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6" r:id="rId6"/>
    <p:sldId id="262" r:id="rId7"/>
    <p:sldId id="279" r:id="rId8"/>
    <p:sldId id="277" r:id="rId9"/>
    <p:sldId id="281" r:id="rId10"/>
    <p:sldId id="282" r:id="rId11"/>
    <p:sldId id="284" r:id="rId12"/>
    <p:sldId id="285" r:id="rId13"/>
    <p:sldId id="286" r:id="rId14"/>
    <p:sldId id="287" r:id="rId15"/>
    <p:sldId id="28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1786855"/>
          </a:xfrm>
        </p:spPr>
        <p:txBody>
          <a:bodyPr/>
          <a:lstStyle/>
          <a:p>
            <a:r>
              <a:rPr lang="en-US" dirty="0">
                <a:latin typeface="Gill Sans MT (Body)"/>
              </a:rPr>
              <a:t>Vue.js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2213623" y="5970236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Jeton Mustini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822EE6C-1A80-4B88-8273-118BFD0E8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2" y="233476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601" y="228440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Computed </a:t>
            </a:r>
            <a:r>
              <a:rPr lang="en-US" sz="4000" dirty="0" err="1">
                <a:latin typeface="Gill Sans MT (Body)"/>
              </a:rPr>
              <a:t>variabler</a:t>
            </a:r>
            <a:endParaRPr lang="en-US" sz="4000" dirty="0">
              <a:latin typeface="Gill Sans MT (Body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48BBC-62E6-467E-BFCA-ACF54B43493B}"/>
              </a:ext>
            </a:extLst>
          </p:cNvPr>
          <p:cNvSpPr txBox="1"/>
          <p:nvPr/>
        </p:nvSpPr>
        <p:spPr>
          <a:xfrm>
            <a:off x="1900969" y="978408"/>
            <a:ext cx="9127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model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direktivet används för att göra tvåvägsbindning mellan HTML-elementet och data-variabeln.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Det innebär att värdet uppdateras om fältet ändras men även om variabeln ändras.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Används oftast för input-element och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förmulär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-element.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49778-AD8B-DA99-558B-13FB6EF14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44" y="2886679"/>
            <a:ext cx="5673328" cy="346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5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601" y="228440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Watchers - </a:t>
            </a:r>
            <a:r>
              <a:rPr lang="en-US" sz="4000" dirty="0" err="1">
                <a:latin typeface="Gill Sans MT (Body)"/>
              </a:rPr>
              <a:t>lyssnare</a:t>
            </a:r>
            <a:endParaRPr lang="en-US" sz="4000" dirty="0">
              <a:latin typeface="Gill Sans MT (Body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48BBC-62E6-467E-BFCA-ACF54B43493B}"/>
              </a:ext>
            </a:extLst>
          </p:cNvPr>
          <p:cNvSpPr txBox="1"/>
          <p:nvPr/>
        </p:nvSpPr>
        <p:spPr>
          <a:xfrm>
            <a:off x="1900969" y="978408"/>
            <a:ext cx="9127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model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direktivet används för att göra tvåvägsbindning mellan HTML-elementet och data-variabeln.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Det innebär att värdet uppdateras om fältet ändras men även om variabeln ändras.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Används oftast för input-element och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förmulär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-element.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49778-AD8B-DA99-558B-13FB6EF14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44" y="2886679"/>
            <a:ext cx="5673328" cy="346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88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601" y="228440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Watchers - </a:t>
            </a:r>
            <a:r>
              <a:rPr lang="en-US" sz="4000" dirty="0" err="1">
                <a:latin typeface="Gill Sans MT (Body)"/>
              </a:rPr>
              <a:t>lyssnare</a:t>
            </a:r>
            <a:endParaRPr lang="en-US" sz="4000" dirty="0">
              <a:latin typeface="Gill Sans MT (Body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48BBC-62E6-467E-BFCA-ACF54B43493B}"/>
              </a:ext>
            </a:extLst>
          </p:cNvPr>
          <p:cNvSpPr txBox="1"/>
          <p:nvPr/>
        </p:nvSpPr>
        <p:spPr>
          <a:xfrm>
            <a:off x="1900969" y="978408"/>
            <a:ext cx="9127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model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direktivet används för att göra tvåvägsbindning mellan HTML-elementet och data-variabeln.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Det innebär att värdet uppdateras om fältet ändras men även om variabeln ändras.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Används oftast för input-element och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förmulär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-element.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49778-AD8B-DA99-558B-13FB6EF14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44" y="2886679"/>
            <a:ext cx="5673328" cy="346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1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Petite-Vue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FE06B3-99C2-1E65-FD43-53B7FA386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461" y="1301523"/>
            <a:ext cx="72675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2A1A00"/>
                </a:solidFill>
                <a:latin typeface="Gill Sans MT (Body)"/>
              </a:rPr>
              <a:t>innehåll</a:t>
            </a:r>
            <a:endParaRPr lang="en-US" sz="4000" dirty="0">
              <a:solidFill>
                <a:srgbClr val="2A1A00"/>
              </a:solidFill>
              <a:latin typeface="Gill Sans MT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967" y="1128451"/>
            <a:ext cx="5494789" cy="4566609"/>
          </a:xfrm>
        </p:spPr>
        <p:txBody>
          <a:bodyPr anchor="ctr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Interpolation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Attribute Binding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Conditionals – </a:t>
            </a: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Villkor</a:t>
            </a: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Loopar</a:t>
            </a: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Two-way binding med v-model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Computed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Watchers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Fetch – </a:t>
            </a: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Hämta</a:t>
            </a: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 data </a:t>
            </a: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från</a:t>
            </a: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api</a:t>
            </a: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Interpolation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5FB5DD-85A9-4F43-913B-3383D193826A}"/>
              </a:ext>
            </a:extLst>
          </p:cNvPr>
          <p:cNvSpPr txBox="1"/>
          <p:nvPr/>
        </p:nvSpPr>
        <p:spPr>
          <a:xfrm>
            <a:off x="1704513" y="1176974"/>
            <a:ext cx="777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Visar data värden från 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eller </a:t>
            </a:r>
            <a:r>
              <a:rPr lang="sv-SE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Kan också utföra mindre uttryck innanför {{ … }}.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7F19F7-B392-9A92-274B-6AE5B99B9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402" y="2823526"/>
            <a:ext cx="5432258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05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Attribute Binding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7F031-908D-4E7C-A487-436BA88AC338}"/>
              </a:ext>
            </a:extLst>
          </p:cNvPr>
          <p:cNvSpPr txBox="1"/>
          <p:nvPr/>
        </p:nvSpPr>
        <p:spPr>
          <a:xfrm>
            <a:off x="1704512" y="1176974"/>
            <a:ext cx="9490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Binder data värden från 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eller </a:t>
            </a:r>
            <a:r>
              <a:rPr lang="sv-SE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till ett html-elements attribut.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v-bind:attribut-namn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kan förkortas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:attribut-namn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96AFF-85A6-C8CD-83E8-1161B1AD6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039" y="2847643"/>
            <a:ext cx="5222398" cy="256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2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Conditionals - </a:t>
            </a:r>
            <a:r>
              <a:rPr lang="en-US" sz="4000" dirty="0" err="1">
                <a:latin typeface="Gill Sans MT (Body)"/>
              </a:rPr>
              <a:t>Villkor</a:t>
            </a:r>
            <a:endParaRPr lang="en-US" sz="4000" dirty="0">
              <a:latin typeface="Gill Sans MT (Body)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CB1246-36FE-4919-8844-41F8DE2809AD}"/>
              </a:ext>
            </a:extLst>
          </p:cNvPr>
          <p:cNvSpPr/>
          <p:nvPr/>
        </p:nvSpPr>
        <p:spPr>
          <a:xfrm>
            <a:off x="1415253" y="1134120"/>
            <a:ext cx="1008693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används för att testa villkor över t.ex. variabler i data objektet.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else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kan användas när villkoren på v-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 räcker till.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else</a:t>
            </a: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kan användas på samma sätt som om du vill använda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else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-klausuler i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A69083-A7C6-478B-DA04-341A5DA4F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236" y="3074550"/>
            <a:ext cx="5186751" cy="289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5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214824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Loopar</a:t>
            </a:r>
            <a:r>
              <a:rPr lang="en-US" sz="4000" dirty="0">
                <a:latin typeface="Gill Sans MT (Body)"/>
              </a:rPr>
              <a:t>-List Rendering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90859-7155-4AD4-92EF-0AA49FD1EFAF}"/>
              </a:ext>
            </a:extLst>
          </p:cNvPr>
          <p:cNvSpPr txBox="1"/>
          <p:nvPr/>
        </p:nvSpPr>
        <p:spPr>
          <a:xfrm>
            <a:off x="1203434" y="810847"/>
            <a:ext cx="10106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Ett sätta att inte repetera samma kod, loopar igenom en lista/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array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och genererar html-kod för varje instans i listan.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v-for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används för det och det är rekommenderat att också använda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key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attributet.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C7B28-FD08-12E8-DA2A-16468627A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20" y="2369103"/>
            <a:ext cx="61436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1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Eventhantering</a:t>
            </a:r>
            <a:r>
              <a:rPr lang="en-US" sz="4000" dirty="0">
                <a:latin typeface="Gill Sans MT (Body)"/>
              </a:rPr>
              <a:t> - user 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E6AC4-0354-4434-83B4-69ED984BB1C6}"/>
              </a:ext>
            </a:extLst>
          </p:cNvPr>
          <p:cNvSpPr txBox="1"/>
          <p:nvPr/>
        </p:nvSpPr>
        <p:spPr>
          <a:xfrm>
            <a:off x="1359017" y="874053"/>
            <a:ext cx="10494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v-on:event-namn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direktivet används för att applicera event på element. Direktivet kan förkortas ytterligare med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@event-namn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Vanligaste eventet är en knapp-tryckning/klick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v-on:click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=”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method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alternativt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@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click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=”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method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69BEFE-1CD3-070F-F3D9-2DC025E3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918" y="2566987"/>
            <a:ext cx="55816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2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601" y="228440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Two-way Binding v-model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48BBC-62E6-467E-BFCA-ACF54B43493B}"/>
              </a:ext>
            </a:extLst>
          </p:cNvPr>
          <p:cNvSpPr txBox="1"/>
          <p:nvPr/>
        </p:nvSpPr>
        <p:spPr>
          <a:xfrm>
            <a:off x="1900969" y="978408"/>
            <a:ext cx="9127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model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direktivet används för att göra tvåvägsbindning mellan HTML-elementet och data-variabeln.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Det innebär att värdet uppdateras om fältet ändras men även om variabeln ändras.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Används oftast för input-element och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förmulär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-element.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49778-AD8B-DA99-558B-13FB6EF14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44" y="2886679"/>
            <a:ext cx="5673328" cy="346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1615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B3E54F-9BB9-4821-81E3-A4EFEC7BD0A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0</TotalTime>
  <Words>348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Gill Sans MT (Body)</vt:lpstr>
      <vt:lpstr>Impact</vt:lpstr>
      <vt:lpstr>Badge</vt:lpstr>
      <vt:lpstr>Vue.js</vt:lpstr>
      <vt:lpstr>Petite-Vue</vt:lpstr>
      <vt:lpstr>innehåll</vt:lpstr>
      <vt:lpstr>Interpolation</vt:lpstr>
      <vt:lpstr>Attribute Binding</vt:lpstr>
      <vt:lpstr>Conditionals - Villkor</vt:lpstr>
      <vt:lpstr>Loopar-List Rendering</vt:lpstr>
      <vt:lpstr>Eventhantering - user input</vt:lpstr>
      <vt:lpstr>Two-way Binding v-model</vt:lpstr>
      <vt:lpstr>Computed variabler</vt:lpstr>
      <vt:lpstr>Watchers - lyssnare</vt:lpstr>
      <vt:lpstr>Watchers - lyssnare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2020-08-21T12:14:42Z</dcterms:created>
  <dcterms:modified xsi:type="dcterms:W3CDTF">2022-11-10T13:28:32Z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