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304" r:id="rId7"/>
    <p:sldId id="262" r:id="rId8"/>
    <p:sldId id="286" r:id="rId9"/>
    <p:sldId id="303" r:id="rId10"/>
    <p:sldId id="306" r:id="rId11"/>
    <p:sldId id="3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ext.router.vuejs.org/install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Vue-Router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användargränssnitt.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(UI) och är enkelt att komma igång med.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flexibelt, enkelt och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reaktivt.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Vue-Router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1230133"/>
          </a:xfrm>
        </p:spPr>
        <p:txBody>
          <a:bodyPr>
            <a:normAutofit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-Router är ett litet bibliotek/paket för att hantera navigering mellan sidor i en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applikation.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20BF8-3B8B-4F65-9244-EDD39968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09" y="1946675"/>
            <a:ext cx="4562496" cy="37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onent Tree">
            <a:extLst>
              <a:ext uri="{FF2B5EF4-FFF2-40B4-BE49-F238E27FC236}">
                <a16:creationId xmlns:a16="http://schemas.microsoft.com/office/drawing/2014/main" id="{8BEA948C-5949-4315-818E-36AC8854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03" y="2515244"/>
            <a:ext cx="5784882" cy="25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411" y="1128451"/>
            <a:ext cx="5687736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Installera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Konfigurera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Använd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Navigera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med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parametrar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Installation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B7D6D-1FAA-404F-91DC-586C99FF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870" y="1964405"/>
            <a:ext cx="10178322" cy="2929189"/>
          </a:xfrm>
        </p:spPr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 dirty="0" err="1"/>
              <a:t>en</a:t>
            </a:r>
            <a:r>
              <a:rPr lang="en-US" dirty="0"/>
              <a:t> application </a:t>
            </a:r>
            <a:r>
              <a:rPr lang="en-US" dirty="0" err="1"/>
              <a:t>genererad</a:t>
            </a:r>
            <a:r>
              <a:rPr lang="en-US" dirty="0"/>
              <a:t> med VUE CLI</a:t>
            </a:r>
          </a:p>
          <a:p>
            <a:pPr lvl="1"/>
            <a:r>
              <a:rPr lang="en-US" dirty="0" err="1"/>
              <a:t>Installera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-router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kommandot</a:t>
            </a:r>
            <a:r>
              <a:rPr lang="en-US" dirty="0"/>
              <a:t> </a:t>
            </a:r>
            <a:r>
              <a:rPr lang="en-US" dirty="0" err="1"/>
              <a:t>nedan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terminalen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mappen</a:t>
            </a:r>
            <a:r>
              <a:rPr lang="en-US" dirty="0"/>
              <a:t> för </a:t>
            </a:r>
            <a:r>
              <a:rPr lang="en-US" dirty="0" err="1"/>
              <a:t>projektet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89CC1-2998-4C67-A86A-A4C97B8751E1}"/>
              </a:ext>
            </a:extLst>
          </p:cNvPr>
          <p:cNvSpPr txBox="1"/>
          <p:nvPr/>
        </p:nvSpPr>
        <p:spPr>
          <a:xfrm>
            <a:off x="4138863" y="883360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https://next.router.vuejs.org/installation.html</a:t>
            </a:r>
            <a:endParaRPr lang="en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69F0E4-8755-48A6-933F-5A573CC7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23" y="3025133"/>
            <a:ext cx="7058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6911F-4B89-49BB-9082-BCFCA18F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" y="734954"/>
            <a:ext cx="5839324" cy="5945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Konfigurera</a:t>
            </a:r>
            <a:r>
              <a:rPr lang="en-US" sz="4000" dirty="0">
                <a:latin typeface="Gill Sans MT (Body)"/>
              </a:rPr>
              <a:t> Vue-router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6455329" y="1106617"/>
            <a:ext cx="557867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createRouter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createWebHasHistory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från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-router.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sidorna/komponenterna som du vill ha navigering till.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Skapa en router och ange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url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/navigeringen till sidan/komponenten.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Skapa routern enligt följande bilden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Tilldela 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den skapade routern genom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use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(router) enligt bilden.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4F10AFB-28FA-459C-A266-716FFB3A9B03}"/>
              </a:ext>
            </a:extLst>
          </p:cNvPr>
          <p:cNvSpPr/>
          <p:nvPr/>
        </p:nvSpPr>
        <p:spPr>
          <a:xfrm>
            <a:off x="5397111" y="2266838"/>
            <a:ext cx="402672" cy="8976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CCB392E-2245-4D7B-B15E-660315B67E00}"/>
              </a:ext>
            </a:extLst>
          </p:cNvPr>
          <p:cNvSpPr/>
          <p:nvPr/>
        </p:nvSpPr>
        <p:spPr>
          <a:xfrm>
            <a:off x="4894975" y="3406871"/>
            <a:ext cx="528507" cy="1178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D9B506E-887A-4FD3-8F79-E05EF8A82C2E}"/>
              </a:ext>
            </a:extLst>
          </p:cNvPr>
          <p:cNvSpPr/>
          <p:nvPr/>
        </p:nvSpPr>
        <p:spPr>
          <a:xfrm>
            <a:off x="4217309" y="5874204"/>
            <a:ext cx="223260" cy="497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6E73463-C698-4505-8A08-98EAC09A9FC4}"/>
              </a:ext>
            </a:extLst>
          </p:cNvPr>
          <p:cNvSpPr/>
          <p:nvPr/>
        </p:nvSpPr>
        <p:spPr>
          <a:xfrm>
            <a:off x="4084720" y="1369273"/>
            <a:ext cx="342105" cy="762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1A729-B6A3-4E59-9E27-805CAB17789F}"/>
              </a:ext>
            </a:extLst>
          </p:cNvPr>
          <p:cNvSpPr txBox="1"/>
          <p:nvPr/>
        </p:nvSpPr>
        <p:spPr>
          <a:xfrm>
            <a:off x="4871415" y="9153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main.js</a:t>
            </a:r>
            <a:endParaRPr lang="en-SE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50D84-36BA-4D83-973A-126F469D9187}"/>
              </a:ext>
            </a:extLst>
          </p:cNvPr>
          <p:cNvCxnSpPr>
            <a:cxnSpLocks/>
          </p:cNvCxnSpPr>
          <p:nvPr/>
        </p:nvCxnSpPr>
        <p:spPr>
          <a:xfrm flipV="1">
            <a:off x="4511180" y="1311704"/>
            <a:ext cx="1921080" cy="458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A7FD9F-B4F3-4883-A7A4-77EADDA0DE42}"/>
              </a:ext>
            </a:extLst>
          </p:cNvPr>
          <p:cNvCxnSpPr>
            <a:cxnSpLocks/>
          </p:cNvCxnSpPr>
          <p:nvPr/>
        </p:nvCxnSpPr>
        <p:spPr>
          <a:xfrm flipV="1">
            <a:off x="5845922" y="2591876"/>
            <a:ext cx="639613" cy="123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69AF03-91E8-4ACF-AC6B-294E260A2ACD}"/>
              </a:ext>
            </a:extLst>
          </p:cNvPr>
          <p:cNvCxnSpPr>
            <a:cxnSpLocks/>
          </p:cNvCxnSpPr>
          <p:nvPr/>
        </p:nvCxnSpPr>
        <p:spPr>
          <a:xfrm flipV="1">
            <a:off x="5528345" y="3835436"/>
            <a:ext cx="880845" cy="1659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9CF2C4-9803-4D2E-AA6D-10A982CB6D5F}"/>
              </a:ext>
            </a:extLst>
          </p:cNvPr>
          <p:cNvCxnSpPr>
            <a:cxnSpLocks/>
          </p:cNvCxnSpPr>
          <p:nvPr/>
        </p:nvCxnSpPr>
        <p:spPr>
          <a:xfrm flipV="1">
            <a:off x="4664279" y="5673247"/>
            <a:ext cx="1744911" cy="393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5ADC099-BA43-48BC-91C6-20C77668D3A1}"/>
              </a:ext>
            </a:extLst>
          </p:cNvPr>
          <p:cNvSpPr/>
          <p:nvPr/>
        </p:nvSpPr>
        <p:spPr>
          <a:xfrm>
            <a:off x="3952130" y="4839708"/>
            <a:ext cx="265179" cy="591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1316AE-8F3C-4AB8-8A85-64B2A6066CF7}"/>
              </a:ext>
            </a:extLst>
          </p:cNvPr>
          <p:cNvCxnSpPr>
            <a:cxnSpLocks/>
          </p:cNvCxnSpPr>
          <p:nvPr/>
        </p:nvCxnSpPr>
        <p:spPr>
          <a:xfrm flipV="1">
            <a:off x="4426825" y="4733059"/>
            <a:ext cx="1923641" cy="388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AnvändA</a:t>
            </a:r>
            <a:r>
              <a:rPr lang="en-US" sz="4000" dirty="0">
                <a:latin typeface="Gill Sans MT (Body)"/>
              </a:rPr>
              <a:t> Vue-router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6224633" y="1436496"/>
            <a:ext cx="55786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router-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link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taggen för att navigera från html delen,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attributet anger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pathen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router-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view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taggen där du vill sidorna/komponenterna ska hamna.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navigera till en sida från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koden använder man 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this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.$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router.push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(’ 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02197-CCBA-46CC-BB4D-D1DF555B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09" y="844011"/>
            <a:ext cx="4295775" cy="58388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50D84-36BA-4D83-973A-126F469D9187}"/>
              </a:ext>
            </a:extLst>
          </p:cNvPr>
          <p:cNvCxnSpPr>
            <a:cxnSpLocks/>
          </p:cNvCxnSpPr>
          <p:nvPr/>
        </p:nvCxnSpPr>
        <p:spPr>
          <a:xfrm flipV="1">
            <a:off x="5710853" y="1695153"/>
            <a:ext cx="513780" cy="643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CCB392E-2245-4D7B-B15E-660315B67E00}"/>
              </a:ext>
            </a:extLst>
          </p:cNvPr>
          <p:cNvSpPr/>
          <p:nvPr/>
        </p:nvSpPr>
        <p:spPr>
          <a:xfrm>
            <a:off x="3631402" y="3406872"/>
            <a:ext cx="206559" cy="460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6E73463-C698-4505-8A08-98EAC09A9FC4}"/>
              </a:ext>
            </a:extLst>
          </p:cNvPr>
          <p:cNvSpPr/>
          <p:nvPr/>
        </p:nvSpPr>
        <p:spPr>
          <a:xfrm>
            <a:off x="4891516" y="1482653"/>
            <a:ext cx="767903" cy="1711782"/>
          </a:xfrm>
          <a:prstGeom prst="rightBrace">
            <a:avLst>
              <a:gd name="adj1" fmla="val 156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D9B506E-887A-4FD3-8F79-E05EF8A82C2E}"/>
              </a:ext>
            </a:extLst>
          </p:cNvPr>
          <p:cNvSpPr/>
          <p:nvPr/>
        </p:nvSpPr>
        <p:spPr>
          <a:xfrm>
            <a:off x="3520623" y="5588859"/>
            <a:ext cx="223260" cy="497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9CF2C4-9803-4D2E-AA6D-10A982CB6D5F}"/>
              </a:ext>
            </a:extLst>
          </p:cNvPr>
          <p:cNvCxnSpPr>
            <a:cxnSpLocks/>
          </p:cNvCxnSpPr>
          <p:nvPr/>
        </p:nvCxnSpPr>
        <p:spPr>
          <a:xfrm flipV="1">
            <a:off x="3823231" y="5375347"/>
            <a:ext cx="2375366" cy="483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31A729-B6A3-4E59-9E27-805CAB17789F}"/>
              </a:ext>
            </a:extLst>
          </p:cNvPr>
          <p:cNvSpPr txBox="1"/>
          <p:nvPr/>
        </p:nvSpPr>
        <p:spPr>
          <a:xfrm>
            <a:off x="4486048" y="842473"/>
            <a:ext cx="8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app.vue</a:t>
            </a:r>
            <a:endParaRPr lang="en-SE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69AF03-91E8-4ACF-AC6B-294E260A2ACD}"/>
              </a:ext>
            </a:extLst>
          </p:cNvPr>
          <p:cNvCxnSpPr>
            <a:cxnSpLocks/>
          </p:cNvCxnSpPr>
          <p:nvPr/>
        </p:nvCxnSpPr>
        <p:spPr>
          <a:xfrm flipV="1">
            <a:off x="3911318" y="3552495"/>
            <a:ext cx="2313315" cy="817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1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Navigera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parametrar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6224633" y="1436496"/>
            <a:ext cx="557867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routes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pathen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komponenten avslutar man med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/:id 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ange att id är dynamisk parameter.</a:t>
            </a: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Sedan när man navigerar till komponenten kan man komma åt den genom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this.$route.params.id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36EA1-10DA-4E93-8A17-FB1C7AA5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93" y="1312998"/>
            <a:ext cx="3876675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7E75C-6C06-4AB7-B18F-F6CEE833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3" y="4970926"/>
            <a:ext cx="4981575" cy="86677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C7971F9-4AE2-4E64-AB54-C2A94BBF2371}"/>
              </a:ext>
            </a:extLst>
          </p:cNvPr>
          <p:cNvSpPr/>
          <p:nvPr/>
        </p:nvSpPr>
        <p:spPr>
          <a:xfrm>
            <a:off x="4681056" y="2751589"/>
            <a:ext cx="59893" cy="352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932380E-26EF-45F9-8D3D-4EE9F18ABDA1}"/>
              </a:ext>
            </a:extLst>
          </p:cNvPr>
          <p:cNvSpPr/>
          <p:nvPr/>
        </p:nvSpPr>
        <p:spPr>
          <a:xfrm>
            <a:off x="5043181" y="5228157"/>
            <a:ext cx="59893" cy="352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19777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311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Impact</vt:lpstr>
      <vt:lpstr>Badge</vt:lpstr>
      <vt:lpstr>Vue-Router</vt:lpstr>
      <vt:lpstr>Vue.js</vt:lpstr>
      <vt:lpstr>Vue-Router</vt:lpstr>
      <vt:lpstr>innehåll</vt:lpstr>
      <vt:lpstr>Installation</vt:lpstr>
      <vt:lpstr>Konfigurera Vue-router</vt:lpstr>
      <vt:lpstr>AnvändA Vue-router</vt:lpstr>
      <vt:lpstr>Navigera med parametrar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2021-12-09T11:06:59Z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