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62" r:id="rId7"/>
    <p:sldId id="279" r:id="rId8"/>
    <p:sldId id="277" r:id="rId9"/>
    <p:sldId id="281" r:id="rId10"/>
    <p:sldId id="282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Petite-Vue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FE06B3-99C2-1E65-FD43-53B7FA38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61" y="1301523"/>
            <a:ext cx="72675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967" y="1128451"/>
            <a:ext cx="5494789" cy="456660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0" indent="0">
              <a:buNone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F19F7-B392-9A92-274B-6AE5B99B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02" y="2823526"/>
            <a:ext cx="5432258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96AFF-85A6-C8CD-83E8-1161B1AD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039" y="2847643"/>
            <a:ext cx="5222398" cy="25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69083-A7C6-478B-DA04-341A5DA4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36" y="3074550"/>
            <a:ext cx="5186751" cy="28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C7B28-FD08-12E8-DA2A-16468627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20" y="2369103"/>
            <a:ext cx="61436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förkortas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9BEFE-1CD3-070F-F3D9-2DC025E3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18" y="2566987"/>
            <a:ext cx="55816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49778-AD8B-DA99-558B-13FB6EF1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44" y="2886679"/>
            <a:ext cx="5673328" cy="34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233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Gill Sans MT (Body)</vt:lpstr>
      <vt:lpstr>Impact</vt:lpstr>
      <vt:lpstr>Badge</vt:lpstr>
      <vt:lpstr>Vue.js</vt:lpstr>
      <vt:lpstr>Petite-Vue</vt:lpstr>
      <vt:lpstr>innehåll</vt:lpstr>
      <vt:lpstr>Interpolation</vt:lpstr>
      <vt:lpstr>Attribute Binding</vt:lpstr>
      <vt:lpstr>Conditionals - Villkor</vt:lpstr>
      <vt:lpstr>Loopar-List Rendering</vt:lpstr>
      <vt:lpstr>Eventhantering - user input</vt:lpstr>
      <vt:lpstr>Two-way Binding v-model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2022-10-27T10:38:31Z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