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71" r:id="rId7"/>
    <p:sldId id="266" r:id="rId8"/>
    <p:sldId id="269" r:id="rId9"/>
    <p:sldId id="273" r:id="rId10"/>
    <p:sldId id="270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713427-9217-4B41-9980-85FC3E7FF98B}" v="14" dt="2021-09-23T10:47:03.888"/>
    <p1510:client id="{74B98BE2-93E8-4DC5-8BB8-4E4B5737A31B}" v="34" dt="2021-09-23T11:03:08.553"/>
    <p1510:client id="{882CD617-4E77-4752-B8D1-1D8AA6444B52}" v="157" dt="2021-09-23T10:51:28.200"/>
    <p1510:client id="{A908E3C6-8AC5-4FA1-A229-86193B3E5C31}" v="104" dt="2021-09-23T11:42:59.790"/>
    <p1510:client id="{D3542826-D5C6-490B-840A-F0B9B2F3F0B9}" v="16" dt="2021-09-23T11:40:41.817"/>
    <p1510:client id="{E949E96F-38B6-47EB-BB1C-5EDB7BDBCD14}" v="433" dt="2021-09-23T11:53:19.7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s Jillram" userId="S::andreas.jillram@abbgymnasiet.se::bea4e672-c24e-4f90-822e-bc9f4c1d7709" providerId="AD" clId="Web-{D3542826-D5C6-490B-840A-F0B9B2F3F0B9}"/>
    <pc:docChg chg="modSld">
      <pc:chgData name="Andreas Jillram" userId="S::andreas.jillram@abbgymnasiet.se::bea4e672-c24e-4f90-822e-bc9f4c1d7709" providerId="AD" clId="Web-{D3542826-D5C6-490B-840A-F0B9B2F3F0B9}" dt="2021-09-23T11:40:41.817" v="15" actId="20577"/>
      <pc:docMkLst>
        <pc:docMk/>
      </pc:docMkLst>
      <pc:sldChg chg="modSp">
        <pc:chgData name="Andreas Jillram" userId="S::andreas.jillram@abbgymnasiet.se::bea4e672-c24e-4f90-822e-bc9f4c1d7709" providerId="AD" clId="Web-{D3542826-D5C6-490B-840A-F0B9B2F3F0B9}" dt="2021-09-23T11:40:41.817" v="15" actId="20577"/>
        <pc:sldMkLst>
          <pc:docMk/>
          <pc:sldMk cId="1040409556" sldId="257"/>
        </pc:sldMkLst>
        <pc:graphicFrameChg chg="modGraphic">
          <ac:chgData name="Andreas Jillram" userId="S::andreas.jillram@abbgymnasiet.se::bea4e672-c24e-4f90-822e-bc9f4c1d7709" providerId="AD" clId="Web-{D3542826-D5C6-490B-840A-F0B9B2F3F0B9}" dt="2021-09-23T11:40:41.817" v="15" actId="20577"/>
          <ac:graphicFrameMkLst>
            <pc:docMk/>
            <pc:sldMk cId="1040409556" sldId="257"/>
            <ac:graphicFrameMk id="6" creationId="{535907DB-322E-4A00-83F5-03CC0534DD94}"/>
          </ac:graphicFrameMkLst>
        </pc:graphicFrameChg>
      </pc:sldChg>
    </pc:docChg>
  </pc:docChgLst>
  <pc:docChgLst>
    <pc:chgData name="Andreas Jillram" userId="bea4e672-c24e-4f90-822e-bc9f4c1d7709" providerId="ADAL" clId="{A908E3C6-8AC5-4FA1-A229-86193B3E5C31}"/>
    <pc:docChg chg="modSld">
      <pc:chgData name="Andreas Jillram" userId="bea4e672-c24e-4f90-822e-bc9f4c1d7709" providerId="ADAL" clId="{A908E3C6-8AC5-4FA1-A229-86193B3E5C31}" dt="2021-09-23T11:42:59.790" v="99" actId="20577"/>
      <pc:docMkLst>
        <pc:docMk/>
      </pc:docMkLst>
      <pc:sldChg chg="modSp">
        <pc:chgData name="Andreas Jillram" userId="bea4e672-c24e-4f90-822e-bc9f4c1d7709" providerId="ADAL" clId="{A908E3C6-8AC5-4FA1-A229-86193B3E5C31}" dt="2021-09-23T11:41:18.719" v="0" actId="255"/>
        <pc:sldMkLst>
          <pc:docMk/>
          <pc:sldMk cId="1040409556" sldId="257"/>
        </pc:sldMkLst>
        <pc:graphicFrameChg chg="mod">
          <ac:chgData name="Andreas Jillram" userId="bea4e672-c24e-4f90-822e-bc9f4c1d7709" providerId="ADAL" clId="{A908E3C6-8AC5-4FA1-A229-86193B3E5C31}" dt="2021-09-23T11:41:18.719" v="0" actId="255"/>
          <ac:graphicFrameMkLst>
            <pc:docMk/>
            <pc:sldMk cId="1040409556" sldId="257"/>
            <ac:graphicFrameMk id="6" creationId="{535907DB-322E-4A00-83F5-03CC0534DD94}"/>
          </ac:graphicFrameMkLst>
        </pc:graphicFrameChg>
      </pc:sldChg>
      <pc:sldChg chg="modSp">
        <pc:chgData name="Andreas Jillram" userId="bea4e672-c24e-4f90-822e-bc9f4c1d7709" providerId="ADAL" clId="{A908E3C6-8AC5-4FA1-A229-86193B3E5C31}" dt="2021-09-23T11:42:59.790" v="99" actId="20577"/>
        <pc:sldMkLst>
          <pc:docMk/>
          <pc:sldMk cId="3923511556" sldId="266"/>
        </pc:sldMkLst>
        <pc:graphicFrameChg chg="mod">
          <ac:chgData name="Andreas Jillram" userId="bea4e672-c24e-4f90-822e-bc9f4c1d7709" providerId="ADAL" clId="{A908E3C6-8AC5-4FA1-A229-86193B3E5C31}" dt="2021-09-23T11:42:59.790" v="99" actId="20577"/>
          <ac:graphicFrameMkLst>
            <pc:docMk/>
            <pc:sldMk cId="3923511556" sldId="266"/>
            <ac:graphicFrameMk id="6" creationId="{535907DB-322E-4A00-83F5-03CC0534DD94}"/>
          </ac:graphicFrameMkLst>
        </pc:graphicFrameChg>
      </pc:sldChg>
      <pc:sldChg chg="modSp">
        <pc:chgData name="Andreas Jillram" userId="bea4e672-c24e-4f90-822e-bc9f4c1d7709" providerId="ADAL" clId="{A908E3C6-8AC5-4FA1-A229-86193B3E5C31}" dt="2021-09-23T11:42:07.568" v="56" actId="20577"/>
        <pc:sldMkLst>
          <pc:docMk/>
          <pc:sldMk cId="624872483" sldId="267"/>
        </pc:sldMkLst>
        <pc:graphicFrameChg chg="mod">
          <ac:chgData name="Andreas Jillram" userId="bea4e672-c24e-4f90-822e-bc9f4c1d7709" providerId="ADAL" clId="{A908E3C6-8AC5-4FA1-A229-86193B3E5C31}" dt="2021-09-23T11:42:07.568" v="56" actId="20577"/>
          <ac:graphicFrameMkLst>
            <pc:docMk/>
            <pc:sldMk cId="624872483" sldId="267"/>
            <ac:graphicFrameMk id="6" creationId="{535907DB-322E-4A00-83F5-03CC0534DD94}"/>
          </ac:graphicFrameMkLst>
        </pc:graphicFrameChg>
      </pc:sldChg>
    </pc:docChg>
  </pc:docChgLst>
  <pc:docChgLst>
    <pc:chgData name="Jeton Mustini" userId="S::jeton.mustini@abbgymnasiet.se::7245db79-6028-466f-8076-7522a60d7b8f" providerId="AD" clId="Web-{74B98BE2-93E8-4DC5-8BB8-4E4B5737A31B}"/>
    <pc:docChg chg="modSld">
      <pc:chgData name="Jeton Mustini" userId="S::jeton.mustini@abbgymnasiet.se::7245db79-6028-466f-8076-7522a60d7b8f" providerId="AD" clId="Web-{74B98BE2-93E8-4DC5-8BB8-4E4B5737A31B}" dt="2021-09-23T11:03:08.553" v="33" actId="20577"/>
      <pc:docMkLst>
        <pc:docMk/>
      </pc:docMkLst>
      <pc:sldChg chg="modSp">
        <pc:chgData name="Jeton Mustini" userId="S::jeton.mustini@abbgymnasiet.se::7245db79-6028-466f-8076-7522a60d7b8f" providerId="AD" clId="Web-{74B98BE2-93E8-4DC5-8BB8-4E4B5737A31B}" dt="2021-09-23T11:03:08.553" v="33" actId="20577"/>
        <pc:sldMkLst>
          <pc:docMk/>
          <pc:sldMk cId="1040409556" sldId="257"/>
        </pc:sldMkLst>
        <pc:graphicFrameChg chg="modGraphic">
          <ac:chgData name="Jeton Mustini" userId="S::jeton.mustini@abbgymnasiet.se::7245db79-6028-466f-8076-7522a60d7b8f" providerId="AD" clId="Web-{74B98BE2-93E8-4DC5-8BB8-4E4B5737A31B}" dt="2021-09-23T11:03:08.553" v="33" actId="20577"/>
          <ac:graphicFrameMkLst>
            <pc:docMk/>
            <pc:sldMk cId="1040409556" sldId="257"/>
            <ac:graphicFrameMk id="6" creationId="{535907DB-322E-4A00-83F5-03CC0534DD94}"/>
          </ac:graphicFrameMkLst>
        </pc:graphicFrameChg>
      </pc:sldChg>
    </pc:docChg>
  </pc:docChgLst>
  <pc:docChgLst>
    <pc:chgData name="Daniel Åkerlund" userId="S::daniel.akerlund@abbgymnasiet.se::fc329d6f-a49b-4e28-a268-87883d0139f0" providerId="AD" clId="Web-{1C713427-9217-4B41-9980-85FC3E7FF98B}"/>
    <pc:docChg chg="modSld">
      <pc:chgData name="Daniel Åkerlund" userId="S::daniel.akerlund@abbgymnasiet.se::fc329d6f-a49b-4e28-a268-87883d0139f0" providerId="AD" clId="Web-{1C713427-9217-4B41-9980-85FC3E7FF98B}" dt="2021-09-23T10:47:03.888" v="13" actId="20577"/>
      <pc:docMkLst>
        <pc:docMk/>
      </pc:docMkLst>
      <pc:sldChg chg="modSp">
        <pc:chgData name="Daniel Åkerlund" userId="S::daniel.akerlund@abbgymnasiet.se::fc329d6f-a49b-4e28-a268-87883d0139f0" providerId="AD" clId="Web-{1C713427-9217-4B41-9980-85FC3E7FF98B}" dt="2021-09-23T10:47:03.888" v="13" actId="20577"/>
        <pc:sldMkLst>
          <pc:docMk/>
          <pc:sldMk cId="1040409556" sldId="257"/>
        </pc:sldMkLst>
        <pc:graphicFrameChg chg="modGraphic">
          <ac:chgData name="Daniel Åkerlund" userId="S::daniel.akerlund@abbgymnasiet.se::fc329d6f-a49b-4e28-a268-87883d0139f0" providerId="AD" clId="Web-{1C713427-9217-4B41-9980-85FC3E7FF98B}" dt="2021-09-23T10:47:03.888" v="13" actId="20577"/>
          <ac:graphicFrameMkLst>
            <pc:docMk/>
            <pc:sldMk cId="1040409556" sldId="257"/>
            <ac:graphicFrameMk id="6" creationId="{535907DB-322E-4A00-83F5-03CC0534DD94}"/>
          </ac:graphicFrameMkLst>
        </pc:graphicFrameChg>
      </pc:sldChg>
    </pc:docChg>
  </pc:docChgLst>
  <pc:docChgLst>
    <pc:chgData name="Daniel Åkerlund" userId="fc329d6f-a49b-4e28-a268-87883d0139f0" providerId="ADAL" clId="{882CD617-4E77-4752-B8D1-1D8AA6444B52}"/>
    <pc:docChg chg="modSld">
      <pc:chgData name="Daniel Åkerlund" userId="fc329d6f-a49b-4e28-a268-87883d0139f0" providerId="ADAL" clId="{882CD617-4E77-4752-B8D1-1D8AA6444B52}" dt="2021-09-23T10:51:28.200" v="156" actId="20577"/>
      <pc:docMkLst>
        <pc:docMk/>
      </pc:docMkLst>
      <pc:sldChg chg="modSp">
        <pc:chgData name="Daniel Åkerlund" userId="fc329d6f-a49b-4e28-a268-87883d0139f0" providerId="ADAL" clId="{882CD617-4E77-4752-B8D1-1D8AA6444B52}" dt="2021-09-23T10:48:49.526" v="49" actId="20577"/>
        <pc:sldMkLst>
          <pc:docMk/>
          <pc:sldMk cId="1040409556" sldId="257"/>
        </pc:sldMkLst>
        <pc:graphicFrameChg chg="mod">
          <ac:chgData name="Daniel Åkerlund" userId="fc329d6f-a49b-4e28-a268-87883d0139f0" providerId="ADAL" clId="{882CD617-4E77-4752-B8D1-1D8AA6444B52}" dt="2021-09-23T10:48:49.526" v="49" actId="20577"/>
          <ac:graphicFrameMkLst>
            <pc:docMk/>
            <pc:sldMk cId="1040409556" sldId="257"/>
            <ac:graphicFrameMk id="6" creationId="{535907DB-322E-4A00-83F5-03CC0534DD94}"/>
          </ac:graphicFrameMkLst>
        </pc:graphicFrameChg>
      </pc:sldChg>
      <pc:sldChg chg="modSp">
        <pc:chgData name="Daniel Åkerlund" userId="fc329d6f-a49b-4e28-a268-87883d0139f0" providerId="ADAL" clId="{882CD617-4E77-4752-B8D1-1D8AA6444B52}" dt="2021-09-23T10:50:20.107" v="124" actId="20577"/>
        <pc:sldMkLst>
          <pc:docMk/>
          <pc:sldMk cId="3923511556" sldId="266"/>
        </pc:sldMkLst>
        <pc:graphicFrameChg chg="mod">
          <ac:chgData name="Daniel Åkerlund" userId="fc329d6f-a49b-4e28-a268-87883d0139f0" providerId="ADAL" clId="{882CD617-4E77-4752-B8D1-1D8AA6444B52}" dt="2021-09-23T10:50:20.107" v="124" actId="20577"/>
          <ac:graphicFrameMkLst>
            <pc:docMk/>
            <pc:sldMk cId="3923511556" sldId="266"/>
            <ac:graphicFrameMk id="6" creationId="{535907DB-322E-4A00-83F5-03CC0534DD94}"/>
          </ac:graphicFrameMkLst>
        </pc:graphicFrameChg>
      </pc:sldChg>
      <pc:sldChg chg="modSp">
        <pc:chgData name="Daniel Åkerlund" userId="fc329d6f-a49b-4e28-a268-87883d0139f0" providerId="ADAL" clId="{882CD617-4E77-4752-B8D1-1D8AA6444B52}" dt="2021-09-23T10:51:28.200" v="156" actId="20577"/>
        <pc:sldMkLst>
          <pc:docMk/>
          <pc:sldMk cId="624872483" sldId="267"/>
        </pc:sldMkLst>
        <pc:graphicFrameChg chg="mod">
          <ac:chgData name="Daniel Åkerlund" userId="fc329d6f-a49b-4e28-a268-87883d0139f0" providerId="ADAL" clId="{882CD617-4E77-4752-B8D1-1D8AA6444B52}" dt="2021-09-23T10:51:28.200" v="156" actId="20577"/>
          <ac:graphicFrameMkLst>
            <pc:docMk/>
            <pc:sldMk cId="624872483" sldId="267"/>
            <ac:graphicFrameMk id="6" creationId="{535907DB-322E-4A00-83F5-03CC0534DD94}"/>
          </ac:graphicFrameMkLst>
        </pc:graphicFrameChg>
      </pc:sldChg>
    </pc:docChg>
  </pc:docChgLst>
  <pc:docChgLst>
    <pc:chgData name="Jeton Mustini" userId="7245db79-6028-466f-8076-7522a60d7b8f" providerId="ADAL" clId="{E949E96F-38B6-47EB-BB1C-5EDB7BDBCD14}"/>
    <pc:docChg chg="undo custSel addSld delSld modSld sldOrd">
      <pc:chgData name="Jeton Mustini" userId="7245db79-6028-466f-8076-7522a60d7b8f" providerId="ADAL" clId="{E949E96F-38B6-47EB-BB1C-5EDB7BDBCD14}" dt="2021-09-23T11:53:19.701" v="928" actId="1076"/>
      <pc:docMkLst>
        <pc:docMk/>
      </pc:docMkLst>
      <pc:sldChg chg="addSp modSp mod">
        <pc:chgData name="Jeton Mustini" userId="7245db79-6028-466f-8076-7522a60d7b8f" providerId="ADAL" clId="{E949E96F-38B6-47EB-BB1C-5EDB7BDBCD14}" dt="2021-09-23T11:53:19.701" v="928" actId="1076"/>
        <pc:sldMkLst>
          <pc:docMk/>
          <pc:sldMk cId="1957017302" sldId="256"/>
        </pc:sldMkLst>
        <pc:spChg chg="mod">
          <ac:chgData name="Jeton Mustini" userId="7245db79-6028-466f-8076-7522a60d7b8f" providerId="ADAL" clId="{E949E96F-38B6-47EB-BB1C-5EDB7BDBCD14}" dt="2021-09-23T11:51:26.971" v="924" actId="255"/>
          <ac:spMkLst>
            <pc:docMk/>
            <pc:sldMk cId="1957017302" sldId="256"/>
            <ac:spMk id="2" creationId="{D54188DD-3717-47D0-B979-D111D81B46AA}"/>
          </ac:spMkLst>
        </pc:spChg>
        <pc:graphicFrameChg chg="add mod modGraphic">
          <ac:chgData name="Jeton Mustini" userId="7245db79-6028-466f-8076-7522a60d7b8f" providerId="ADAL" clId="{E949E96F-38B6-47EB-BB1C-5EDB7BDBCD14}" dt="2021-09-23T11:53:19.701" v="928" actId="1076"/>
          <ac:graphicFrameMkLst>
            <pc:docMk/>
            <pc:sldMk cId="1957017302" sldId="256"/>
            <ac:graphicFrameMk id="3" creationId="{ACBD879D-5E90-4A84-87DB-E12287DB3D2B}"/>
          </ac:graphicFrameMkLst>
        </pc:graphicFrameChg>
      </pc:sldChg>
      <pc:sldChg chg="modSp mod">
        <pc:chgData name="Jeton Mustini" userId="7245db79-6028-466f-8076-7522a60d7b8f" providerId="ADAL" clId="{E949E96F-38B6-47EB-BB1C-5EDB7BDBCD14}" dt="2021-09-23T11:19:02.279" v="262" actId="114"/>
        <pc:sldMkLst>
          <pc:docMk/>
          <pc:sldMk cId="1040409556" sldId="257"/>
        </pc:sldMkLst>
        <pc:spChg chg="mod">
          <ac:chgData name="Jeton Mustini" userId="7245db79-6028-466f-8076-7522a60d7b8f" providerId="ADAL" clId="{E949E96F-38B6-47EB-BB1C-5EDB7BDBCD14}" dt="2021-09-23T11:12:39.408" v="234" actId="1076"/>
          <ac:spMkLst>
            <pc:docMk/>
            <pc:sldMk cId="1040409556" sldId="257"/>
            <ac:spMk id="2" creationId="{8EDAE078-3CB3-4D1F-8E4E-75C6D5DA8D1A}"/>
          </ac:spMkLst>
        </pc:spChg>
        <pc:spChg chg="mod">
          <ac:chgData name="Jeton Mustini" userId="7245db79-6028-466f-8076-7522a60d7b8f" providerId="ADAL" clId="{E949E96F-38B6-47EB-BB1C-5EDB7BDBCD14}" dt="2021-09-23T11:19:02.279" v="262" actId="114"/>
          <ac:spMkLst>
            <pc:docMk/>
            <pc:sldMk cId="1040409556" sldId="257"/>
            <ac:spMk id="8" creationId="{3A478B76-B5C0-4532-A802-A2F22E78BB70}"/>
          </ac:spMkLst>
        </pc:spChg>
        <pc:graphicFrameChg chg="mod">
          <ac:chgData name="Jeton Mustini" userId="7245db79-6028-466f-8076-7522a60d7b8f" providerId="ADAL" clId="{E949E96F-38B6-47EB-BB1C-5EDB7BDBCD14}" dt="2021-09-23T11:05:53.179" v="30" actId="2711"/>
          <ac:graphicFrameMkLst>
            <pc:docMk/>
            <pc:sldMk cId="1040409556" sldId="257"/>
            <ac:graphicFrameMk id="6" creationId="{535907DB-322E-4A00-83F5-03CC0534DD94}"/>
          </ac:graphicFrameMkLst>
        </pc:graphicFrameChg>
      </pc:sldChg>
      <pc:sldChg chg="modSp mod">
        <pc:chgData name="Jeton Mustini" userId="7245db79-6028-466f-8076-7522a60d7b8f" providerId="ADAL" clId="{E949E96F-38B6-47EB-BB1C-5EDB7BDBCD14}" dt="2021-09-23T11:20:33.345" v="307" actId="114"/>
        <pc:sldMkLst>
          <pc:docMk/>
          <pc:sldMk cId="3923511556" sldId="266"/>
        </pc:sldMkLst>
        <pc:spChg chg="mod">
          <ac:chgData name="Jeton Mustini" userId="7245db79-6028-466f-8076-7522a60d7b8f" providerId="ADAL" clId="{E949E96F-38B6-47EB-BB1C-5EDB7BDBCD14}" dt="2021-09-23T11:12:01.003" v="226" actId="1076"/>
          <ac:spMkLst>
            <pc:docMk/>
            <pc:sldMk cId="3923511556" sldId="266"/>
            <ac:spMk id="2" creationId="{8EDAE078-3CB3-4D1F-8E4E-75C6D5DA8D1A}"/>
          </ac:spMkLst>
        </pc:spChg>
        <pc:spChg chg="mod">
          <ac:chgData name="Jeton Mustini" userId="7245db79-6028-466f-8076-7522a60d7b8f" providerId="ADAL" clId="{E949E96F-38B6-47EB-BB1C-5EDB7BDBCD14}" dt="2021-09-23T11:20:33.345" v="307" actId="114"/>
          <ac:spMkLst>
            <pc:docMk/>
            <pc:sldMk cId="3923511556" sldId="266"/>
            <ac:spMk id="8" creationId="{3A478B76-B5C0-4532-A802-A2F22E78BB70}"/>
          </ac:spMkLst>
        </pc:spChg>
        <pc:graphicFrameChg chg="mod">
          <ac:chgData name="Jeton Mustini" userId="7245db79-6028-466f-8076-7522a60d7b8f" providerId="ADAL" clId="{E949E96F-38B6-47EB-BB1C-5EDB7BDBCD14}" dt="2021-09-23T11:11:07.762" v="167" actId="20577"/>
          <ac:graphicFrameMkLst>
            <pc:docMk/>
            <pc:sldMk cId="3923511556" sldId="266"/>
            <ac:graphicFrameMk id="6" creationId="{535907DB-322E-4A00-83F5-03CC0534DD94}"/>
          </ac:graphicFrameMkLst>
        </pc:graphicFrameChg>
        <pc:picChg chg="mod">
          <ac:chgData name="Jeton Mustini" userId="7245db79-6028-466f-8076-7522a60d7b8f" providerId="ADAL" clId="{E949E96F-38B6-47EB-BB1C-5EDB7BDBCD14}" dt="2021-09-23T11:12:08.920" v="228" actId="1076"/>
          <ac:picMkLst>
            <pc:docMk/>
            <pc:sldMk cId="3923511556" sldId="266"/>
            <ac:picMk id="2050" creationId="{63AD0442-AE35-4394-9FF2-0B1E3E50173D}"/>
          </ac:picMkLst>
        </pc:picChg>
      </pc:sldChg>
      <pc:sldChg chg="modSp mod ord">
        <pc:chgData name="Jeton Mustini" userId="7245db79-6028-466f-8076-7522a60d7b8f" providerId="ADAL" clId="{E949E96F-38B6-47EB-BB1C-5EDB7BDBCD14}" dt="2021-09-23T11:46:56.375" v="817" actId="20577"/>
        <pc:sldMkLst>
          <pc:docMk/>
          <pc:sldMk cId="624872483" sldId="267"/>
        </pc:sldMkLst>
        <pc:spChg chg="mod">
          <ac:chgData name="Jeton Mustini" userId="7245db79-6028-466f-8076-7522a60d7b8f" providerId="ADAL" clId="{E949E96F-38B6-47EB-BB1C-5EDB7BDBCD14}" dt="2021-09-23T11:12:23.491" v="229" actId="14100"/>
          <ac:spMkLst>
            <pc:docMk/>
            <pc:sldMk cId="624872483" sldId="267"/>
            <ac:spMk id="2" creationId="{8EDAE078-3CB3-4D1F-8E4E-75C6D5DA8D1A}"/>
          </ac:spMkLst>
        </pc:spChg>
        <pc:spChg chg="mod">
          <ac:chgData name="Jeton Mustini" userId="7245db79-6028-466f-8076-7522a60d7b8f" providerId="ADAL" clId="{E949E96F-38B6-47EB-BB1C-5EDB7BDBCD14}" dt="2021-09-23T11:46:56.375" v="817" actId="20577"/>
          <ac:spMkLst>
            <pc:docMk/>
            <pc:sldMk cId="624872483" sldId="267"/>
            <ac:spMk id="7" creationId="{326383A2-CB1F-4C36-ACF6-F2F30BB21391}"/>
          </ac:spMkLst>
        </pc:spChg>
        <pc:spChg chg="mod">
          <ac:chgData name="Jeton Mustini" userId="7245db79-6028-466f-8076-7522a60d7b8f" providerId="ADAL" clId="{E949E96F-38B6-47EB-BB1C-5EDB7BDBCD14}" dt="2021-09-23T11:26:47.726" v="593" actId="20577"/>
          <ac:spMkLst>
            <pc:docMk/>
            <pc:sldMk cId="624872483" sldId="267"/>
            <ac:spMk id="8" creationId="{3A478B76-B5C0-4532-A802-A2F22E78BB70}"/>
          </ac:spMkLst>
        </pc:spChg>
        <pc:graphicFrameChg chg="mod">
          <ac:chgData name="Jeton Mustini" userId="7245db79-6028-466f-8076-7522a60d7b8f" providerId="ADAL" clId="{E949E96F-38B6-47EB-BB1C-5EDB7BDBCD14}" dt="2021-09-23T11:18:25.229" v="259" actId="20577"/>
          <ac:graphicFrameMkLst>
            <pc:docMk/>
            <pc:sldMk cId="624872483" sldId="267"/>
            <ac:graphicFrameMk id="6" creationId="{535907DB-322E-4A00-83F5-03CC0534DD94}"/>
          </ac:graphicFrameMkLst>
        </pc:graphicFrameChg>
        <pc:picChg chg="mod">
          <ac:chgData name="Jeton Mustini" userId="7245db79-6028-466f-8076-7522a60d7b8f" providerId="ADAL" clId="{E949E96F-38B6-47EB-BB1C-5EDB7BDBCD14}" dt="2021-09-23T11:38:40.509" v="756" actId="1076"/>
          <ac:picMkLst>
            <pc:docMk/>
            <pc:sldMk cId="624872483" sldId="267"/>
            <ac:picMk id="3074" creationId="{957F0CD4-8A2A-4EC2-A556-225493E19FAB}"/>
          </ac:picMkLst>
        </pc:picChg>
      </pc:sldChg>
      <pc:sldChg chg="new del">
        <pc:chgData name="Jeton Mustini" userId="7245db79-6028-466f-8076-7522a60d7b8f" providerId="ADAL" clId="{E949E96F-38B6-47EB-BB1C-5EDB7BDBCD14}" dt="2021-09-23T11:21:08.484" v="310" actId="47"/>
        <pc:sldMkLst>
          <pc:docMk/>
          <pc:sldMk cId="3509903709" sldId="268"/>
        </pc:sldMkLst>
      </pc:sldChg>
      <pc:sldChg chg="addSp delSp modSp add mod">
        <pc:chgData name="Jeton Mustini" userId="7245db79-6028-466f-8076-7522a60d7b8f" providerId="ADAL" clId="{E949E96F-38B6-47EB-BB1C-5EDB7BDBCD14}" dt="2021-09-23T11:34:58.055" v="618" actId="20577"/>
        <pc:sldMkLst>
          <pc:docMk/>
          <pc:sldMk cId="1498248622" sldId="269"/>
        </pc:sldMkLst>
        <pc:spChg chg="mod">
          <ac:chgData name="Jeton Mustini" userId="7245db79-6028-466f-8076-7522a60d7b8f" providerId="ADAL" clId="{E949E96F-38B6-47EB-BB1C-5EDB7BDBCD14}" dt="2021-09-23T11:23:55.472" v="453" actId="20577"/>
          <ac:spMkLst>
            <pc:docMk/>
            <pc:sldMk cId="1498248622" sldId="269"/>
            <ac:spMk id="2" creationId="{8EDAE078-3CB3-4D1F-8E4E-75C6D5DA8D1A}"/>
          </ac:spMkLst>
        </pc:spChg>
        <pc:spChg chg="mod">
          <ac:chgData name="Jeton Mustini" userId="7245db79-6028-466f-8076-7522a60d7b8f" providerId="ADAL" clId="{E949E96F-38B6-47EB-BB1C-5EDB7BDBCD14}" dt="2021-09-23T11:34:05.382" v="601" actId="1076"/>
          <ac:spMkLst>
            <pc:docMk/>
            <pc:sldMk cId="1498248622" sldId="269"/>
            <ac:spMk id="7" creationId="{326383A2-CB1F-4C36-ACF6-F2F30BB21391}"/>
          </ac:spMkLst>
        </pc:spChg>
        <pc:spChg chg="mod">
          <ac:chgData name="Jeton Mustini" userId="7245db79-6028-466f-8076-7522a60d7b8f" providerId="ADAL" clId="{E949E96F-38B6-47EB-BB1C-5EDB7BDBCD14}" dt="2021-09-23T11:34:58.055" v="618" actId="20577"/>
          <ac:spMkLst>
            <pc:docMk/>
            <pc:sldMk cId="1498248622" sldId="269"/>
            <ac:spMk id="8" creationId="{3A478B76-B5C0-4532-A802-A2F22E78BB70}"/>
          </ac:spMkLst>
        </pc:spChg>
        <pc:graphicFrameChg chg="mod">
          <ac:chgData name="Jeton Mustini" userId="7245db79-6028-466f-8076-7522a60d7b8f" providerId="ADAL" clId="{E949E96F-38B6-47EB-BB1C-5EDB7BDBCD14}" dt="2021-09-23T11:33:59.413" v="600" actId="1076"/>
          <ac:graphicFrameMkLst>
            <pc:docMk/>
            <pc:sldMk cId="1498248622" sldId="269"/>
            <ac:graphicFrameMk id="6" creationId="{535907DB-322E-4A00-83F5-03CC0534DD94}"/>
          </ac:graphicFrameMkLst>
        </pc:graphicFrameChg>
        <pc:picChg chg="add mod">
          <ac:chgData name="Jeton Mustini" userId="7245db79-6028-466f-8076-7522a60d7b8f" providerId="ADAL" clId="{E949E96F-38B6-47EB-BB1C-5EDB7BDBCD14}" dt="2021-09-23T11:34:38.235" v="606" actId="1440"/>
          <ac:picMkLst>
            <pc:docMk/>
            <pc:sldMk cId="1498248622" sldId="269"/>
            <ac:picMk id="4" creationId="{1C4A33C1-9D9A-4865-8616-C207446653A6}"/>
          </ac:picMkLst>
        </pc:picChg>
        <pc:picChg chg="del">
          <ac:chgData name="Jeton Mustini" userId="7245db79-6028-466f-8076-7522a60d7b8f" providerId="ADAL" clId="{E949E96F-38B6-47EB-BB1C-5EDB7BDBCD14}" dt="2021-09-23T11:33:45.807" v="598" actId="478"/>
          <ac:picMkLst>
            <pc:docMk/>
            <pc:sldMk cId="1498248622" sldId="269"/>
            <ac:picMk id="3074" creationId="{957F0CD4-8A2A-4EC2-A556-225493E19FAB}"/>
          </ac:picMkLst>
        </pc:picChg>
        <pc:picChg chg="del">
          <ac:chgData name="Jeton Mustini" userId="7245db79-6028-466f-8076-7522a60d7b8f" providerId="ADAL" clId="{E949E96F-38B6-47EB-BB1C-5EDB7BDBCD14}" dt="2021-09-23T11:33:17.763" v="594" actId="478"/>
          <ac:picMkLst>
            <pc:docMk/>
            <pc:sldMk cId="1498248622" sldId="269"/>
            <ac:picMk id="3076" creationId="{AC4541EE-CF7B-42A6-9CD9-1B5583C906A8}"/>
          </ac:picMkLst>
        </pc:picChg>
      </pc:sldChg>
      <pc:sldChg chg="addSp delSp modSp add mod">
        <pc:chgData name="Jeton Mustini" userId="7245db79-6028-466f-8076-7522a60d7b8f" providerId="ADAL" clId="{E949E96F-38B6-47EB-BB1C-5EDB7BDBCD14}" dt="2021-09-23T11:42:36.439" v="812" actId="1076"/>
        <pc:sldMkLst>
          <pc:docMk/>
          <pc:sldMk cId="4238976587" sldId="270"/>
        </pc:sldMkLst>
        <pc:spChg chg="mod">
          <ac:chgData name="Jeton Mustini" userId="7245db79-6028-466f-8076-7522a60d7b8f" providerId="ADAL" clId="{E949E96F-38B6-47EB-BB1C-5EDB7BDBCD14}" dt="2021-09-23T11:36:17.936" v="659" actId="14100"/>
          <ac:spMkLst>
            <pc:docMk/>
            <pc:sldMk cId="4238976587" sldId="270"/>
            <ac:spMk id="2" creationId="{8EDAE078-3CB3-4D1F-8E4E-75C6D5DA8D1A}"/>
          </ac:spMkLst>
        </pc:spChg>
        <pc:spChg chg="mod">
          <ac:chgData name="Jeton Mustini" userId="7245db79-6028-466f-8076-7522a60d7b8f" providerId="ADAL" clId="{E949E96F-38B6-47EB-BB1C-5EDB7BDBCD14}" dt="2021-09-23T11:35:34.136" v="620" actId="1076"/>
          <ac:spMkLst>
            <pc:docMk/>
            <pc:sldMk cId="4238976587" sldId="270"/>
            <ac:spMk id="7" creationId="{326383A2-CB1F-4C36-ACF6-F2F30BB21391}"/>
          </ac:spMkLst>
        </pc:spChg>
        <pc:spChg chg="mod">
          <ac:chgData name="Jeton Mustini" userId="7245db79-6028-466f-8076-7522a60d7b8f" providerId="ADAL" clId="{E949E96F-38B6-47EB-BB1C-5EDB7BDBCD14}" dt="2021-09-23T11:39:37.562" v="799" actId="20577"/>
          <ac:spMkLst>
            <pc:docMk/>
            <pc:sldMk cId="4238976587" sldId="270"/>
            <ac:spMk id="8" creationId="{3A478B76-B5C0-4532-A802-A2F22E78BB70}"/>
          </ac:spMkLst>
        </pc:spChg>
        <pc:graphicFrameChg chg="mod">
          <ac:chgData name="Jeton Mustini" userId="7245db79-6028-466f-8076-7522a60d7b8f" providerId="ADAL" clId="{E949E96F-38B6-47EB-BB1C-5EDB7BDBCD14}" dt="2021-09-23T11:37:47.493" v="754"/>
          <ac:graphicFrameMkLst>
            <pc:docMk/>
            <pc:sldMk cId="4238976587" sldId="270"/>
            <ac:graphicFrameMk id="6" creationId="{535907DB-322E-4A00-83F5-03CC0534DD94}"/>
          </ac:graphicFrameMkLst>
        </pc:graphicFrameChg>
        <pc:picChg chg="add mod">
          <ac:chgData name="Jeton Mustini" userId="7245db79-6028-466f-8076-7522a60d7b8f" providerId="ADAL" clId="{E949E96F-38B6-47EB-BB1C-5EDB7BDBCD14}" dt="2021-09-23T11:42:36.439" v="812" actId="1076"/>
          <ac:picMkLst>
            <pc:docMk/>
            <pc:sldMk cId="4238976587" sldId="270"/>
            <ac:picMk id="1026" creationId="{93BDCE0C-C06C-45AB-96A3-CF6E5186489A}"/>
          </ac:picMkLst>
        </pc:picChg>
        <pc:picChg chg="del">
          <ac:chgData name="Jeton Mustini" userId="7245db79-6028-466f-8076-7522a60d7b8f" providerId="ADAL" clId="{E949E96F-38B6-47EB-BB1C-5EDB7BDBCD14}" dt="2021-09-23T11:37:53.222" v="755" actId="478"/>
          <ac:picMkLst>
            <pc:docMk/>
            <pc:sldMk cId="4238976587" sldId="270"/>
            <ac:picMk id="3074" creationId="{957F0CD4-8A2A-4EC2-A556-225493E19FAB}"/>
          </ac:picMkLst>
        </pc:picChg>
        <pc:picChg chg="del">
          <ac:chgData name="Jeton Mustini" userId="7245db79-6028-466f-8076-7522a60d7b8f" providerId="ADAL" clId="{E949E96F-38B6-47EB-BB1C-5EDB7BDBCD14}" dt="2021-09-23T11:35:48.150" v="622" actId="478"/>
          <ac:picMkLst>
            <pc:docMk/>
            <pc:sldMk cId="4238976587" sldId="270"/>
            <ac:picMk id="3076" creationId="{AC4541EE-CF7B-42A6-9CD9-1B5583C906A8}"/>
          </ac:picMkLst>
        </pc:pic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bbjetmus/programmering" TargetMode="External"/><Relationship Id="rId1" Type="http://schemas.openxmlformats.org/officeDocument/2006/relationships/hyperlink" Target="https://github.com/abbjetmus/programmering/tree/master/Prov/Vue" TargetMode="External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bbjetmus/programmering/tree/master/Vue" TargetMode="External"/><Relationship Id="rId1" Type="http://schemas.openxmlformats.org/officeDocument/2006/relationships/hyperlink" Target="https://github.com/abbjetmus/programmering/tree/master/Prov/Vue" TargetMode="External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bbjetmus/programmering" TargetMode="External"/><Relationship Id="rId1" Type="http://schemas.openxmlformats.org/officeDocument/2006/relationships/hyperlink" Target="https://github.com/abbjetmus/programmering/tree/master/Prov/Vue" TargetMode="External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bbjetmus/programmering/tree/master/Vue" TargetMode="External"/><Relationship Id="rId1" Type="http://schemas.openxmlformats.org/officeDocument/2006/relationships/hyperlink" Target="https://github.com/abbjetmus/programmering/tree/master/Prov/Vue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D1360C-9C8E-4C59-AE36-4A191BAAFAC5}" type="doc">
      <dgm:prSet loTypeId="urn:microsoft.com/office/officeart/2005/8/layout/process1" loCatId="process" qsTypeId="urn:microsoft.com/office/officeart/2005/8/quickstyle/simple5" qsCatId="simple" csTypeId="urn:microsoft.com/office/officeart/2005/8/colors/colorful5" csCatId="colorful" phldr="1"/>
      <dgm:spPr/>
    </dgm:pt>
    <dgm:pt modelId="{111C5266-D6ED-461A-A16F-F0E40B5789D2}">
      <dgm:prSet phldrT="[Text]"/>
      <dgm:spPr/>
      <dgm:t>
        <a:bodyPr/>
        <a:lstStyle/>
        <a:p>
          <a:r>
            <a:rPr lang="en-US" err="1"/>
            <a:t>Temperatur</a:t>
          </a:r>
          <a:r>
            <a:rPr lang="en-US"/>
            <a:t> &amp; </a:t>
          </a:r>
          <a:r>
            <a:rPr lang="en-US" err="1"/>
            <a:t>Luftfuktighetsmätare</a:t>
          </a:r>
          <a:endParaRPr lang="en-SE"/>
        </a:p>
      </dgm:t>
    </dgm:pt>
    <dgm:pt modelId="{1F1BF7DB-EEB0-4BC3-A40C-2DA3190F8747}" type="parTrans" cxnId="{721B3AB4-1740-4326-B35C-0C420212B823}">
      <dgm:prSet/>
      <dgm:spPr/>
      <dgm:t>
        <a:bodyPr/>
        <a:lstStyle/>
        <a:p>
          <a:endParaRPr lang="en-SE"/>
        </a:p>
      </dgm:t>
    </dgm:pt>
    <dgm:pt modelId="{FB0D9EB4-472D-4D31-AF03-994B9319FA41}" type="sibTrans" cxnId="{721B3AB4-1740-4326-B35C-0C420212B823}">
      <dgm:prSet/>
      <dgm:spPr/>
      <dgm:t>
        <a:bodyPr/>
        <a:lstStyle/>
        <a:p>
          <a:endParaRPr lang="en-SE"/>
        </a:p>
      </dgm:t>
    </dgm:pt>
    <dgm:pt modelId="{6F841530-552E-410C-91F0-20EA53B96579}">
      <dgm:prSet phldrT="[Text]"/>
      <dgm:spPr/>
      <dgm:t>
        <a:bodyPr/>
        <a:lstStyle/>
        <a:p>
          <a:r>
            <a:rPr lang="en-US"/>
            <a:t>Lamp &amp; </a:t>
          </a:r>
          <a:r>
            <a:rPr lang="en-US" err="1"/>
            <a:t>lysdiodprojekt</a:t>
          </a:r>
          <a:endParaRPr lang="en-SE"/>
        </a:p>
      </dgm:t>
    </dgm:pt>
    <dgm:pt modelId="{283E3AB8-9B35-4F52-842A-DB9446D78742}" type="parTrans" cxnId="{82DA16D2-D036-449B-B592-060597CA9B2D}">
      <dgm:prSet/>
      <dgm:spPr/>
      <dgm:t>
        <a:bodyPr/>
        <a:lstStyle/>
        <a:p>
          <a:endParaRPr lang="en-SE"/>
        </a:p>
      </dgm:t>
    </dgm:pt>
    <dgm:pt modelId="{566A7B19-8CA6-43FA-B7C4-6E60194C7E5A}" type="sibTrans" cxnId="{82DA16D2-D036-449B-B592-060597CA9B2D}">
      <dgm:prSet/>
      <dgm:spPr/>
      <dgm:t>
        <a:bodyPr/>
        <a:lstStyle/>
        <a:p>
          <a:endParaRPr lang="en-SE"/>
        </a:p>
      </dgm:t>
    </dgm:pt>
    <dgm:pt modelId="{D691BC5A-E31F-4F51-8CA6-292A5C901518}">
      <dgm:prSet phldrT="[Text]"/>
      <dgm:spPr/>
      <dgm:t>
        <a:bodyPr/>
        <a:lstStyle/>
        <a:p>
          <a:r>
            <a:rPr lang="en-US" err="1"/>
            <a:t>Blogg</a:t>
          </a:r>
          <a:endParaRPr lang="en-SE"/>
        </a:p>
      </dgm:t>
    </dgm:pt>
    <dgm:pt modelId="{00A5CCAA-EE29-44C0-A9B7-34F89667E4CB}" type="parTrans" cxnId="{D3BC1153-10C7-496F-90E6-411CE028404C}">
      <dgm:prSet/>
      <dgm:spPr/>
      <dgm:t>
        <a:bodyPr/>
        <a:lstStyle/>
        <a:p>
          <a:endParaRPr lang="en-SE"/>
        </a:p>
      </dgm:t>
    </dgm:pt>
    <dgm:pt modelId="{27A742FA-665B-47E8-AF3B-C040C5A21DD5}" type="sibTrans" cxnId="{D3BC1153-10C7-496F-90E6-411CE028404C}">
      <dgm:prSet/>
      <dgm:spPr/>
      <dgm:t>
        <a:bodyPr/>
        <a:lstStyle/>
        <a:p>
          <a:endParaRPr lang="en-SE"/>
        </a:p>
      </dgm:t>
    </dgm:pt>
    <dgm:pt modelId="{42C0C706-7ACD-4506-9263-C5062309BF9A}">
      <dgm:prSet phldrT="[Text]"/>
      <dgm:spPr/>
      <dgm:t>
        <a:bodyPr/>
        <a:lstStyle/>
        <a:p>
          <a:r>
            <a:rPr lang="en-US"/>
            <a:t>2D-spel</a:t>
          </a:r>
          <a:endParaRPr lang="en-SE"/>
        </a:p>
      </dgm:t>
    </dgm:pt>
    <dgm:pt modelId="{94A1E41E-29D0-4580-9EA0-7523CC516212}" type="parTrans" cxnId="{E6BA6597-4979-44B3-98E9-C107CD63E49B}">
      <dgm:prSet/>
      <dgm:spPr/>
      <dgm:t>
        <a:bodyPr/>
        <a:lstStyle/>
        <a:p>
          <a:endParaRPr lang="en-SE"/>
        </a:p>
      </dgm:t>
    </dgm:pt>
    <dgm:pt modelId="{D3FB2C91-1F37-498D-9AF4-86A6D28B38B9}" type="sibTrans" cxnId="{E6BA6597-4979-44B3-98E9-C107CD63E49B}">
      <dgm:prSet/>
      <dgm:spPr/>
      <dgm:t>
        <a:bodyPr/>
        <a:lstStyle/>
        <a:p>
          <a:endParaRPr lang="en-SE"/>
        </a:p>
      </dgm:t>
    </dgm:pt>
    <dgm:pt modelId="{97B4B89A-ACDE-4573-99E4-EBAA95CF7363}">
      <dgm:prSet phldrT="[Text]"/>
      <dgm:spPr/>
      <dgm:t>
        <a:bodyPr/>
        <a:lstStyle/>
        <a:p>
          <a:r>
            <a:rPr lang="en-US" err="1"/>
            <a:t>Radiostyrd</a:t>
          </a:r>
          <a:r>
            <a:rPr lang="en-US"/>
            <a:t> </a:t>
          </a:r>
          <a:r>
            <a:rPr lang="en-US" err="1"/>
            <a:t>bil</a:t>
          </a:r>
          <a:endParaRPr lang="en-SE"/>
        </a:p>
      </dgm:t>
    </dgm:pt>
    <dgm:pt modelId="{25AE1103-92F5-4C96-8E7D-7D6DFAE5D41D}" type="parTrans" cxnId="{76FADEC4-5B95-462F-91A0-1CE8C20772A4}">
      <dgm:prSet/>
      <dgm:spPr/>
      <dgm:t>
        <a:bodyPr/>
        <a:lstStyle/>
        <a:p>
          <a:endParaRPr lang="en-SE"/>
        </a:p>
      </dgm:t>
    </dgm:pt>
    <dgm:pt modelId="{0CB11682-08AE-4ABE-AF00-37F32D6C1298}" type="sibTrans" cxnId="{76FADEC4-5B95-462F-91A0-1CE8C20772A4}">
      <dgm:prSet/>
      <dgm:spPr/>
      <dgm:t>
        <a:bodyPr/>
        <a:lstStyle/>
        <a:p>
          <a:endParaRPr lang="en-SE"/>
        </a:p>
      </dgm:t>
    </dgm:pt>
    <dgm:pt modelId="{BB5DA8C6-FB8B-40A1-A8CB-A3C01B1FB0FA}" type="pres">
      <dgm:prSet presAssocID="{83D1360C-9C8E-4C59-AE36-4A191BAAFAC5}" presName="Name0" presStyleCnt="0">
        <dgm:presLayoutVars>
          <dgm:dir/>
          <dgm:resizeHandles val="exact"/>
        </dgm:presLayoutVars>
      </dgm:prSet>
      <dgm:spPr/>
    </dgm:pt>
    <dgm:pt modelId="{BE615AE9-28A9-4BED-AE2F-E463A721623C}" type="pres">
      <dgm:prSet presAssocID="{111C5266-D6ED-461A-A16F-F0E40B5789D2}" presName="node" presStyleLbl="node1" presStyleIdx="0" presStyleCnt="5">
        <dgm:presLayoutVars>
          <dgm:bulletEnabled val="1"/>
        </dgm:presLayoutVars>
      </dgm:prSet>
      <dgm:spPr/>
    </dgm:pt>
    <dgm:pt modelId="{5614DC08-B542-4E13-AD60-FBA686446AB3}" type="pres">
      <dgm:prSet presAssocID="{FB0D9EB4-472D-4D31-AF03-994B9319FA41}" presName="sibTrans" presStyleLbl="sibTrans2D1" presStyleIdx="0" presStyleCnt="4"/>
      <dgm:spPr/>
    </dgm:pt>
    <dgm:pt modelId="{F35841DE-CD5F-47FF-86C3-FA24DE38ABD0}" type="pres">
      <dgm:prSet presAssocID="{FB0D9EB4-472D-4D31-AF03-994B9319FA41}" presName="connectorText" presStyleLbl="sibTrans2D1" presStyleIdx="0" presStyleCnt="4"/>
      <dgm:spPr/>
    </dgm:pt>
    <dgm:pt modelId="{8AED36D2-94AA-44AC-BA22-87751B7908C2}" type="pres">
      <dgm:prSet presAssocID="{6F841530-552E-410C-91F0-20EA53B96579}" presName="node" presStyleLbl="node1" presStyleIdx="1" presStyleCnt="5">
        <dgm:presLayoutVars>
          <dgm:bulletEnabled val="1"/>
        </dgm:presLayoutVars>
      </dgm:prSet>
      <dgm:spPr/>
    </dgm:pt>
    <dgm:pt modelId="{B845652D-EECE-4DEC-A257-94F1111C032B}" type="pres">
      <dgm:prSet presAssocID="{566A7B19-8CA6-43FA-B7C4-6E60194C7E5A}" presName="sibTrans" presStyleLbl="sibTrans2D1" presStyleIdx="1" presStyleCnt="4"/>
      <dgm:spPr/>
    </dgm:pt>
    <dgm:pt modelId="{180FAAE0-B2B2-4BAA-8453-4FD80B0E3A67}" type="pres">
      <dgm:prSet presAssocID="{566A7B19-8CA6-43FA-B7C4-6E60194C7E5A}" presName="connectorText" presStyleLbl="sibTrans2D1" presStyleIdx="1" presStyleCnt="4"/>
      <dgm:spPr/>
    </dgm:pt>
    <dgm:pt modelId="{E6411305-A648-4A2E-8204-B3F203C9AECE}" type="pres">
      <dgm:prSet presAssocID="{D691BC5A-E31F-4F51-8CA6-292A5C901518}" presName="node" presStyleLbl="node1" presStyleIdx="2" presStyleCnt="5">
        <dgm:presLayoutVars>
          <dgm:bulletEnabled val="1"/>
        </dgm:presLayoutVars>
      </dgm:prSet>
      <dgm:spPr/>
    </dgm:pt>
    <dgm:pt modelId="{07D0B896-9DFB-440B-B4BC-76F2ED850D97}" type="pres">
      <dgm:prSet presAssocID="{27A742FA-665B-47E8-AF3B-C040C5A21DD5}" presName="sibTrans" presStyleLbl="sibTrans2D1" presStyleIdx="2" presStyleCnt="4"/>
      <dgm:spPr/>
    </dgm:pt>
    <dgm:pt modelId="{35103FC7-6CB5-49D6-96D9-8FC27FD1BE6B}" type="pres">
      <dgm:prSet presAssocID="{27A742FA-665B-47E8-AF3B-C040C5A21DD5}" presName="connectorText" presStyleLbl="sibTrans2D1" presStyleIdx="2" presStyleCnt="4"/>
      <dgm:spPr/>
    </dgm:pt>
    <dgm:pt modelId="{3C7868FE-FEE6-45D2-A1E8-FB1E3C13549D}" type="pres">
      <dgm:prSet presAssocID="{42C0C706-7ACD-4506-9263-C5062309BF9A}" presName="node" presStyleLbl="node1" presStyleIdx="3" presStyleCnt="5">
        <dgm:presLayoutVars>
          <dgm:bulletEnabled val="1"/>
        </dgm:presLayoutVars>
      </dgm:prSet>
      <dgm:spPr/>
    </dgm:pt>
    <dgm:pt modelId="{70FF0223-36B1-415F-96AD-CE07B733765F}" type="pres">
      <dgm:prSet presAssocID="{D3FB2C91-1F37-498D-9AF4-86A6D28B38B9}" presName="sibTrans" presStyleLbl="sibTrans2D1" presStyleIdx="3" presStyleCnt="4"/>
      <dgm:spPr/>
    </dgm:pt>
    <dgm:pt modelId="{1CE9DB14-D006-4CB8-B838-F1A6427E0279}" type="pres">
      <dgm:prSet presAssocID="{D3FB2C91-1F37-498D-9AF4-86A6D28B38B9}" presName="connectorText" presStyleLbl="sibTrans2D1" presStyleIdx="3" presStyleCnt="4"/>
      <dgm:spPr/>
    </dgm:pt>
    <dgm:pt modelId="{D264E244-F24D-42AC-A2EE-1738018BB72B}" type="pres">
      <dgm:prSet presAssocID="{97B4B89A-ACDE-4573-99E4-EBAA95CF7363}" presName="node" presStyleLbl="node1" presStyleIdx="4" presStyleCnt="5">
        <dgm:presLayoutVars>
          <dgm:bulletEnabled val="1"/>
        </dgm:presLayoutVars>
      </dgm:prSet>
      <dgm:spPr/>
    </dgm:pt>
  </dgm:ptLst>
  <dgm:cxnLst>
    <dgm:cxn modelId="{592AC305-93A6-4AB6-A616-3D05A5CC7180}" type="presOf" srcId="{97B4B89A-ACDE-4573-99E4-EBAA95CF7363}" destId="{D264E244-F24D-42AC-A2EE-1738018BB72B}" srcOrd="0" destOrd="0" presId="urn:microsoft.com/office/officeart/2005/8/layout/process1"/>
    <dgm:cxn modelId="{0695D514-3C11-4C6C-B546-22256FC774EC}" type="presOf" srcId="{6F841530-552E-410C-91F0-20EA53B96579}" destId="{8AED36D2-94AA-44AC-BA22-87751B7908C2}" srcOrd="0" destOrd="0" presId="urn:microsoft.com/office/officeart/2005/8/layout/process1"/>
    <dgm:cxn modelId="{8B9CB738-A445-4753-9CB5-7F2B283CF624}" type="presOf" srcId="{83D1360C-9C8E-4C59-AE36-4A191BAAFAC5}" destId="{BB5DA8C6-FB8B-40A1-A8CB-A3C01B1FB0FA}" srcOrd="0" destOrd="0" presId="urn:microsoft.com/office/officeart/2005/8/layout/process1"/>
    <dgm:cxn modelId="{D8D6016A-076F-47ED-9350-BB4977F53780}" type="presOf" srcId="{FB0D9EB4-472D-4D31-AF03-994B9319FA41}" destId="{F35841DE-CD5F-47FF-86C3-FA24DE38ABD0}" srcOrd="1" destOrd="0" presId="urn:microsoft.com/office/officeart/2005/8/layout/process1"/>
    <dgm:cxn modelId="{C8C4446E-5D8E-43A0-8D52-72916D2C59C0}" type="presOf" srcId="{566A7B19-8CA6-43FA-B7C4-6E60194C7E5A}" destId="{180FAAE0-B2B2-4BAA-8453-4FD80B0E3A67}" srcOrd="1" destOrd="0" presId="urn:microsoft.com/office/officeart/2005/8/layout/process1"/>
    <dgm:cxn modelId="{D3BC1153-10C7-496F-90E6-411CE028404C}" srcId="{83D1360C-9C8E-4C59-AE36-4A191BAAFAC5}" destId="{D691BC5A-E31F-4F51-8CA6-292A5C901518}" srcOrd="2" destOrd="0" parTransId="{00A5CCAA-EE29-44C0-A9B7-34F89667E4CB}" sibTransId="{27A742FA-665B-47E8-AF3B-C040C5A21DD5}"/>
    <dgm:cxn modelId="{AF647976-815D-4FC8-AB3B-E107028EEEB7}" type="presOf" srcId="{D691BC5A-E31F-4F51-8CA6-292A5C901518}" destId="{E6411305-A648-4A2E-8204-B3F203C9AECE}" srcOrd="0" destOrd="0" presId="urn:microsoft.com/office/officeart/2005/8/layout/process1"/>
    <dgm:cxn modelId="{5AABED7D-1BA4-4F75-9CCA-F25497D89A57}" type="presOf" srcId="{27A742FA-665B-47E8-AF3B-C040C5A21DD5}" destId="{07D0B896-9DFB-440B-B4BC-76F2ED850D97}" srcOrd="0" destOrd="0" presId="urn:microsoft.com/office/officeart/2005/8/layout/process1"/>
    <dgm:cxn modelId="{453A6684-A14B-4311-817B-7DD1A9A4B11C}" type="presOf" srcId="{42C0C706-7ACD-4506-9263-C5062309BF9A}" destId="{3C7868FE-FEE6-45D2-A1E8-FB1E3C13549D}" srcOrd="0" destOrd="0" presId="urn:microsoft.com/office/officeart/2005/8/layout/process1"/>
    <dgm:cxn modelId="{E6BA6597-4979-44B3-98E9-C107CD63E49B}" srcId="{83D1360C-9C8E-4C59-AE36-4A191BAAFAC5}" destId="{42C0C706-7ACD-4506-9263-C5062309BF9A}" srcOrd="3" destOrd="0" parTransId="{94A1E41E-29D0-4580-9EA0-7523CC516212}" sibTransId="{D3FB2C91-1F37-498D-9AF4-86A6D28B38B9}"/>
    <dgm:cxn modelId="{21FDA2AA-A9F0-4FA9-8532-B68B154CF1AF}" type="presOf" srcId="{27A742FA-665B-47E8-AF3B-C040C5A21DD5}" destId="{35103FC7-6CB5-49D6-96D9-8FC27FD1BE6B}" srcOrd="1" destOrd="0" presId="urn:microsoft.com/office/officeart/2005/8/layout/process1"/>
    <dgm:cxn modelId="{721B3AB4-1740-4326-B35C-0C420212B823}" srcId="{83D1360C-9C8E-4C59-AE36-4A191BAAFAC5}" destId="{111C5266-D6ED-461A-A16F-F0E40B5789D2}" srcOrd="0" destOrd="0" parTransId="{1F1BF7DB-EEB0-4BC3-A40C-2DA3190F8747}" sibTransId="{FB0D9EB4-472D-4D31-AF03-994B9319FA41}"/>
    <dgm:cxn modelId="{16F239B8-5B07-40AA-8AE8-B0FE21E8AC0C}" type="presOf" srcId="{FB0D9EB4-472D-4D31-AF03-994B9319FA41}" destId="{5614DC08-B542-4E13-AD60-FBA686446AB3}" srcOrd="0" destOrd="0" presId="urn:microsoft.com/office/officeart/2005/8/layout/process1"/>
    <dgm:cxn modelId="{CAE1E8BB-7725-4681-BAED-0F5732A8AD22}" type="presOf" srcId="{D3FB2C91-1F37-498D-9AF4-86A6D28B38B9}" destId="{70FF0223-36B1-415F-96AD-CE07B733765F}" srcOrd="0" destOrd="0" presId="urn:microsoft.com/office/officeart/2005/8/layout/process1"/>
    <dgm:cxn modelId="{76FADEC4-5B95-462F-91A0-1CE8C20772A4}" srcId="{83D1360C-9C8E-4C59-AE36-4A191BAAFAC5}" destId="{97B4B89A-ACDE-4573-99E4-EBAA95CF7363}" srcOrd="4" destOrd="0" parTransId="{25AE1103-92F5-4C96-8E7D-7D6DFAE5D41D}" sibTransId="{0CB11682-08AE-4ABE-AF00-37F32D6C1298}"/>
    <dgm:cxn modelId="{6E9348C6-EFEA-4B8E-9B0F-60F6E15C533F}" type="presOf" srcId="{111C5266-D6ED-461A-A16F-F0E40B5789D2}" destId="{BE615AE9-28A9-4BED-AE2F-E463A721623C}" srcOrd="0" destOrd="0" presId="urn:microsoft.com/office/officeart/2005/8/layout/process1"/>
    <dgm:cxn modelId="{82DA16D2-D036-449B-B592-060597CA9B2D}" srcId="{83D1360C-9C8E-4C59-AE36-4A191BAAFAC5}" destId="{6F841530-552E-410C-91F0-20EA53B96579}" srcOrd="1" destOrd="0" parTransId="{283E3AB8-9B35-4F52-842A-DB9446D78742}" sibTransId="{566A7B19-8CA6-43FA-B7C4-6E60194C7E5A}"/>
    <dgm:cxn modelId="{2154C8D7-9B7F-48AA-8C74-7EADF4ED8DFD}" type="presOf" srcId="{566A7B19-8CA6-43FA-B7C4-6E60194C7E5A}" destId="{B845652D-EECE-4DEC-A257-94F1111C032B}" srcOrd="0" destOrd="0" presId="urn:microsoft.com/office/officeart/2005/8/layout/process1"/>
    <dgm:cxn modelId="{681893E3-8E4A-4F97-AB28-02FB32B1AB17}" type="presOf" srcId="{D3FB2C91-1F37-498D-9AF4-86A6D28B38B9}" destId="{1CE9DB14-D006-4CB8-B838-F1A6427E0279}" srcOrd="1" destOrd="0" presId="urn:microsoft.com/office/officeart/2005/8/layout/process1"/>
    <dgm:cxn modelId="{F0D356C6-D89C-4091-8F45-C8DB8342907D}" type="presParOf" srcId="{BB5DA8C6-FB8B-40A1-A8CB-A3C01B1FB0FA}" destId="{BE615AE9-28A9-4BED-AE2F-E463A721623C}" srcOrd="0" destOrd="0" presId="urn:microsoft.com/office/officeart/2005/8/layout/process1"/>
    <dgm:cxn modelId="{09F1F626-537B-4420-88FA-00B801756C03}" type="presParOf" srcId="{BB5DA8C6-FB8B-40A1-A8CB-A3C01B1FB0FA}" destId="{5614DC08-B542-4E13-AD60-FBA686446AB3}" srcOrd="1" destOrd="0" presId="urn:microsoft.com/office/officeart/2005/8/layout/process1"/>
    <dgm:cxn modelId="{8FA88366-C2D8-4346-B774-B626697AA6F7}" type="presParOf" srcId="{5614DC08-B542-4E13-AD60-FBA686446AB3}" destId="{F35841DE-CD5F-47FF-86C3-FA24DE38ABD0}" srcOrd="0" destOrd="0" presId="urn:microsoft.com/office/officeart/2005/8/layout/process1"/>
    <dgm:cxn modelId="{BF9FD559-220B-4B8D-B904-CC9CED0CC70A}" type="presParOf" srcId="{BB5DA8C6-FB8B-40A1-A8CB-A3C01B1FB0FA}" destId="{8AED36D2-94AA-44AC-BA22-87751B7908C2}" srcOrd="2" destOrd="0" presId="urn:microsoft.com/office/officeart/2005/8/layout/process1"/>
    <dgm:cxn modelId="{1F4DC94C-BACF-4A31-AAD6-0287D2D0AF4C}" type="presParOf" srcId="{BB5DA8C6-FB8B-40A1-A8CB-A3C01B1FB0FA}" destId="{B845652D-EECE-4DEC-A257-94F1111C032B}" srcOrd="3" destOrd="0" presId="urn:microsoft.com/office/officeart/2005/8/layout/process1"/>
    <dgm:cxn modelId="{7D2FD3FD-0056-452E-B52F-B76A03FA4C9E}" type="presParOf" srcId="{B845652D-EECE-4DEC-A257-94F1111C032B}" destId="{180FAAE0-B2B2-4BAA-8453-4FD80B0E3A67}" srcOrd="0" destOrd="0" presId="urn:microsoft.com/office/officeart/2005/8/layout/process1"/>
    <dgm:cxn modelId="{56E32D36-3F3A-4083-AC7D-3804BC326773}" type="presParOf" srcId="{BB5DA8C6-FB8B-40A1-A8CB-A3C01B1FB0FA}" destId="{E6411305-A648-4A2E-8204-B3F203C9AECE}" srcOrd="4" destOrd="0" presId="urn:microsoft.com/office/officeart/2005/8/layout/process1"/>
    <dgm:cxn modelId="{A6E9DAC7-97B7-40A5-AB1F-69403748F479}" type="presParOf" srcId="{BB5DA8C6-FB8B-40A1-A8CB-A3C01B1FB0FA}" destId="{07D0B896-9DFB-440B-B4BC-76F2ED850D97}" srcOrd="5" destOrd="0" presId="urn:microsoft.com/office/officeart/2005/8/layout/process1"/>
    <dgm:cxn modelId="{696BB001-2E3F-435C-9497-B416037A977F}" type="presParOf" srcId="{07D0B896-9DFB-440B-B4BC-76F2ED850D97}" destId="{35103FC7-6CB5-49D6-96D9-8FC27FD1BE6B}" srcOrd="0" destOrd="0" presId="urn:microsoft.com/office/officeart/2005/8/layout/process1"/>
    <dgm:cxn modelId="{72F1C70B-A9E2-41BB-A886-D35AE9C80AA2}" type="presParOf" srcId="{BB5DA8C6-FB8B-40A1-A8CB-A3C01B1FB0FA}" destId="{3C7868FE-FEE6-45D2-A1E8-FB1E3C13549D}" srcOrd="6" destOrd="0" presId="urn:microsoft.com/office/officeart/2005/8/layout/process1"/>
    <dgm:cxn modelId="{AB56AD1F-0AB9-4FBE-A8D5-33AF6780513E}" type="presParOf" srcId="{BB5DA8C6-FB8B-40A1-A8CB-A3C01B1FB0FA}" destId="{70FF0223-36B1-415F-96AD-CE07B733765F}" srcOrd="7" destOrd="0" presId="urn:microsoft.com/office/officeart/2005/8/layout/process1"/>
    <dgm:cxn modelId="{8B4A1303-E873-459A-AD01-D1C3A12F9121}" type="presParOf" srcId="{70FF0223-36B1-415F-96AD-CE07B733765F}" destId="{1CE9DB14-D006-4CB8-B838-F1A6427E0279}" srcOrd="0" destOrd="0" presId="urn:microsoft.com/office/officeart/2005/8/layout/process1"/>
    <dgm:cxn modelId="{545C290A-AFCC-4A1C-8C66-12D661783DE2}" type="presParOf" srcId="{BB5DA8C6-FB8B-40A1-A8CB-A3C01B1FB0FA}" destId="{D264E244-F24D-42AC-A2EE-1738018BB72B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D2814B-A0CB-41C7-85D5-AD7DA7A502F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E"/>
        </a:p>
      </dgm:t>
    </dgm:pt>
    <dgm:pt modelId="{8BEAF9B3-3E08-4B82-9819-37BA19D73C1D}">
      <dgm:prSet phldrT="[Text]"/>
      <dgm:spPr/>
      <dgm:t>
        <a:bodyPr/>
        <a:lstStyle/>
        <a:p>
          <a:r>
            <a:rPr lang="en-US">
              <a:latin typeface="+mn-lt"/>
            </a:rPr>
            <a:t>Jeton</a:t>
          </a:r>
          <a:endParaRPr lang="en-SE">
            <a:latin typeface="+mn-lt"/>
          </a:endParaRPr>
        </a:p>
      </dgm:t>
    </dgm:pt>
    <dgm:pt modelId="{681C3539-FFE5-4513-BD35-D9E0557007C3}" type="parTrans" cxnId="{42CCE35C-B94D-4C33-B651-8EDE2E588AF0}">
      <dgm:prSet/>
      <dgm:spPr/>
      <dgm:t>
        <a:bodyPr/>
        <a:lstStyle/>
        <a:p>
          <a:endParaRPr lang="en-SE"/>
        </a:p>
      </dgm:t>
    </dgm:pt>
    <dgm:pt modelId="{98CADFA8-377D-4158-A54E-E61CE147D96B}" type="sibTrans" cxnId="{42CCE35C-B94D-4C33-B651-8EDE2E588AF0}">
      <dgm:prSet/>
      <dgm:spPr/>
      <dgm:t>
        <a:bodyPr/>
        <a:lstStyle/>
        <a:p>
          <a:endParaRPr lang="en-SE"/>
        </a:p>
      </dgm:t>
    </dgm:pt>
    <dgm:pt modelId="{A851A5EC-0E24-4A9F-935D-AD4109AA6A07}">
      <dgm:prSet phldrT="[Text]"/>
      <dgm:spPr/>
      <dgm:t>
        <a:bodyPr/>
        <a:lstStyle/>
        <a:p>
          <a:r>
            <a:rPr lang="en-US"/>
            <a:t>Andreas</a:t>
          </a:r>
          <a:endParaRPr lang="en-SE"/>
        </a:p>
      </dgm:t>
    </dgm:pt>
    <dgm:pt modelId="{2AEE47FC-2ACE-4DB6-ACAD-A0CD7F4C0DFE}" type="parTrans" cxnId="{34BEEDBB-0C36-43EC-A922-E32924488D61}">
      <dgm:prSet/>
      <dgm:spPr/>
      <dgm:t>
        <a:bodyPr/>
        <a:lstStyle/>
        <a:p>
          <a:endParaRPr lang="en-SE"/>
        </a:p>
      </dgm:t>
    </dgm:pt>
    <dgm:pt modelId="{9C6537AC-799B-4099-8658-27E00E9D460C}" type="sibTrans" cxnId="{34BEEDBB-0C36-43EC-A922-E32924488D61}">
      <dgm:prSet/>
      <dgm:spPr/>
      <dgm:t>
        <a:bodyPr/>
        <a:lstStyle/>
        <a:p>
          <a:endParaRPr lang="en-SE"/>
        </a:p>
      </dgm:t>
    </dgm:pt>
    <dgm:pt modelId="{1D738A6A-DCD4-422C-BDEE-5B9B2A688286}">
      <dgm:prSet phldrT="[Text]"/>
      <dgm:spPr/>
      <dgm:t>
        <a:bodyPr/>
        <a:lstStyle/>
        <a:p>
          <a:r>
            <a:rPr lang="en-US"/>
            <a:t>Daniel</a:t>
          </a:r>
          <a:endParaRPr lang="en-SE"/>
        </a:p>
      </dgm:t>
    </dgm:pt>
    <dgm:pt modelId="{39DEEB66-D599-40E0-A4BF-A0126021BD34}" type="parTrans" cxnId="{DC86EA86-2CEB-46DD-8191-F80FB022E9F9}">
      <dgm:prSet/>
      <dgm:spPr/>
      <dgm:t>
        <a:bodyPr/>
        <a:lstStyle/>
        <a:p>
          <a:endParaRPr lang="en-SE"/>
        </a:p>
      </dgm:t>
    </dgm:pt>
    <dgm:pt modelId="{B94BBBE0-4E2C-4D22-BBE3-766EFDE5886D}" type="sibTrans" cxnId="{DC86EA86-2CEB-46DD-8191-F80FB022E9F9}">
      <dgm:prSet/>
      <dgm:spPr/>
      <dgm:t>
        <a:bodyPr/>
        <a:lstStyle/>
        <a:p>
          <a:endParaRPr lang="en-SE"/>
        </a:p>
      </dgm:t>
    </dgm:pt>
    <dgm:pt modelId="{56A7D5F3-FFED-4011-ABF7-1663477F9359}">
      <dgm:prSet custT="1"/>
      <dgm:spPr/>
      <dgm:t>
        <a:bodyPr/>
        <a:lstStyle/>
        <a:p>
          <a:r>
            <a:rPr lang="en-US" sz="1800" err="1"/>
            <a:t>Webbutveckling</a:t>
          </a:r>
          <a:r>
            <a:rPr lang="en-US" sz="1800"/>
            <a:t> – HTML/CSS/JavaScript</a:t>
          </a:r>
          <a:endParaRPr lang="en-SE" sz="1800"/>
        </a:p>
      </dgm:t>
    </dgm:pt>
    <dgm:pt modelId="{3DA2306E-6399-41F9-94AD-48E644F4C195}" type="parTrans" cxnId="{A073CB58-608E-4E5B-B0E7-B7322EFD57ED}">
      <dgm:prSet/>
      <dgm:spPr/>
      <dgm:t>
        <a:bodyPr/>
        <a:lstStyle/>
        <a:p>
          <a:endParaRPr lang="en-SE"/>
        </a:p>
      </dgm:t>
    </dgm:pt>
    <dgm:pt modelId="{CAD61C91-1B1D-4488-883D-52B937D48C77}" type="sibTrans" cxnId="{A073CB58-608E-4E5B-B0E7-B7322EFD57ED}">
      <dgm:prSet/>
      <dgm:spPr/>
      <dgm:t>
        <a:bodyPr/>
        <a:lstStyle/>
        <a:p>
          <a:endParaRPr lang="en-SE"/>
        </a:p>
      </dgm:t>
    </dgm:pt>
    <dgm:pt modelId="{CEC53A67-7766-47C8-AFBE-6FAA2C12A8F3}">
      <dgm:prSet custT="1"/>
      <dgm:spPr/>
      <dgm:t>
        <a:bodyPr/>
        <a:lstStyle/>
        <a:p>
          <a:r>
            <a:rPr lang="en-US" sz="1800" err="1"/>
            <a:t>Databas</a:t>
          </a:r>
          <a:r>
            <a:rPr lang="en-US" sz="1800"/>
            <a:t> – Firebase RTDB</a:t>
          </a:r>
          <a:endParaRPr lang="en-SE" sz="1800"/>
        </a:p>
      </dgm:t>
    </dgm:pt>
    <dgm:pt modelId="{103B4C10-A12C-4EFF-855E-50F8B708F48D}" type="parTrans" cxnId="{FB54AC3D-3D28-47D0-A5BA-E7C3E4CBB892}">
      <dgm:prSet/>
      <dgm:spPr/>
      <dgm:t>
        <a:bodyPr/>
        <a:lstStyle/>
        <a:p>
          <a:endParaRPr lang="en-SE"/>
        </a:p>
      </dgm:t>
    </dgm:pt>
    <dgm:pt modelId="{9B3ECC65-849C-46DA-A465-C170FCFA2A59}" type="sibTrans" cxnId="{FB54AC3D-3D28-47D0-A5BA-E7C3E4CBB892}">
      <dgm:prSet/>
      <dgm:spPr/>
      <dgm:t>
        <a:bodyPr/>
        <a:lstStyle/>
        <a:p>
          <a:endParaRPr lang="en-SE"/>
        </a:p>
      </dgm:t>
    </dgm:pt>
    <dgm:pt modelId="{5B73ECA4-A306-4FFB-B7E3-6C3BF21CF805}">
      <dgm:prSet custT="1"/>
      <dgm:spPr/>
      <dgm:t>
        <a:bodyPr/>
        <a:lstStyle/>
        <a:p>
          <a:r>
            <a:rPr lang="en-US" sz="1800" err="1"/>
            <a:t>Versionshantering</a:t>
          </a:r>
          <a:r>
            <a:rPr lang="en-US" sz="1800"/>
            <a:t> – Git/</a:t>
          </a:r>
          <a:r>
            <a:rPr lang="en-US" sz="1800" err="1"/>
            <a:t>Github</a:t>
          </a:r>
          <a:endParaRPr lang="en-SE" sz="1800"/>
        </a:p>
      </dgm:t>
    </dgm:pt>
    <dgm:pt modelId="{4582C687-9380-4204-A06F-A959C83F6654}" type="parTrans" cxnId="{4887762E-92A4-40B5-AD8D-D96DF4E4D204}">
      <dgm:prSet/>
      <dgm:spPr/>
      <dgm:t>
        <a:bodyPr/>
        <a:lstStyle/>
        <a:p>
          <a:endParaRPr lang="en-SE"/>
        </a:p>
      </dgm:t>
    </dgm:pt>
    <dgm:pt modelId="{A78CE40C-6F1C-44FA-8CC6-D049480627E4}" type="sibTrans" cxnId="{4887762E-92A4-40B5-AD8D-D96DF4E4D204}">
      <dgm:prSet/>
      <dgm:spPr/>
      <dgm:t>
        <a:bodyPr/>
        <a:lstStyle/>
        <a:p>
          <a:endParaRPr lang="en-SE"/>
        </a:p>
      </dgm:t>
    </dgm:pt>
    <dgm:pt modelId="{28C0CBE3-6009-4DFB-97A7-8D7F9D00F289}">
      <dgm:prSet phldr="0" custT="1"/>
      <dgm:spPr/>
      <dgm:t>
        <a:bodyPr/>
        <a:lstStyle/>
        <a:p>
          <a:r>
            <a:rPr lang="en-US" sz="1800">
              <a:latin typeface="+mn-lt"/>
              <a:cs typeface="Calibri"/>
            </a:rPr>
            <a:t>CAD-</a:t>
          </a:r>
          <a:r>
            <a:rPr lang="en-US" sz="1800" err="1">
              <a:latin typeface="+mn-lt"/>
              <a:cs typeface="Calibri"/>
            </a:rPr>
            <a:t>ritning</a:t>
          </a:r>
          <a:r>
            <a:rPr lang="en-US" sz="1800">
              <a:latin typeface="+mn-lt"/>
              <a:cs typeface="Calibri"/>
            </a:rPr>
            <a:t> av </a:t>
          </a:r>
          <a:r>
            <a:rPr lang="en-US" sz="1800" err="1">
              <a:latin typeface="+mn-lt"/>
              <a:cs typeface="Calibri"/>
            </a:rPr>
            <a:t>behållare</a:t>
          </a:r>
          <a:endParaRPr lang="en-US" sz="1800">
            <a:latin typeface="+mn-lt"/>
            <a:cs typeface="Calibri"/>
          </a:endParaRPr>
        </a:p>
      </dgm:t>
    </dgm:pt>
    <dgm:pt modelId="{67422BFC-CEC0-4EF3-B92D-7D599861FA17}" type="parTrans" cxnId="{42334BC8-B55A-4904-801A-4AD3E827B5DA}">
      <dgm:prSet/>
      <dgm:spPr/>
      <dgm:t>
        <a:bodyPr/>
        <a:lstStyle/>
        <a:p>
          <a:endParaRPr lang="en-SE"/>
        </a:p>
      </dgm:t>
    </dgm:pt>
    <dgm:pt modelId="{005560DE-AA8F-4BF9-8865-2110C898C5A2}" type="sibTrans" cxnId="{42334BC8-B55A-4904-801A-4AD3E827B5DA}">
      <dgm:prSet/>
      <dgm:spPr/>
      <dgm:t>
        <a:bodyPr/>
        <a:lstStyle/>
        <a:p>
          <a:endParaRPr lang="en-SE"/>
        </a:p>
      </dgm:t>
    </dgm:pt>
    <dgm:pt modelId="{9E135F34-DE83-47ED-A334-B98D0D7096AF}">
      <dgm:prSet phldr="0" custT="1"/>
      <dgm:spPr/>
      <dgm:t>
        <a:bodyPr/>
        <a:lstStyle/>
        <a:p>
          <a:r>
            <a:rPr lang="en-US" sz="1800" err="1"/>
            <a:t>Givare</a:t>
          </a:r>
          <a:r>
            <a:rPr lang="en-US" sz="1800"/>
            <a:t>, </a:t>
          </a:r>
          <a:r>
            <a:rPr lang="en-US" sz="1800" err="1"/>
            <a:t>mikrokontroller</a:t>
          </a:r>
          <a:r>
            <a:rPr lang="en-US" sz="1800"/>
            <a:t>, display</a:t>
          </a:r>
        </a:p>
      </dgm:t>
    </dgm:pt>
    <dgm:pt modelId="{9FB5F822-E352-4E3F-B3AB-09436E56974A}" type="parTrans" cxnId="{26DD4C6F-B854-4640-B0CD-E3EF620BF111}">
      <dgm:prSet/>
      <dgm:spPr/>
      <dgm:t>
        <a:bodyPr/>
        <a:lstStyle/>
        <a:p>
          <a:endParaRPr lang="en-SE"/>
        </a:p>
      </dgm:t>
    </dgm:pt>
    <dgm:pt modelId="{72A601AA-1605-40F8-8827-B0D783E33ACE}" type="sibTrans" cxnId="{26DD4C6F-B854-4640-B0CD-E3EF620BF111}">
      <dgm:prSet/>
      <dgm:spPr/>
      <dgm:t>
        <a:bodyPr/>
        <a:lstStyle/>
        <a:p>
          <a:endParaRPr lang="en-SE"/>
        </a:p>
      </dgm:t>
    </dgm:pt>
    <dgm:pt modelId="{700920A7-5EC5-4F06-B8C6-97AB26F9960F}">
      <dgm:prSet phldr="0" custT="1"/>
      <dgm:spPr/>
      <dgm:t>
        <a:bodyPr/>
        <a:lstStyle/>
        <a:p>
          <a:r>
            <a:rPr lang="en-US" sz="1800">
              <a:latin typeface="+mn-lt"/>
              <a:cs typeface="Calibri"/>
            </a:rPr>
            <a:t>3D-printing av </a:t>
          </a:r>
          <a:r>
            <a:rPr lang="en-US" sz="1800" err="1">
              <a:latin typeface="+mn-lt"/>
              <a:cs typeface="Calibri"/>
            </a:rPr>
            <a:t>behållare</a:t>
          </a:r>
          <a:endParaRPr lang="en-US" sz="1800">
            <a:latin typeface="+mn-lt"/>
            <a:cs typeface="Calibri"/>
          </a:endParaRPr>
        </a:p>
      </dgm:t>
    </dgm:pt>
    <dgm:pt modelId="{966FE914-0C1B-4045-8AEB-283E4D6BDC77}" type="parTrans" cxnId="{2B8B1E40-80D7-4275-B932-0D5852D88DE6}">
      <dgm:prSet/>
      <dgm:spPr/>
      <dgm:t>
        <a:bodyPr/>
        <a:lstStyle/>
        <a:p>
          <a:endParaRPr lang="en-SE"/>
        </a:p>
      </dgm:t>
    </dgm:pt>
    <dgm:pt modelId="{6A3CAE46-EE88-4F33-A874-D7CE5361FA2A}" type="sibTrans" cxnId="{2B8B1E40-80D7-4275-B932-0D5852D88DE6}">
      <dgm:prSet/>
      <dgm:spPr/>
      <dgm:t>
        <a:bodyPr/>
        <a:lstStyle/>
        <a:p>
          <a:endParaRPr lang="en-SE"/>
        </a:p>
      </dgm:t>
    </dgm:pt>
    <dgm:pt modelId="{3C053305-6B8E-446D-9E35-C155DB598619}">
      <dgm:prSet custT="1"/>
      <dgm:spPr/>
      <dgm:t>
        <a:bodyPr/>
        <a:lstStyle/>
        <a:p>
          <a:pPr rtl="0"/>
          <a:r>
            <a:rPr lang="en-US" sz="1800">
              <a:latin typeface="+mn-lt"/>
              <a:ea typeface="+mn-lt"/>
              <a:cs typeface="Calibri"/>
            </a:rPr>
            <a:t>Arbete I projekt</a:t>
          </a:r>
        </a:p>
      </dgm:t>
    </dgm:pt>
    <dgm:pt modelId="{CE86E613-AF3C-4706-984F-EC69805C4FAB}" type="parTrans" cxnId="{4A9D2B15-18FD-4F22-8CD5-E28AEA5DFDC5}">
      <dgm:prSet/>
      <dgm:spPr/>
      <dgm:t>
        <a:bodyPr/>
        <a:lstStyle/>
        <a:p>
          <a:endParaRPr lang="en-SE"/>
        </a:p>
      </dgm:t>
    </dgm:pt>
    <dgm:pt modelId="{CCE657A4-3D71-4385-A74A-A474626E31DD}" type="sibTrans" cxnId="{4A9D2B15-18FD-4F22-8CD5-E28AEA5DFDC5}">
      <dgm:prSet/>
      <dgm:spPr/>
      <dgm:t>
        <a:bodyPr/>
        <a:lstStyle/>
        <a:p>
          <a:endParaRPr lang="en-SE"/>
        </a:p>
      </dgm:t>
    </dgm:pt>
    <dgm:pt modelId="{CAC442A0-3459-4E9D-9FB4-63D77860B5DD}" type="pres">
      <dgm:prSet presAssocID="{DAD2814B-A0CB-41C7-85D5-AD7DA7A502F2}" presName="linearFlow" presStyleCnt="0">
        <dgm:presLayoutVars>
          <dgm:dir/>
          <dgm:animLvl val="lvl"/>
          <dgm:resizeHandles val="exact"/>
        </dgm:presLayoutVars>
      </dgm:prSet>
      <dgm:spPr/>
    </dgm:pt>
    <dgm:pt modelId="{8AF064CB-97A4-4275-AD50-547743065CAD}" type="pres">
      <dgm:prSet presAssocID="{8BEAF9B3-3E08-4B82-9819-37BA19D73C1D}" presName="composite" presStyleCnt="0"/>
      <dgm:spPr/>
    </dgm:pt>
    <dgm:pt modelId="{EA02F185-2BC4-484B-99BF-0614B07AFAEE}" type="pres">
      <dgm:prSet presAssocID="{8BEAF9B3-3E08-4B82-9819-37BA19D73C1D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938398C7-0A59-4E88-9309-E678BBF69001}" type="pres">
      <dgm:prSet presAssocID="{8BEAF9B3-3E08-4B82-9819-37BA19D73C1D}" presName="descendantText" presStyleLbl="alignAcc1" presStyleIdx="0" presStyleCnt="3">
        <dgm:presLayoutVars>
          <dgm:bulletEnabled val="1"/>
        </dgm:presLayoutVars>
      </dgm:prSet>
      <dgm:spPr/>
    </dgm:pt>
    <dgm:pt modelId="{E6BBE099-0380-4FAE-B829-219639F55886}" type="pres">
      <dgm:prSet presAssocID="{98CADFA8-377D-4158-A54E-E61CE147D96B}" presName="sp" presStyleCnt="0"/>
      <dgm:spPr/>
    </dgm:pt>
    <dgm:pt modelId="{40D977D0-D5DD-45D3-9A8B-9F4432DFBBD7}" type="pres">
      <dgm:prSet presAssocID="{A851A5EC-0E24-4A9F-935D-AD4109AA6A07}" presName="composite" presStyleCnt="0"/>
      <dgm:spPr/>
    </dgm:pt>
    <dgm:pt modelId="{C71168F8-AF63-4E6B-9663-AF511FA6ED38}" type="pres">
      <dgm:prSet presAssocID="{A851A5EC-0E24-4A9F-935D-AD4109AA6A07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D84E987E-976A-449D-A86A-02B877C62E5D}" type="pres">
      <dgm:prSet presAssocID="{A851A5EC-0E24-4A9F-935D-AD4109AA6A07}" presName="descendantText" presStyleLbl="alignAcc1" presStyleIdx="1" presStyleCnt="3">
        <dgm:presLayoutVars>
          <dgm:bulletEnabled val="1"/>
        </dgm:presLayoutVars>
      </dgm:prSet>
      <dgm:spPr/>
    </dgm:pt>
    <dgm:pt modelId="{D802DB54-E5E8-4AEC-AC26-A01E00CDC73A}" type="pres">
      <dgm:prSet presAssocID="{9C6537AC-799B-4099-8658-27E00E9D460C}" presName="sp" presStyleCnt="0"/>
      <dgm:spPr/>
    </dgm:pt>
    <dgm:pt modelId="{2C4E666D-4A77-4BE2-BE4B-9C0B00F4CAA7}" type="pres">
      <dgm:prSet presAssocID="{1D738A6A-DCD4-422C-BDEE-5B9B2A688286}" presName="composite" presStyleCnt="0"/>
      <dgm:spPr/>
    </dgm:pt>
    <dgm:pt modelId="{6583E38A-AAAC-4A3D-9F74-1A0BF1C973EA}" type="pres">
      <dgm:prSet presAssocID="{1D738A6A-DCD4-422C-BDEE-5B9B2A688286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BCAE0550-6B5A-43C3-A683-2F61742AA8F5}" type="pres">
      <dgm:prSet presAssocID="{1D738A6A-DCD4-422C-BDEE-5B9B2A688286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4AC4250A-D0A4-4199-A2FA-E0FFCED90CE5}" type="presOf" srcId="{3C053305-6B8E-446D-9E35-C155DB598619}" destId="{D84E987E-976A-449D-A86A-02B877C62E5D}" srcOrd="0" destOrd="2" presId="urn:microsoft.com/office/officeart/2005/8/layout/chevron2"/>
    <dgm:cxn modelId="{8C00940E-18A8-48C3-B197-E38980032B85}" type="presOf" srcId="{1D738A6A-DCD4-422C-BDEE-5B9B2A688286}" destId="{6583E38A-AAAC-4A3D-9F74-1A0BF1C973EA}" srcOrd="0" destOrd="0" presId="urn:microsoft.com/office/officeart/2005/8/layout/chevron2"/>
    <dgm:cxn modelId="{4A9D2B15-18FD-4F22-8CD5-E28AEA5DFDC5}" srcId="{A851A5EC-0E24-4A9F-935D-AD4109AA6A07}" destId="{3C053305-6B8E-446D-9E35-C155DB598619}" srcOrd="2" destOrd="0" parTransId="{CE86E613-AF3C-4706-984F-EC69805C4FAB}" sibTransId="{CCE657A4-3D71-4385-A74A-A474626E31DD}"/>
    <dgm:cxn modelId="{4887762E-92A4-40B5-AD8D-D96DF4E4D204}" srcId="{8BEAF9B3-3E08-4B82-9819-37BA19D73C1D}" destId="{5B73ECA4-A306-4FFB-B7E3-6C3BF21CF805}" srcOrd="2" destOrd="0" parTransId="{4582C687-9380-4204-A06F-A959C83F6654}" sibTransId="{A78CE40C-6F1C-44FA-8CC6-D049480627E4}"/>
    <dgm:cxn modelId="{FB54AC3D-3D28-47D0-A5BA-E7C3E4CBB892}" srcId="{8BEAF9B3-3E08-4B82-9819-37BA19D73C1D}" destId="{CEC53A67-7766-47C8-AFBE-6FAA2C12A8F3}" srcOrd="1" destOrd="0" parTransId="{103B4C10-A12C-4EFF-855E-50F8B708F48D}" sibTransId="{9B3ECC65-849C-46DA-A465-C170FCFA2A59}"/>
    <dgm:cxn modelId="{2B8B1E40-80D7-4275-B932-0D5852D88DE6}" srcId="{A851A5EC-0E24-4A9F-935D-AD4109AA6A07}" destId="{700920A7-5EC5-4F06-B8C6-97AB26F9960F}" srcOrd="1" destOrd="0" parTransId="{966FE914-0C1B-4045-8AEB-283E4D6BDC77}" sibTransId="{6A3CAE46-EE88-4F33-A874-D7CE5361FA2A}"/>
    <dgm:cxn modelId="{42CCE35C-B94D-4C33-B651-8EDE2E588AF0}" srcId="{DAD2814B-A0CB-41C7-85D5-AD7DA7A502F2}" destId="{8BEAF9B3-3E08-4B82-9819-37BA19D73C1D}" srcOrd="0" destOrd="0" parTransId="{681C3539-FFE5-4513-BD35-D9E0557007C3}" sibTransId="{98CADFA8-377D-4158-A54E-E61CE147D96B}"/>
    <dgm:cxn modelId="{26DD4C6F-B854-4640-B0CD-E3EF620BF111}" srcId="{1D738A6A-DCD4-422C-BDEE-5B9B2A688286}" destId="{9E135F34-DE83-47ED-A334-B98D0D7096AF}" srcOrd="0" destOrd="0" parTransId="{9FB5F822-E352-4E3F-B3AB-09436E56974A}" sibTransId="{72A601AA-1605-40F8-8827-B0D783E33ACE}"/>
    <dgm:cxn modelId="{C4324E71-62D5-4D99-9815-BB0DDCFA49C6}" type="presOf" srcId="{700920A7-5EC5-4F06-B8C6-97AB26F9960F}" destId="{D84E987E-976A-449D-A86A-02B877C62E5D}" srcOrd="0" destOrd="1" presId="urn:microsoft.com/office/officeart/2005/8/layout/chevron2"/>
    <dgm:cxn modelId="{A073CB58-608E-4E5B-B0E7-B7322EFD57ED}" srcId="{8BEAF9B3-3E08-4B82-9819-37BA19D73C1D}" destId="{56A7D5F3-FFED-4011-ABF7-1663477F9359}" srcOrd="0" destOrd="0" parTransId="{3DA2306E-6399-41F9-94AD-48E644F4C195}" sibTransId="{CAD61C91-1B1D-4488-883D-52B937D48C77}"/>
    <dgm:cxn modelId="{66DED081-B5D4-47CD-80CC-B8904EDA7ED5}" type="presOf" srcId="{9E135F34-DE83-47ED-A334-B98D0D7096AF}" destId="{BCAE0550-6B5A-43C3-A683-2F61742AA8F5}" srcOrd="0" destOrd="0" presId="urn:microsoft.com/office/officeart/2005/8/layout/chevron2"/>
    <dgm:cxn modelId="{DC86EA86-2CEB-46DD-8191-F80FB022E9F9}" srcId="{DAD2814B-A0CB-41C7-85D5-AD7DA7A502F2}" destId="{1D738A6A-DCD4-422C-BDEE-5B9B2A688286}" srcOrd="2" destOrd="0" parTransId="{39DEEB66-D599-40E0-A4BF-A0126021BD34}" sibTransId="{B94BBBE0-4E2C-4D22-BBE3-766EFDE5886D}"/>
    <dgm:cxn modelId="{E072C094-AD32-4FEC-86CF-44AD63F3FCC0}" type="presOf" srcId="{56A7D5F3-FFED-4011-ABF7-1663477F9359}" destId="{938398C7-0A59-4E88-9309-E678BBF69001}" srcOrd="0" destOrd="0" presId="urn:microsoft.com/office/officeart/2005/8/layout/chevron2"/>
    <dgm:cxn modelId="{D4E15A99-F9F6-4148-BAF5-FB1A49A1DD33}" type="presOf" srcId="{CEC53A67-7766-47C8-AFBE-6FAA2C12A8F3}" destId="{938398C7-0A59-4E88-9309-E678BBF69001}" srcOrd="0" destOrd="1" presId="urn:microsoft.com/office/officeart/2005/8/layout/chevron2"/>
    <dgm:cxn modelId="{53F182AE-6A3C-4F39-985D-8531657D032D}" type="presOf" srcId="{28C0CBE3-6009-4DFB-97A7-8D7F9D00F289}" destId="{D84E987E-976A-449D-A86A-02B877C62E5D}" srcOrd="0" destOrd="0" presId="urn:microsoft.com/office/officeart/2005/8/layout/chevron2"/>
    <dgm:cxn modelId="{34BEEDBB-0C36-43EC-A922-E32924488D61}" srcId="{DAD2814B-A0CB-41C7-85D5-AD7DA7A502F2}" destId="{A851A5EC-0E24-4A9F-935D-AD4109AA6A07}" srcOrd="1" destOrd="0" parTransId="{2AEE47FC-2ACE-4DB6-ACAD-A0CD7F4C0DFE}" sibTransId="{9C6537AC-799B-4099-8658-27E00E9D460C}"/>
    <dgm:cxn modelId="{42334BC8-B55A-4904-801A-4AD3E827B5DA}" srcId="{A851A5EC-0E24-4A9F-935D-AD4109AA6A07}" destId="{28C0CBE3-6009-4DFB-97A7-8D7F9D00F289}" srcOrd="0" destOrd="0" parTransId="{67422BFC-CEC0-4EF3-B92D-7D599861FA17}" sibTransId="{005560DE-AA8F-4BF9-8865-2110C898C5A2}"/>
    <dgm:cxn modelId="{78B06FCE-87FD-4C4B-A93F-A15278E26974}" type="presOf" srcId="{DAD2814B-A0CB-41C7-85D5-AD7DA7A502F2}" destId="{CAC442A0-3459-4E9D-9FB4-63D77860B5DD}" srcOrd="0" destOrd="0" presId="urn:microsoft.com/office/officeart/2005/8/layout/chevron2"/>
    <dgm:cxn modelId="{13561BE7-6978-4685-AC3C-25D93ADD9BE7}" type="presOf" srcId="{8BEAF9B3-3E08-4B82-9819-37BA19D73C1D}" destId="{EA02F185-2BC4-484B-99BF-0614B07AFAEE}" srcOrd="0" destOrd="0" presId="urn:microsoft.com/office/officeart/2005/8/layout/chevron2"/>
    <dgm:cxn modelId="{C4DC1DEF-0E44-4D6E-9B99-3464875E0900}" type="presOf" srcId="{A851A5EC-0E24-4A9F-935D-AD4109AA6A07}" destId="{C71168F8-AF63-4E6B-9663-AF511FA6ED38}" srcOrd="0" destOrd="0" presId="urn:microsoft.com/office/officeart/2005/8/layout/chevron2"/>
    <dgm:cxn modelId="{3E76D9FE-B3A4-4397-BD6D-5523BD985E0D}" type="presOf" srcId="{5B73ECA4-A306-4FFB-B7E3-6C3BF21CF805}" destId="{938398C7-0A59-4E88-9309-E678BBF69001}" srcOrd="0" destOrd="2" presId="urn:microsoft.com/office/officeart/2005/8/layout/chevron2"/>
    <dgm:cxn modelId="{A9635BDC-8B31-4A44-9F58-24681DEA4629}" type="presParOf" srcId="{CAC442A0-3459-4E9D-9FB4-63D77860B5DD}" destId="{8AF064CB-97A4-4275-AD50-547743065CAD}" srcOrd="0" destOrd="0" presId="urn:microsoft.com/office/officeart/2005/8/layout/chevron2"/>
    <dgm:cxn modelId="{024B42EE-1FFD-42C7-A3C6-32836CD80F82}" type="presParOf" srcId="{8AF064CB-97A4-4275-AD50-547743065CAD}" destId="{EA02F185-2BC4-484B-99BF-0614B07AFAEE}" srcOrd="0" destOrd="0" presId="urn:microsoft.com/office/officeart/2005/8/layout/chevron2"/>
    <dgm:cxn modelId="{B8F7F5A5-5173-474F-B338-338EDCFA45F1}" type="presParOf" srcId="{8AF064CB-97A4-4275-AD50-547743065CAD}" destId="{938398C7-0A59-4E88-9309-E678BBF69001}" srcOrd="1" destOrd="0" presId="urn:microsoft.com/office/officeart/2005/8/layout/chevron2"/>
    <dgm:cxn modelId="{3E28E03F-2A82-4432-859A-7C1D8049A37F}" type="presParOf" srcId="{CAC442A0-3459-4E9D-9FB4-63D77860B5DD}" destId="{E6BBE099-0380-4FAE-B829-219639F55886}" srcOrd="1" destOrd="0" presId="urn:microsoft.com/office/officeart/2005/8/layout/chevron2"/>
    <dgm:cxn modelId="{00C1DF0C-A2F5-419A-B152-38C28C89F3FF}" type="presParOf" srcId="{CAC442A0-3459-4E9D-9FB4-63D77860B5DD}" destId="{40D977D0-D5DD-45D3-9A8B-9F4432DFBBD7}" srcOrd="2" destOrd="0" presId="urn:microsoft.com/office/officeart/2005/8/layout/chevron2"/>
    <dgm:cxn modelId="{3CF78094-15E5-4941-85C0-DD78C08E6A3E}" type="presParOf" srcId="{40D977D0-D5DD-45D3-9A8B-9F4432DFBBD7}" destId="{C71168F8-AF63-4E6B-9663-AF511FA6ED38}" srcOrd="0" destOrd="0" presId="urn:microsoft.com/office/officeart/2005/8/layout/chevron2"/>
    <dgm:cxn modelId="{A1CD5D02-AA76-4614-B0BF-25F8D0758C5C}" type="presParOf" srcId="{40D977D0-D5DD-45D3-9A8B-9F4432DFBBD7}" destId="{D84E987E-976A-449D-A86A-02B877C62E5D}" srcOrd="1" destOrd="0" presId="urn:microsoft.com/office/officeart/2005/8/layout/chevron2"/>
    <dgm:cxn modelId="{E9F2B302-82F1-492C-B224-DFBDB34178D7}" type="presParOf" srcId="{CAC442A0-3459-4E9D-9FB4-63D77860B5DD}" destId="{D802DB54-E5E8-4AEC-AC26-A01E00CDC73A}" srcOrd="3" destOrd="0" presId="urn:microsoft.com/office/officeart/2005/8/layout/chevron2"/>
    <dgm:cxn modelId="{72FC188C-6FB4-4A83-A396-D146BCD069D6}" type="presParOf" srcId="{CAC442A0-3459-4E9D-9FB4-63D77860B5DD}" destId="{2C4E666D-4A77-4BE2-BE4B-9C0B00F4CAA7}" srcOrd="4" destOrd="0" presId="urn:microsoft.com/office/officeart/2005/8/layout/chevron2"/>
    <dgm:cxn modelId="{99224CDF-D8E9-4A14-ABE5-797F39924BB7}" type="presParOf" srcId="{2C4E666D-4A77-4BE2-BE4B-9C0B00F4CAA7}" destId="{6583E38A-AAAC-4A3D-9F74-1A0BF1C973EA}" srcOrd="0" destOrd="0" presId="urn:microsoft.com/office/officeart/2005/8/layout/chevron2"/>
    <dgm:cxn modelId="{2020B087-D2D8-472D-A0D0-A2ABB3ADC917}" type="presParOf" srcId="{2C4E666D-4A77-4BE2-BE4B-9C0B00F4CAA7}" destId="{BCAE0550-6B5A-43C3-A683-2F61742AA8F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D2814B-A0CB-41C7-85D5-AD7DA7A502F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E"/>
        </a:p>
      </dgm:t>
    </dgm:pt>
    <dgm:pt modelId="{8BEAF9B3-3E08-4B82-9819-37BA19D73C1D}">
      <dgm:prSet phldrT="[Text]"/>
      <dgm:spPr/>
      <dgm:t>
        <a:bodyPr/>
        <a:lstStyle/>
        <a:p>
          <a:r>
            <a:rPr lang="en-US">
              <a:latin typeface="+mn-lt"/>
            </a:rPr>
            <a:t>Jeton</a:t>
          </a:r>
          <a:endParaRPr lang="en-SE">
            <a:latin typeface="+mn-lt"/>
          </a:endParaRPr>
        </a:p>
      </dgm:t>
    </dgm:pt>
    <dgm:pt modelId="{681C3539-FFE5-4513-BD35-D9E0557007C3}" type="parTrans" cxnId="{42CCE35C-B94D-4C33-B651-8EDE2E588AF0}">
      <dgm:prSet/>
      <dgm:spPr/>
      <dgm:t>
        <a:bodyPr/>
        <a:lstStyle/>
        <a:p>
          <a:endParaRPr lang="en-SE"/>
        </a:p>
      </dgm:t>
    </dgm:pt>
    <dgm:pt modelId="{98CADFA8-377D-4158-A54E-E61CE147D96B}" type="sibTrans" cxnId="{42CCE35C-B94D-4C33-B651-8EDE2E588AF0}">
      <dgm:prSet/>
      <dgm:spPr/>
      <dgm:t>
        <a:bodyPr/>
        <a:lstStyle/>
        <a:p>
          <a:endParaRPr lang="en-SE"/>
        </a:p>
      </dgm:t>
    </dgm:pt>
    <dgm:pt modelId="{56A7D5F3-FFED-4011-ABF7-1663477F9359}">
      <dgm:prSet custT="1"/>
      <dgm:spPr/>
      <dgm:t>
        <a:bodyPr/>
        <a:lstStyle/>
        <a:p>
          <a:r>
            <a:rPr lang="en-US" sz="1800" dirty="0"/>
            <a:t>Ett</a:t>
          </a:r>
          <a:r>
            <a:rPr lang="en-US" sz="1800" baseline="0" dirty="0"/>
            <a:t> </a:t>
          </a:r>
          <a:r>
            <a:rPr lang="en-US" sz="1800" baseline="0" dirty="0" err="1"/>
            <a:t>relativt</a:t>
          </a:r>
          <a:r>
            <a:rPr lang="en-US" sz="1800" baseline="0" dirty="0"/>
            <a:t> </a:t>
          </a:r>
          <a:r>
            <a:rPr lang="en-US" sz="1800" baseline="0" dirty="0" err="1"/>
            <a:t>enkelt</a:t>
          </a:r>
          <a:r>
            <a:rPr lang="en-US" sz="1800" baseline="0" dirty="0"/>
            <a:t> prov kommer </a:t>
          </a:r>
          <a:r>
            <a:rPr lang="en-US" sz="1800" baseline="0" dirty="0" err="1"/>
            <a:t>hållas</a:t>
          </a:r>
          <a:r>
            <a:rPr lang="en-US" sz="1800" baseline="0" dirty="0"/>
            <a:t> för </a:t>
          </a:r>
          <a:r>
            <a:rPr lang="en-US" sz="1800" baseline="0" dirty="0" err="1"/>
            <a:t>att</a:t>
          </a:r>
          <a:r>
            <a:rPr lang="en-US" sz="1800" baseline="0" dirty="0"/>
            <a:t> </a:t>
          </a:r>
          <a:r>
            <a:rPr lang="en-US" sz="1800" baseline="0" dirty="0" err="1"/>
            <a:t>säkertställa</a:t>
          </a:r>
          <a:r>
            <a:rPr lang="en-US" sz="1800" baseline="0" dirty="0"/>
            <a:t> </a:t>
          </a:r>
          <a:r>
            <a:rPr lang="en-US" sz="1800" baseline="0" dirty="0" err="1"/>
            <a:t>grundläggande</a:t>
          </a:r>
          <a:r>
            <a:rPr lang="en-US" sz="1800" baseline="0" dirty="0"/>
            <a:t> </a:t>
          </a:r>
          <a:r>
            <a:rPr lang="en-US" sz="1800" baseline="0" dirty="0" err="1"/>
            <a:t>kunskaper</a:t>
          </a:r>
          <a:r>
            <a:rPr lang="en-US" sz="1800" baseline="0" dirty="0"/>
            <a:t> </a:t>
          </a:r>
          <a:r>
            <a:rPr lang="en-US" sz="1800" baseline="0" dirty="0" err="1"/>
            <a:t>i</a:t>
          </a:r>
          <a:r>
            <a:rPr lang="en-US" sz="1800" baseline="0" dirty="0"/>
            <a:t> </a:t>
          </a:r>
          <a:r>
            <a:rPr lang="en-US" sz="1800" baseline="0" dirty="0" err="1"/>
            <a:t>webbutveckling</a:t>
          </a:r>
          <a:r>
            <a:rPr lang="en-US" sz="1800" baseline="0" dirty="0"/>
            <a:t>.</a:t>
          </a:r>
          <a:br>
            <a:rPr lang="en-US" sz="1800" baseline="0" dirty="0"/>
          </a:br>
          <a:endParaRPr lang="en-SE" sz="1800" dirty="0"/>
        </a:p>
      </dgm:t>
    </dgm:pt>
    <dgm:pt modelId="{3DA2306E-6399-41F9-94AD-48E644F4C195}" type="parTrans" cxnId="{A073CB58-608E-4E5B-B0E7-B7322EFD57ED}">
      <dgm:prSet/>
      <dgm:spPr/>
      <dgm:t>
        <a:bodyPr/>
        <a:lstStyle/>
        <a:p>
          <a:endParaRPr lang="en-SE"/>
        </a:p>
      </dgm:t>
    </dgm:pt>
    <dgm:pt modelId="{CAD61C91-1B1D-4488-883D-52B937D48C77}" type="sibTrans" cxnId="{A073CB58-608E-4E5B-B0E7-B7322EFD57ED}">
      <dgm:prSet/>
      <dgm:spPr/>
      <dgm:t>
        <a:bodyPr/>
        <a:lstStyle/>
        <a:p>
          <a:endParaRPr lang="en-SE"/>
        </a:p>
      </dgm:t>
    </dgm:pt>
    <dgm:pt modelId="{04677589-97C6-472F-ADAE-27993DC3C410}">
      <dgm:prSet custT="1"/>
      <dgm:spPr/>
      <dgm:t>
        <a:bodyPr/>
        <a:lstStyle/>
        <a:p>
          <a:r>
            <a:rPr lang="en-US" sz="1800" dirty="0"/>
            <a:t>Kolla på några </a:t>
          </a:r>
          <a:r>
            <a:rPr lang="en-US" sz="1800" dirty="0" err="1"/>
            <a:t>gamla</a:t>
          </a:r>
          <a:r>
            <a:rPr lang="en-US" sz="1800" dirty="0"/>
            <a:t> prov.</a:t>
          </a:r>
          <a:br>
            <a:rPr lang="en-US" sz="1800" dirty="0"/>
          </a:br>
          <a:r>
            <a:rPr lang="en-US" sz="1800" dirty="0" err="1">
              <a:hlinkClick xmlns:r="http://schemas.openxmlformats.org/officeDocument/2006/relationships" r:id="rId1"/>
            </a:rPr>
            <a:t>Länk</a:t>
          </a:r>
          <a:r>
            <a:rPr lang="en-US" sz="1800" dirty="0">
              <a:hlinkClick xmlns:r="http://schemas.openxmlformats.org/officeDocument/2006/relationships" r:id="rId1"/>
            </a:rPr>
            <a:t> till </a:t>
          </a:r>
          <a:r>
            <a:rPr lang="en-US" sz="1800" dirty="0" err="1">
              <a:hlinkClick xmlns:r="http://schemas.openxmlformats.org/officeDocument/2006/relationships" r:id="rId1"/>
            </a:rPr>
            <a:t>gamla</a:t>
          </a:r>
          <a:r>
            <a:rPr lang="en-US" sz="1800" dirty="0">
              <a:hlinkClick xmlns:r="http://schemas.openxmlformats.org/officeDocument/2006/relationships" r:id="rId1"/>
            </a:rPr>
            <a:t> prov</a:t>
          </a:r>
          <a:br>
            <a:rPr lang="en-US" sz="1800" dirty="0"/>
          </a:br>
          <a:endParaRPr lang="en-SE" sz="1800" dirty="0"/>
        </a:p>
      </dgm:t>
    </dgm:pt>
    <dgm:pt modelId="{50D7212F-1991-4EBD-906C-40D22338A67F}" type="parTrans" cxnId="{53564CEE-68EF-48A4-BB14-70CD1FB38258}">
      <dgm:prSet/>
      <dgm:spPr/>
      <dgm:t>
        <a:bodyPr/>
        <a:lstStyle/>
        <a:p>
          <a:endParaRPr lang="en-SE"/>
        </a:p>
      </dgm:t>
    </dgm:pt>
    <dgm:pt modelId="{85E49A78-D4A2-4EC5-8943-24E8AF209783}" type="sibTrans" cxnId="{53564CEE-68EF-48A4-BB14-70CD1FB38258}">
      <dgm:prSet/>
      <dgm:spPr/>
      <dgm:t>
        <a:bodyPr/>
        <a:lstStyle/>
        <a:p>
          <a:endParaRPr lang="en-SE"/>
        </a:p>
      </dgm:t>
    </dgm:pt>
    <dgm:pt modelId="{75160FAB-8972-4F9B-A275-179BC7AEABF8}">
      <dgm:prSet custT="1"/>
      <dgm:spPr/>
      <dgm:t>
        <a:bodyPr/>
        <a:lstStyle/>
        <a:p>
          <a:endParaRPr lang="en-SE" sz="1800" dirty="0"/>
        </a:p>
      </dgm:t>
    </dgm:pt>
    <dgm:pt modelId="{1ECD0630-0043-47DE-AA51-D67A13A6E00A}" type="parTrans" cxnId="{133350AD-62DE-4A06-A2E5-170330212AE2}">
      <dgm:prSet/>
      <dgm:spPr/>
      <dgm:t>
        <a:bodyPr/>
        <a:lstStyle/>
        <a:p>
          <a:endParaRPr lang="en-SE"/>
        </a:p>
      </dgm:t>
    </dgm:pt>
    <dgm:pt modelId="{41A5665B-ECF4-4F47-99E0-1785E82685B1}" type="sibTrans" cxnId="{133350AD-62DE-4A06-A2E5-170330212AE2}">
      <dgm:prSet/>
      <dgm:spPr/>
      <dgm:t>
        <a:bodyPr/>
        <a:lstStyle/>
        <a:p>
          <a:endParaRPr lang="en-SE"/>
        </a:p>
      </dgm:t>
    </dgm:pt>
    <dgm:pt modelId="{0904F11E-7045-4232-99D8-20FE5E5F79A0}">
      <dgm:prSet custT="1"/>
      <dgm:spPr/>
      <dgm:t>
        <a:bodyPr/>
        <a:lstStyle/>
        <a:p>
          <a:r>
            <a:rPr lang="en-US" sz="1800" dirty="0" err="1"/>
            <a:t>Inhållet</a:t>
          </a:r>
          <a:r>
            <a:rPr lang="en-US" sz="1800" dirty="0"/>
            <a:t> </a:t>
          </a:r>
          <a:r>
            <a:rPr lang="en-US" sz="1800" dirty="0" err="1"/>
            <a:t>omfattar</a:t>
          </a:r>
          <a:r>
            <a:rPr lang="en-US" sz="1800" dirty="0"/>
            <a:t> det vi gått </a:t>
          </a:r>
          <a:r>
            <a:rPr lang="en-US" sz="1800" dirty="0" err="1"/>
            <a:t>igenom</a:t>
          </a:r>
          <a:r>
            <a:rPr lang="en-US" sz="1800" dirty="0"/>
            <a:t> </a:t>
          </a:r>
          <a:r>
            <a:rPr lang="en-US" sz="1800" dirty="0" err="1"/>
            <a:t>i</a:t>
          </a:r>
          <a:r>
            <a:rPr lang="en-US" sz="1800" dirty="0"/>
            <a:t> </a:t>
          </a:r>
          <a:r>
            <a:rPr lang="en-US" sz="1800" dirty="0" err="1"/>
            <a:t>mapparna</a:t>
          </a:r>
          <a:r>
            <a:rPr lang="en-US" sz="1800" dirty="0"/>
            <a:t> HTML/CSS/JavaScript och man får </a:t>
          </a:r>
          <a:r>
            <a:rPr lang="en-US" sz="1800" dirty="0" err="1"/>
            <a:t>använda</a:t>
          </a:r>
          <a:r>
            <a:rPr lang="en-US" sz="1800" dirty="0"/>
            <a:t> internet på </a:t>
          </a:r>
          <a:r>
            <a:rPr lang="en-US" sz="1800" dirty="0" err="1"/>
            <a:t>provet</a:t>
          </a:r>
          <a:r>
            <a:rPr lang="en-US" sz="1800" dirty="0"/>
            <a:t>.</a:t>
          </a:r>
          <a:br>
            <a:rPr lang="en-US" sz="1800" dirty="0"/>
          </a:br>
          <a:r>
            <a:rPr lang="en-US" sz="1800" dirty="0" err="1">
              <a:hlinkClick xmlns:r="http://schemas.openxmlformats.org/officeDocument/2006/relationships" r:id="rId2"/>
            </a:rPr>
            <a:t>Länk</a:t>
          </a:r>
          <a:r>
            <a:rPr lang="en-US" sz="1800" dirty="0">
              <a:hlinkClick xmlns:r="http://schemas.openxmlformats.org/officeDocument/2006/relationships" r:id="rId2"/>
            </a:rPr>
            <a:t> till </a:t>
          </a:r>
          <a:r>
            <a:rPr lang="en-US" sz="1800" dirty="0" err="1">
              <a:hlinkClick xmlns:r="http://schemas.openxmlformats.org/officeDocument/2006/relationships" r:id="rId2"/>
            </a:rPr>
            <a:t>innehållet</a:t>
          </a:r>
          <a:endParaRPr lang="en-SE" sz="1800" dirty="0"/>
        </a:p>
      </dgm:t>
    </dgm:pt>
    <dgm:pt modelId="{061899A2-6932-4E20-85D9-1E9901012263}" type="parTrans" cxnId="{EF8957C9-E779-4911-8393-B7B5153799BF}">
      <dgm:prSet/>
      <dgm:spPr/>
      <dgm:t>
        <a:bodyPr/>
        <a:lstStyle/>
        <a:p>
          <a:endParaRPr lang="en-SE"/>
        </a:p>
      </dgm:t>
    </dgm:pt>
    <dgm:pt modelId="{AB60E224-758B-4A07-8376-9A6C2C0AF05B}" type="sibTrans" cxnId="{EF8957C9-E779-4911-8393-B7B5153799BF}">
      <dgm:prSet/>
      <dgm:spPr/>
      <dgm:t>
        <a:bodyPr/>
        <a:lstStyle/>
        <a:p>
          <a:endParaRPr lang="en-SE"/>
        </a:p>
      </dgm:t>
    </dgm:pt>
    <dgm:pt modelId="{CAC442A0-3459-4E9D-9FB4-63D77860B5DD}" type="pres">
      <dgm:prSet presAssocID="{DAD2814B-A0CB-41C7-85D5-AD7DA7A502F2}" presName="linearFlow" presStyleCnt="0">
        <dgm:presLayoutVars>
          <dgm:dir/>
          <dgm:animLvl val="lvl"/>
          <dgm:resizeHandles val="exact"/>
        </dgm:presLayoutVars>
      </dgm:prSet>
      <dgm:spPr/>
    </dgm:pt>
    <dgm:pt modelId="{8AF064CB-97A4-4275-AD50-547743065CAD}" type="pres">
      <dgm:prSet presAssocID="{8BEAF9B3-3E08-4B82-9819-37BA19D73C1D}" presName="composite" presStyleCnt="0"/>
      <dgm:spPr/>
    </dgm:pt>
    <dgm:pt modelId="{EA02F185-2BC4-484B-99BF-0614B07AFAEE}" type="pres">
      <dgm:prSet presAssocID="{8BEAF9B3-3E08-4B82-9819-37BA19D73C1D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938398C7-0A59-4E88-9309-E678BBF69001}" type="pres">
      <dgm:prSet presAssocID="{8BEAF9B3-3E08-4B82-9819-37BA19D73C1D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554F4926-ED6D-43A2-8C4E-23AACB248186}" type="presOf" srcId="{75160FAB-8972-4F9B-A275-179BC7AEABF8}" destId="{938398C7-0A59-4E88-9309-E678BBF69001}" srcOrd="0" destOrd="3" presId="urn:microsoft.com/office/officeart/2005/8/layout/chevron2"/>
    <dgm:cxn modelId="{42CCE35C-B94D-4C33-B651-8EDE2E588AF0}" srcId="{DAD2814B-A0CB-41C7-85D5-AD7DA7A502F2}" destId="{8BEAF9B3-3E08-4B82-9819-37BA19D73C1D}" srcOrd="0" destOrd="0" parTransId="{681C3539-FFE5-4513-BD35-D9E0557007C3}" sibTransId="{98CADFA8-377D-4158-A54E-E61CE147D96B}"/>
    <dgm:cxn modelId="{A073CB58-608E-4E5B-B0E7-B7322EFD57ED}" srcId="{8BEAF9B3-3E08-4B82-9819-37BA19D73C1D}" destId="{56A7D5F3-FFED-4011-ABF7-1663477F9359}" srcOrd="0" destOrd="0" parTransId="{3DA2306E-6399-41F9-94AD-48E644F4C195}" sibTransId="{CAD61C91-1B1D-4488-883D-52B937D48C77}"/>
    <dgm:cxn modelId="{E072C094-AD32-4FEC-86CF-44AD63F3FCC0}" type="presOf" srcId="{56A7D5F3-FFED-4011-ABF7-1663477F9359}" destId="{938398C7-0A59-4E88-9309-E678BBF69001}" srcOrd="0" destOrd="0" presId="urn:microsoft.com/office/officeart/2005/8/layout/chevron2"/>
    <dgm:cxn modelId="{34EE5A9B-1578-4045-8883-0F255F61E205}" type="presOf" srcId="{04677589-97C6-472F-ADAE-27993DC3C410}" destId="{938398C7-0A59-4E88-9309-E678BBF69001}" srcOrd="0" destOrd="1" presId="urn:microsoft.com/office/officeart/2005/8/layout/chevron2"/>
    <dgm:cxn modelId="{133350AD-62DE-4A06-A2E5-170330212AE2}" srcId="{8BEAF9B3-3E08-4B82-9819-37BA19D73C1D}" destId="{75160FAB-8972-4F9B-A275-179BC7AEABF8}" srcOrd="3" destOrd="0" parTransId="{1ECD0630-0043-47DE-AA51-D67A13A6E00A}" sibTransId="{41A5665B-ECF4-4F47-99E0-1785E82685B1}"/>
    <dgm:cxn modelId="{CDD0E0C5-1E7C-4E6B-A9A1-7D3FA18495AA}" type="presOf" srcId="{0904F11E-7045-4232-99D8-20FE5E5F79A0}" destId="{938398C7-0A59-4E88-9309-E678BBF69001}" srcOrd="0" destOrd="2" presId="urn:microsoft.com/office/officeart/2005/8/layout/chevron2"/>
    <dgm:cxn modelId="{EF8957C9-E779-4911-8393-B7B5153799BF}" srcId="{8BEAF9B3-3E08-4B82-9819-37BA19D73C1D}" destId="{0904F11E-7045-4232-99D8-20FE5E5F79A0}" srcOrd="2" destOrd="0" parTransId="{061899A2-6932-4E20-85D9-1E9901012263}" sibTransId="{AB60E224-758B-4A07-8376-9A6C2C0AF05B}"/>
    <dgm:cxn modelId="{78B06FCE-87FD-4C4B-A93F-A15278E26974}" type="presOf" srcId="{DAD2814B-A0CB-41C7-85D5-AD7DA7A502F2}" destId="{CAC442A0-3459-4E9D-9FB4-63D77860B5DD}" srcOrd="0" destOrd="0" presId="urn:microsoft.com/office/officeart/2005/8/layout/chevron2"/>
    <dgm:cxn modelId="{13561BE7-6978-4685-AC3C-25D93ADD9BE7}" type="presOf" srcId="{8BEAF9B3-3E08-4B82-9819-37BA19D73C1D}" destId="{EA02F185-2BC4-484B-99BF-0614B07AFAEE}" srcOrd="0" destOrd="0" presId="urn:microsoft.com/office/officeart/2005/8/layout/chevron2"/>
    <dgm:cxn modelId="{53564CEE-68EF-48A4-BB14-70CD1FB38258}" srcId="{8BEAF9B3-3E08-4B82-9819-37BA19D73C1D}" destId="{04677589-97C6-472F-ADAE-27993DC3C410}" srcOrd="1" destOrd="0" parTransId="{50D7212F-1991-4EBD-906C-40D22338A67F}" sibTransId="{85E49A78-D4A2-4EC5-8943-24E8AF209783}"/>
    <dgm:cxn modelId="{A9635BDC-8B31-4A44-9F58-24681DEA4629}" type="presParOf" srcId="{CAC442A0-3459-4E9D-9FB4-63D77860B5DD}" destId="{8AF064CB-97A4-4275-AD50-547743065CAD}" srcOrd="0" destOrd="0" presId="urn:microsoft.com/office/officeart/2005/8/layout/chevron2"/>
    <dgm:cxn modelId="{024B42EE-1FFD-42C7-A3C6-32836CD80F82}" type="presParOf" srcId="{8AF064CB-97A4-4275-AD50-547743065CAD}" destId="{EA02F185-2BC4-484B-99BF-0614B07AFAEE}" srcOrd="0" destOrd="0" presId="urn:microsoft.com/office/officeart/2005/8/layout/chevron2"/>
    <dgm:cxn modelId="{B8F7F5A5-5173-474F-B338-338EDCFA45F1}" type="presParOf" srcId="{8AF064CB-97A4-4275-AD50-547743065CAD}" destId="{938398C7-0A59-4E88-9309-E678BBF6900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AD2814B-A0CB-41C7-85D5-AD7DA7A502F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E"/>
        </a:p>
      </dgm:t>
    </dgm:pt>
    <dgm:pt modelId="{8BEAF9B3-3E08-4B82-9819-37BA19D73C1D}">
      <dgm:prSet phldrT="[Text]"/>
      <dgm:spPr/>
      <dgm:t>
        <a:bodyPr/>
        <a:lstStyle/>
        <a:p>
          <a:r>
            <a:rPr lang="en-US"/>
            <a:t>Jeton</a:t>
          </a:r>
          <a:endParaRPr lang="en-SE"/>
        </a:p>
      </dgm:t>
    </dgm:pt>
    <dgm:pt modelId="{681C3539-FFE5-4513-BD35-D9E0557007C3}" type="parTrans" cxnId="{42CCE35C-B94D-4C33-B651-8EDE2E588AF0}">
      <dgm:prSet/>
      <dgm:spPr/>
      <dgm:t>
        <a:bodyPr/>
        <a:lstStyle/>
        <a:p>
          <a:endParaRPr lang="en-SE"/>
        </a:p>
      </dgm:t>
    </dgm:pt>
    <dgm:pt modelId="{98CADFA8-377D-4158-A54E-E61CE147D96B}" type="sibTrans" cxnId="{42CCE35C-B94D-4C33-B651-8EDE2E588AF0}">
      <dgm:prSet/>
      <dgm:spPr/>
      <dgm:t>
        <a:bodyPr/>
        <a:lstStyle/>
        <a:p>
          <a:endParaRPr lang="en-SE"/>
        </a:p>
      </dgm:t>
    </dgm:pt>
    <dgm:pt modelId="{A851A5EC-0E24-4A9F-935D-AD4109AA6A07}">
      <dgm:prSet phldrT="[Text]"/>
      <dgm:spPr/>
      <dgm:t>
        <a:bodyPr/>
        <a:lstStyle/>
        <a:p>
          <a:r>
            <a:rPr lang="en-US"/>
            <a:t>Andreas</a:t>
          </a:r>
          <a:endParaRPr lang="en-SE"/>
        </a:p>
      </dgm:t>
    </dgm:pt>
    <dgm:pt modelId="{2AEE47FC-2ACE-4DB6-ACAD-A0CD7F4C0DFE}" type="parTrans" cxnId="{34BEEDBB-0C36-43EC-A922-E32924488D61}">
      <dgm:prSet/>
      <dgm:spPr/>
      <dgm:t>
        <a:bodyPr/>
        <a:lstStyle/>
        <a:p>
          <a:endParaRPr lang="en-SE"/>
        </a:p>
      </dgm:t>
    </dgm:pt>
    <dgm:pt modelId="{9C6537AC-799B-4099-8658-27E00E9D460C}" type="sibTrans" cxnId="{34BEEDBB-0C36-43EC-A922-E32924488D61}">
      <dgm:prSet/>
      <dgm:spPr/>
      <dgm:t>
        <a:bodyPr/>
        <a:lstStyle/>
        <a:p>
          <a:endParaRPr lang="en-SE"/>
        </a:p>
      </dgm:t>
    </dgm:pt>
    <dgm:pt modelId="{1D738A6A-DCD4-422C-BDEE-5B9B2A688286}">
      <dgm:prSet phldrT="[Text]"/>
      <dgm:spPr/>
      <dgm:t>
        <a:bodyPr/>
        <a:lstStyle/>
        <a:p>
          <a:r>
            <a:rPr lang="en-US"/>
            <a:t>Daniel</a:t>
          </a:r>
          <a:endParaRPr lang="en-SE"/>
        </a:p>
      </dgm:t>
    </dgm:pt>
    <dgm:pt modelId="{39DEEB66-D599-40E0-A4BF-A0126021BD34}" type="parTrans" cxnId="{DC86EA86-2CEB-46DD-8191-F80FB022E9F9}">
      <dgm:prSet/>
      <dgm:spPr/>
      <dgm:t>
        <a:bodyPr/>
        <a:lstStyle/>
        <a:p>
          <a:endParaRPr lang="en-SE"/>
        </a:p>
      </dgm:t>
    </dgm:pt>
    <dgm:pt modelId="{B94BBBE0-4E2C-4D22-BBE3-766EFDE5886D}" type="sibTrans" cxnId="{DC86EA86-2CEB-46DD-8191-F80FB022E9F9}">
      <dgm:prSet/>
      <dgm:spPr/>
      <dgm:t>
        <a:bodyPr/>
        <a:lstStyle/>
        <a:p>
          <a:endParaRPr lang="en-SE"/>
        </a:p>
      </dgm:t>
    </dgm:pt>
    <dgm:pt modelId="{56A7D5F3-FFED-4011-ABF7-1663477F9359}">
      <dgm:prSet custT="1"/>
      <dgm:spPr/>
      <dgm:t>
        <a:bodyPr/>
        <a:lstStyle/>
        <a:p>
          <a:r>
            <a:rPr lang="en-US" sz="1800" err="1"/>
            <a:t>Ramverk</a:t>
          </a:r>
          <a:r>
            <a:rPr lang="en-US" sz="1800"/>
            <a:t> – Vue.js</a:t>
          </a:r>
          <a:endParaRPr lang="en-SE" sz="1800"/>
        </a:p>
      </dgm:t>
    </dgm:pt>
    <dgm:pt modelId="{3DA2306E-6399-41F9-94AD-48E644F4C195}" type="parTrans" cxnId="{A073CB58-608E-4E5B-B0E7-B7322EFD57ED}">
      <dgm:prSet/>
      <dgm:spPr/>
      <dgm:t>
        <a:bodyPr/>
        <a:lstStyle/>
        <a:p>
          <a:endParaRPr lang="en-SE"/>
        </a:p>
      </dgm:t>
    </dgm:pt>
    <dgm:pt modelId="{CAD61C91-1B1D-4488-883D-52B937D48C77}" type="sibTrans" cxnId="{A073CB58-608E-4E5B-B0E7-B7322EFD57ED}">
      <dgm:prSet/>
      <dgm:spPr/>
      <dgm:t>
        <a:bodyPr/>
        <a:lstStyle/>
        <a:p>
          <a:endParaRPr lang="en-SE"/>
        </a:p>
      </dgm:t>
    </dgm:pt>
    <dgm:pt modelId="{CEC53A67-7766-47C8-AFBE-6FAA2C12A8F3}">
      <dgm:prSet custT="1"/>
      <dgm:spPr/>
      <dgm:t>
        <a:bodyPr/>
        <a:lstStyle/>
        <a:p>
          <a:r>
            <a:rPr lang="en-US" sz="1800" err="1"/>
            <a:t>Databas</a:t>
          </a:r>
          <a:r>
            <a:rPr lang="en-US" sz="1800"/>
            <a:t> – Firebase RTDB</a:t>
          </a:r>
          <a:endParaRPr lang="en-SE" sz="1800"/>
        </a:p>
      </dgm:t>
    </dgm:pt>
    <dgm:pt modelId="{103B4C10-A12C-4EFF-855E-50F8B708F48D}" type="parTrans" cxnId="{FB54AC3D-3D28-47D0-A5BA-E7C3E4CBB892}">
      <dgm:prSet/>
      <dgm:spPr/>
      <dgm:t>
        <a:bodyPr/>
        <a:lstStyle/>
        <a:p>
          <a:endParaRPr lang="en-SE"/>
        </a:p>
      </dgm:t>
    </dgm:pt>
    <dgm:pt modelId="{9B3ECC65-849C-46DA-A465-C170FCFA2A59}" type="sibTrans" cxnId="{FB54AC3D-3D28-47D0-A5BA-E7C3E4CBB892}">
      <dgm:prSet/>
      <dgm:spPr/>
      <dgm:t>
        <a:bodyPr/>
        <a:lstStyle/>
        <a:p>
          <a:endParaRPr lang="en-SE"/>
        </a:p>
      </dgm:t>
    </dgm:pt>
    <dgm:pt modelId="{5B73ECA4-A306-4FFB-B7E3-6C3BF21CF805}">
      <dgm:prSet custT="1"/>
      <dgm:spPr/>
      <dgm:t>
        <a:bodyPr/>
        <a:lstStyle/>
        <a:p>
          <a:r>
            <a:rPr lang="en-US" sz="1800" err="1"/>
            <a:t>Versionshantering</a:t>
          </a:r>
          <a:r>
            <a:rPr lang="en-US" sz="1800"/>
            <a:t> – Git/</a:t>
          </a:r>
          <a:r>
            <a:rPr lang="en-US" sz="1800" err="1"/>
            <a:t>Github</a:t>
          </a:r>
          <a:endParaRPr lang="en-SE" sz="1800"/>
        </a:p>
      </dgm:t>
    </dgm:pt>
    <dgm:pt modelId="{4582C687-9380-4204-A06F-A959C83F6654}" type="parTrans" cxnId="{4887762E-92A4-40B5-AD8D-D96DF4E4D204}">
      <dgm:prSet/>
      <dgm:spPr/>
      <dgm:t>
        <a:bodyPr/>
        <a:lstStyle/>
        <a:p>
          <a:endParaRPr lang="en-SE"/>
        </a:p>
      </dgm:t>
    </dgm:pt>
    <dgm:pt modelId="{A78CE40C-6F1C-44FA-8CC6-D049480627E4}" type="sibTrans" cxnId="{4887762E-92A4-40B5-AD8D-D96DF4E4D204}">
      <dgm:prSet/>
      <dgm:spPr/>
      <dgm:t>
        <a:bodyPr/>
        <a:lstStyle/>
        <a:p>
          <a:endParaRPr lang="en-SE"/>
        </a:p>
      </dgm:t>
    </dgm:pt>
    <dgm:pt modelId="{3FF31424-FD50-4F1C-8B74-65B1C0D44306}">
      <dgm:prSet custT="1"/>
      <dgm:spPr/>
      <dgm:t>
        <a:bodyPr/>
        <a:lstStyle/>
        <a:p>
          <a:r>
            <a:rPr lang="en-US" sz="1800"/>
            <a:t>CAD-</a:t>
          </a:r>
          <a:r>
            <a:rPr lang="en-US" sz="1800" err="1"/>
            <a:t>ritning</a:t>
          </a:r>
          <a:endParaRPr lang="en-SE" sz="1800"/>
        </a:p>
      </dgm:t>
    </dgm:pt>
    <dgm:pt modelId="{8C131337-2C99-4A39-81B2-C0AC61DEC595}" type="parTrans" cxnId="{06427103-F0D3-4631-AA8A-42EAE27DFED1}">
      <dgm:prSet/>
      <dgm:spPr/>
      <dgm:t>
        <a:bodyPr/>
        <a:lstStyle/>
        <a:p>
          <a:endParaRPr lang="en-SE"/>
        </a:p>
      </dgm:t>
    </dgm:pt>
    <dgm:pt modelId="{134CD3BA-4BBE-4A80-84A9-CF32710A5DD4}" type="sibTrans" cxnId="{06427103-F0D3-4631-AA8A-42EAE27DFED1}">
      <dgm:prSet/>
      <dgm:spPr/>
      <dgm:t>
        <a:bodyPr/>
        <a:lstStyle/>
        <a:p>
          <a:endParaRPr lang="en-SE"/>
        </a:p>
      </dgm:t>
    </dgm:pt>
    <dgm:pt modelId="{D94FD0FB-2925-4788-ABE9-09AD31062F82}">
      <dgm:prSet custT="1"/>
      <dgm:spPr/>
      <dgm:t>
        <a:bodyPr/>
        <a:lstStyle/>
        <a:p>
          <a:r>
            <a:rPr lang="sv-SE" sz="1800"/>
            <a:t>Tillståndsprogrammering</a:t>
          </a:r>
          <a:endParaRPr lang="en-SE" sz="1800"/>
        </a:p>
      </dgm:t>
    </dgm:pt>
    <dgm:pt modelId="{03E1E5EF-A12C-45A3-851F-D31F1C23F561}" type="parTrans" cxnId="{DA812537-4C9E-4ADD-B42B-F068433B0611}">
      <dgm:prSet/>
      <dgm:spPr/>
      <dgm:t>
        <a:bodyPr/>
        <a:lstStyle/>
        <a:p>
          <a:endParaRPr lang="en-SE"/>
        </a:p>
      </dgm:t>
    </dgm:pt>
    <dgm:pt modelId="{85E25128-6136-4206-8E55-C8C3DAA2C8E9}" type="sibTrans" cxnId="{DA812537-4C9E-4ADD-B42B-F068433B0611}">
      <dgm:prSet/>
      <dgm:spPr/>
      <dgm:t>
        <a:bodyPr/>
        <a:lstStyle/>
        <a:p>
          <a:endParaRPr lang="en-SE"/>
        </a:p>
      </dgm:t>
    </dgm:pt>
    <dgm:pt modelId="{5AEF9748-FFA4-45D2-8CED-6DE3660832AD}">
      <dgm:prSet custT="1"/>
      <dgm:spPr/>
      <dgm:t>
        <a:bodyPr/>
        <a:lstStyle/>
        <a:p>
          <a:r>
            <a:rPr lang="sv-SE" sz="1800"/>
            <a:t>Styrning av </a:t>
          </a:r>
          <a:r>
            <a:rPr lang="sv-SE" sz="1800" err="1"/>
            <a:t>utenheter</a:t>
          </a:r>
          <a:r>
            <a:rPr lang="sv-SE" sz="1800"/>
            <a:t> t ex display</a:t>
          </a:r>
          <a:endParaRPr lang="en-SE" sz="1800"/>
        </a:p>
      </dgm:t>
    </dgm:pt>
    <dgm:pt modelId="{21717297-08F5-4B2F-9630-797276C56A1A}" type="parTrans" cxnId="{10673276-EF31-4201-B867-B63A6EE224AE}">
      <dgm:prSet/>
      <dgm:spPr/>
      <dgm:t>
        <a:bodyPr/>
        <a:lstStyle/>
        <a:p>
          <a:endParaRPr lang="en-SE"/>
        </a:p>
      </dgm:t>
    </dgm:pt>
    <dgm:pt modelId="{BF95C071-F327-48F6-9028-292C1A2B183F}" type="sibTrans" cxnId="{10673276-EF31-4201-B867-B63A6EE224AE}">
      <dgm:prSet/>
      <dgm:spPr/>
      <dgm:t>
        <a:bodyPr/>
        <a:lstStyle/>
        <a:p>
          <a:endParaRPr lang="en-SE"/>
        </a:p>
      </dgm:t>
    </dgm:pt>
    <dgm:pt modelId="{2E170FBC-0096-4734-BE2B-DDE5C6D522B2}">
      <dgm:prSet custT="1"/>
      <dgm:spPr/>
      <dgm:t>
        <a:bodyPr/>
        <a:lstStyle/>
        <a:p>
          <a:r>
            <a:rPr lang="en-US" sz="1800"/>
            <a:t>3D-printing</a:t>
          </a:r>
          <a:endParaRPr lang="en-SE" sz="1800"/>
        </a:p>
      </dgm:t>
    </dgm:pt>
    <dgm:pt modelId="{3FD1021D-2B1B-4D4B-9388-90E5EE042144}" type="parTrans" cxnId="{30713D73-AD51-4B18-B3A3-D4D2AE25FFDF}">
      <dgm:prSet/>
      <dgm:spPr/>
      <dgm:t>
        <a:bodyPr/>
        <a:lstStyle/>
        <a:p>
          <a:endParaRPr lang="en-SE"/>
        </a:p>
      </dgm:t>
    </dgm:pt>
    <dgm:pt modelId="{7C45B5B8-FA00-4CBB-AF3C-5465675F867F}" type="sibTrans" cxnId="{30713D73-AD51-4B18-B3A3-D4D2AE25FFDF}">
      <dgm:prSet/>
      <dgm:spPr/>
      <dgm:t>
        <a:bodyPr/>
        <a:lstStyle/>
        <a:p>
          <a:endParaRPr lang="en-SE"/>
        </a:p>
      </dgm:t>
    </dgm:pt>
    <dgm:pt modelId="{4F3C3D68-4F16-4D74-848E-C102D5CF5049}">
      <dgm:prSet custT="1"/>
      <dgm:spPr/>
      <dgm:t>
        <a:bodyPr/>
        <a:lstStyle/>
        <a:p>
          <a:r>
            <a:rPr lang="sv-SE" sz="1800"/>
            <a:t>Rapport el presentation ihop med sv-eng.</a:t>
          </a:r>
          <a:endParaRPr lang="en-SE" sz="1800"/>
        </a:p>
      </dgm:t>
    </dgm:pt>
    <dgm:pt modelId="{E0D4FE8B-06D1-4AB4-93ED-0153F984803D}" type="parTrans" cxnId="{935167E9-BE9A-4B40-A77D-613EF533A59E}">
      <dgm:prSet/>
      <dgm:spPr/>
    </dgm:pt>
    <dgm:pt modelId="{AC6500D6-6E5E-4410-8AEF-B05BDEECCD3C}" type="sibTrans" cxnId="{935167E9-BE9A-4B40-A77D-613EF533A59E}">
      <dgm:prSet/>
      <dgm:spPr/>
    </dgm:pt>
    <dgm:pt modelId="{CAC442A0-3459-4E9D-9FB4-63D77860B5DD}" type="pres">
      <dgm:prSet presAssocID="{DAD2814B-A0CB-41C7-85D5-AD7DA7A502F2}" presName="linearFlow" presStyleCnt="0">
        <dgm:presLayoutVars>
          <dgm:dir/>
          <dgm:animLvl val="lvl"/>
          <dgm:resizeHandles val="exact"/>
        </dgm:presLayoutVars>
      </dgm:prSet>
      <dgm:spPr/>
    </dgm:pt>
    <dgm:pt modelId="{8AF064CB-97A4-4275-AD50-547743065CAD}" type="pres">
      <dgm:prSet presAssocID="{8BEAF9B3-3E08-4B82-9819-37BA19D73C1D}" presName="composite" presStyleCnt="0"/>
      <dgm:spPr/>
    </dgm:pt>
    <dgm:pt modelId="{EA02F185-2BC4-484B-99BF-0614B07AFAEE}" type="pres">
      <dgm:prSet presAssocID="{8BEAF9B3-3E08-4B82-9819-37BA19D73C1D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938398C7-0A59-4E88-9309-E678BBF69001}" type="pres">
      <dgm:prSet presAssocID="{8BEAF9B3-3E08-4B82-9819-37BA19D73C1D}" presName="descendantText" presStyleLbl="alignAcc1" presStyleIdx="0" presStyleCnt="3">
        <dgm:presLayoutVars>
          <dgm:bulletEnabled val="1"/>
        </dgm:presLayoutVars>
      </dgm:prSet>
      <dgm:spPr/>
    </dgm:pt>
    <dgm:pt modelId="{E6BBE099-0380-4FAE-B829-219639F55886}" type="pres">
      <dgm:prSet presAssocID="{98CADFA8-377D-4158-A54E-E61CE147D96B}" presName="sp" presStyleCnt="0"/>
      <dgm:spPr/>
    </dgm:pt>
    <dgm:pt modelId="{40D977D0-D5DD-45D3-9A8B-9F4432DFBBD7}" type="pres">
      <dgm:prSet presAssocID="{A851A5EC-0E24-4A9F-935D-AD4109AA6A07}" presName="composite" presStyleCnt="0"/>
      <dgm:spPr/>
    </dgm:pt>
    <dgm:pt modelId="{C71168F8-AF63-4E6B-9663-AF511FA6ED38}" type="pres">
      <dgm:prSet presAssocID="{A851A5EC-0E24-4A9F-935D-AD4109AA6A07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D84E987E-976A-449D-A86A-02B877C62E5D}" type="pres">
      <dgm:prSet presAssocID="{A851A5EC-0E24-4A9F-935D-AD4109AA6A07}" presName="descendantText" presStyleLbl="alignAcc1" presStyleIdx="1" presStyleCnt="3">
        <dgm:presLayoutVars>
          <dgm:bulletEnabled val="1"/>
        </dgm:presLayoutVars>
      </dgm:prSet>
      <dgm:spPr/>
    </dgm:pt>
    <dgm:pt modelId="{D802DB54-E5E8-4AEC-AC26-A01E00CDC73A}" type="pres">
      <dgm:prSet presAssocID="{9C6537AC-799B-4099-8658-27E00E9D460C}" presName="sp" presStyleCnt="0"/>
      <dgm:spPr/>
    </dgm:pt>
    <dgm:pt modelId="{2C4E666D-4A77-4BE2-BE4B-9C0B00F4CAA7}" type="pres">
      <dgm:prSet presAssocID="{1D738A6A-DCD4-422C-BDEE-5B9B2A688286}" presName="composite" presStyleCnt="0"/>
      <dgm:spPr/>
    </dgm:pt>
    <dgm:pt modelId="{6583E38A-AAAC-4A3D-9F74-1A0BF1C973EA}" type="pres">
      <dgm:prSet presAssocID="{1D738A6A-DCD4-422C-BDEE-5B9B2A688286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BCAE0550-6B5A-43C3-A683-2F61742AA8F5}" type="pres">
      <dgm:prSet presAssocID="{1D738A6A-DCD4-422C-BDEE-5B9B2A688286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6760E002-A334-439D-A415-20437890C01F}" type="presOf" srcId="{5B73ECA4-A306-4FFB-B7E3-6C3BF21CF805}" destId="{938398C7-0A59-4E88-9309-E678BBF69001}" srcOrd="0" destOrd="2" presId="urn:microsoft.com/office/officeart/2005/8/layout/chevron2"/>
    <dgm:cxn modelId="{06427103-F0D3-4631-AA8A-42EAE27DFED1}" srcId="{A851A5EC-0E24-4A9F-935D-AD4109AA6A07}" destId="{3FF31424-FD50-4F1C-8B74-65B1C0D44306}" srcOrd="0" destOrd="0" parTransId="{8C131337-2C99-4A39-81B2-C0AC61DEC595}" sibTransId="{134CD3BA-4BBE-4A80-84A9-CF32710A5DD4}"/>
    <dgm:cxn modelId="{4887762E-92A4-40B5-AD8D-D96DF4E4D204}" srcId="{8BEAF9B3-3E08-4B82-9819-37BA19D73C1D}" destId="{5B73ECA4-A306-4FFB-B7E3-6C3BF21CF805}" srcOrd="2" destOrd="0" parTransId="{4582C687-9380-4204-A06F-A959C83F6654}" sibTransId="{A78CE40C-6F1C-44FA-8CC6-D049480627E4}"/>
    <dgm:cxn modelId="{DA812537-4C9E-4ADD-B42B-F068433B0611}" srcId="{1D738A6A-DCD4-422C-BDEE-5B9B2A688286}" destId="{D94FD0FB-2925-4788-ABE9-09AD31062F82}" srcOrd="0" destOrd="0" parTransId="{03E1E5EF-A12C-45A3-851F-D31F1C23F561}" sibTransId="{85E25128-6136-4206-8E55-C8C3DAA2C8E9}"/>
    <dgm:cxn modelId="{FB54AC3D-3D28-47D0-A5BA-E7C3E4CBB892}" srcId="{8BEAF9B3-3E08-4B82-9819-37BA19D73C1D}" destId="{CEC53A67-7766-47C8-AFBE-6FAA2C12A8F3}" srcOrd="1" destOrd="0" parTransId="{103B4C10-A12C-4EFF-855E-50F8B708F48D}" sibTransId="{9B3ECC65-849C-46DA-A465-C170FCFA2A59}"/>
    <dgm:cxn modelId="{42CCE35C-B94D-4C33-B651-8EDE2E588AF0}" srcId="{DAD2814B-A0CB-41C7-85D5-AD7DA7A502F2}" destId="{8BEAF9B3-3E08-4B82-9819-37BA19D73C1D}" srcOrd="0" destOrd="0" parTransId="{681C3539-FFE5-4513-BD35-D9E0557007C3}" sibTransId="{98CADFA8-377D-4158-A54E-E61CE147D96B}"/>
    <dgm:cxn modelId="{4F001F6B-DC15-41B8-B8B2-572B979949EC}" type="presOf" srcId="{D94FD0FB-2925-4788-ABE9-09AD31062F82}" destId="{BCAE0550-6B5A-43C3-A683-2F61742AA8F5}" srcOrd="0" destOrd="0" presId="urn:microsoft.com/office/officeart/2005/8/layout/chevron2"/>
    <dgm:cxn modelId="{30713D73-AD51-4B18-B3A3-D4D2AE25FFDF}" srcId="{A851A5EC-0E24-4A9F-935D-AD4109AA6A07}" destId="{2E170FBC-0096-4734-BE2B-DDE5C6D522B2}" srcOrd="1" destOrd="0" parTransId="{3FD1021D-2B1B-4D4B-9388-90E5EE042144}" sibTransId="{7C45B5B8-FA00-4CBB-AF3C-5465675F867F}"/>
    <dgm:cxn modelId="{1EAAAF53-AB44-4469-871E-918884169212}" type="presOf" srcId="{CEC53A67-7766-47C8-AFBE-6FAA2C12A8F3}" destId="{938398C7-0A59-4E88-9309-E678BBF69001}" srcOrd="0" destOrd="1" presId="urn:microsoft.com/office/officeart/2005/8/layout/chevron2"/>
    <dgm:cxn modelId="{10673276-EF31-4201-B867-B63A6EE224AE}" srcId="{1D738A6A-DCD4-422C-BDEE-5B9B2A688286}" destId="{5AEF9748-FFA4-45D2-8CED-6DE3660832AD}" srcOrd="1" destOrd="0" parTransId="{21717297-08F5-4B2F-9630-797276C56A1A}" sibTransId="{BF95C071-F327-48F6-9028-292C1A2B183F}"/>
    <dgm:cxn modelId="{A073CB58-608E-4E5B-B0E7-B7322EFD57ED}" srcId="{8BEAF9B3-3E08-4B82-9819-37BA19D73C1D}" destId="{56A7D5F3-FFED-4011-ABF7-1663477F9359}" srcOrd="0" destOrd="0" parTransId="{3DA2306E-6399-41F9-94AD-48E644F4C195}" sibTransId="{CAD61C91-1B1D-4488-883D-52B937D48C77}"/>
    <dgm:cxn modelId="{36517C80-5FCB-4F49-A684-03F4BB0AF0B3}" type="presOf" srcId="{3FF31424-FD50-4F1C-8B74-65B1C0D44306}" destId="{D84E987E-976A-449D-A86A-02B877C62E5D}" srcOrd="0" destOrd="0" presId="urn:microsoft.com/office/officeart/2005/8/layout/chevron2"/>
    <dgm:cxn modelId="{DC86EA86-2CEB-46DD-8191-F80FB022E9F9}" srcId="{DAD2814B-A0CB-41C7-85D5-AD7DA7A502F2}" destId="{1D738A6A-DCD4-422C-BDEE-5B9B2A688286}" srcOrd="2" destOrd="0" parTransId="{39DEEB66-D599-40E0-A4BF-A0126021BD34}" sibTransId="{B94BBBE0-4E2C-4D22-BBE3-766EFDE5886D}"/>
    <dgm:cxn modelId="{D9E8328F-6990-426C-B0D9-3BCD17D515CC}" type="presOf" srcId="{4F3C3D68-4F16-4D74-848E-C102D5CF5049}" destId="{D84E987E-976A-449D-A86A-02B877C62E5D}" srcOrd="0" destOrd="2" presId="urn:microsoft.com/office/officeart/2005/8/layout/chevron2"/>
    <dgm:cxn modelId="{79458DA1-0224-4540-93AB-ACEAAC5DBD7A}" type="presOf" srcId="{5AEF9748-FFA4-45D2-8CED-6DE3660832AD}" destId="{BCAE0550-6B5A-43C3-A683-2F61742AA8F5}" srcOrd="0" destOrd="1" presId="urn:microsoft.com/office/officeart/2005/8/layout/chevron2"/>
    <dgm:cxn modelId="{058D56A2-ECAB-476A-ACF9-42A9962B8759}" type="presOf" srcId="{56A7D5F3-FFED-4011-ABF7-1663477F9359}" destId="{938398C7-0A59-4E88-9309-E678BBF69001}" srcOrd="0" destOrd="0" presId="urn:microsoft.com/office/officeart/2005/8/layout/chevron2"/>
    <dgm:cxn modelId="{7252F6AC-4D7B-4228-A73C-B2EEBE693DBD}" type="presOf" srcId="{2E170FBC-0096-4734-BE2B-DDE5C6D522B2}" destId="{D84E987E-976A-449D-A86A-02B877C62E5D}" srcOrd="0" destOrd="1" presId="urn:microsoft.com/office/officeart/2005/8/layout/chevron2"/>
    <dgm:cxn modelId="{34BEEDBB-0C36-43EC-A922-E32924488D61}" srcId="{DAD2814B-A0CB-41C7-85D5-AD7DA7A502F2}" destId="{A851A5EC-0E24-4A9F-935D-AD4109AA6A07}" srcOrd="1" destOrd="0" parTransId="{2AEE47FC-2ACE-4DB6-ACAD-A0CD7F4C0DFE}" sibTransId="{9C6537AC-799B-4099-8658-27E00E9D460C}"/>
    <dgm:cxn modelId="{082324BE-13EC-4061-B25D-955DA23A6F8D}" type="presOf" srcId="{1D738A6A-DCD4-422C-BDEE-5B9B2A688286}" destId="{6583E38A-AAAC-4A3D-9F74-1A0BF1C973EA}" srcOrd="0" destOrd="0" presId="urn:microsoft.com/office/officeart/2005/8/layout/chevron2"/>
    <dgm:cxn modelId="{78B06FCE-87FD-4C4B-A93F-A15278E26974}" type="presOf" srcId="{DAD2814B-A0CB-41C7-85D5-AD7DA7A502F2}" destId="{CAC442A0-3459-4E9D-9FB4-63D77860B5DD}" srcOrd="0" destOrd="0" presId="urn:microsoft.com/office/officeart/2005/8/layout/chevron2"/>
    <dgm:cxn modelId="{BBD6CCD4-B121-4AF1-857E-173FFE1F984F}" type="presOf" srcId="{8BEAF9B3-3E08-4B82-9819-37BA19D73C1D}" destId="{EA02F185-2BC4-484B-99BF-0614B07AFAEE}" srcOrd="0" destOrd="0" presId="urn:microsoft.com/office/officeart/2005/8/layout/chevron2"/>
    <dgm:cxn modelId="{DE2E85DD-550C-4E0F-9826-7D98A10E4D46}" type="presOf" srcId="{A851A5EC-0E24-4A9F-935D-AD4109AA6A07}" destId="{C71168F8-AF63-4E6B-9663-AF511FA6ED38}" srcOrd="0" destOrd="0" presId="urn:microsoft.com/office/officeart/2005/8/layout/chevron2"/>
    <dgm:cxn modelId="{935167E9-BE9A-4B40-A77D-613EF533A59E}" srcId="{A851A5EC-0E24-4A9F-935D-AD4109AA6A07}" destId="{4F3C3D68-4F16-4D74-848E-C102D5CF5049}" srcOrd="2" destOrd="0" parTransId="{E0D4FE8B-06D1-4AB4-93ED-0153F984803D}" sibTransId="{AC6500D6-6E5E-4410-8AEF-B05BDEECCD3C}"/>
    <dgm:cxn modelId="{752314B8-8548-4134-BAEB-62C9F44B2E47}" type="presParOf" srcId="{CAC442A0-3459-4E9D-9FB4-63D77860B5DD}" destId="{8AF064CB-97A4-4275-AD50-547743065CAD}" srcOrd="0" destOrd="0" presId="urn:microsoft.com/office/officeart/2005/8/layout/chevron2"/>
    <dgm:cxn modelId="{D3B9C364-A24D-4165-B3D7-4D21A01C37B8}" type="presParOf" srcId="{8AF064CB-97A4-4275-AD50-547743065CAD}" destId="{EA02F185-2BC4-484B-99BF-0614B07AFAEE}" srcOrd="0" destOrd="0" presId="urn:microsoft.com/office/officeart/2005/8/layout/chevron2"/>
    <dgm:cxn modelId="{8F131220-64A1-4DC4-B79C-3EE78AD7593B}" type="presParOf" srcId="{8AF064CB-97A4-4275-AD50-547743065CAD}" destId="{938398C7-0A59-4E88-9309-E678BBF69001}" srcOrd="1" destOrd="0" presId="urn:microsoft.com/office/officeart/2005/8/layout/chevron2"/>
    <dgm:cxn modelId="{565C3B0B-517E-43DB-A7CB-10D702CD702B}" type="presParOf" srcId="{CAC442A0-3459-4E9D-9FB4-63D77860B5DD}" destId="{E6BBE099-0380-4FAE-B829-219639F55886}" srcOrd="1" destOrd="0" presId="urn:microsoft.com/office/officeart/2005/8/layout/chevron2"/>
    <dgm:cxn modelId="{E58D0256-3609-4ECC-A468-9367D7E1B848}" type="presParOf" srcId="{CAC442A0-3459-4E9D-9FB4-63D77860B5DD}" destId="{40D977D0-D5DD-45D3-9A8B-9F4432DFBBD7}" srcOrd="2" destOrd="0" presId="urn:microsoft.com/office/officeart/2005/8/layout/chevron2"/>
    <dgm:cxn modelId="{DBC8F95B-91EC-4110-B767-DFF9C98756BF}" type="presParOf" srcId="{40D977D0-D5DD-45D3-9A8B-9F4432DFBBD7}" destId="{C71168F8-AF63-4E6B-9663-AF511FA6ED38}" srcOrd="0" destOrd="0" presId="urn:microsoft.com/office/officeart/2005/8/layout/chevron2"/>
    <dgm:cxn modelId="{90B9ED12-D043-4B77-BDE6-8271CFEE1F26}" type="presParOf" srcId="{40D977D0-D5DD-45D3-9A8B-9F4432DFBBD7}" destId="{D84E987E-976A-449D-A86A-02B877C62E5D}" srcOrd="1" destOrd="0" presId="urn:microsoft.com/office/officeart/2005/8/layout/chevron2"/>
    <dgm:cxn modelId="{BDC2F89F-3509-4A86-B848-23769243D558}" type="presParOf" srcId="{CAC442A0-3459-4E9D-9FB4-63D77860B5DD}" destId="{D802DB54-E5E8-4AEC-AC26-A01E00CDC73A}" srcOrd="3" destOrd="0" presId="urn:microsoft.com/office/officeart/2005/8/layout/chevron2"/>
    <dgm:cxn modelId="{AEBB0E80-4947-44B1-AFD2-08DC55973424}" type="presParOf" srcId="{CAC442A0-3459-4E9D-9FB4-63D77860B5DD}" destId="{2C4E666D-4A77-4BE2-BE4B-9C0B00F4CAA7}" srcOrd="4" destOrd="0" presId="urn:microsoft.com/office/officeart/2005/8/layout/chevron2"/>
    <dgm:cxn modelId="{8D305E4F-B769-4749-9E4D-B30D46DA4B87}" type="presParOf" srcId="{2C4E666D-4A77-4BE2-BE4B-9C0B00F4CAA7}" destId="{6583E38A-AAAC-4A3D-9F74-1A0BF1C973EA}" srcOrd="0" destOrd="0" presId="urn:microsoft.com/office/officeart/2005/8/layout/chevron2"/>
    <dgm:cxn modelId="{DF3879C2-82D5-45E5-9E01-DC0F0FBD8A6B}" type="presParOf" srcId="{2C4E666D-4A77-4BE2-BE4B-9C0B00F4CAA7}" destId="{BCAE0550-6B5A-43C3-A683-2F61742AA8F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AD2814B-A0CB-41C7-85D5-AD7DA7A502F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E"/>
        </a:p>
      </dgm:t>
    </dgm:pt>
    <dgm:pt modelId="{8BEAF9B3-3E08-4B82-9819-37BA19D73C1D}">
      <dgm:prSet phldrT="[Text]"/>
      <dgm:spPr/>
      <dgm:t>
        <a:bodyPr/>
        <a:lstStyle/>
        <a:p>
          <a:r>
            <a:rPr lang="en-US"/>
            <a:t>Jeton</a:t>
          </a:r>
          <a:endParaRPr lang="en-SE"/>
        </a:p>
      </dgm:t>
    </dgm:pt>
    <dgm:pt modelId="{681C3539-FFE5-4513-BD35-D9E0557007C3}" type="parTrans" cxnId="{42CCE35C-B94D-4C33-B651-8EDE2E588AF0}">
      <dgm:prSet/>
      <dgm:spPr/>
      <dgm:t>
        <a:bodyPr/>
        <a:lstStyle/>
        <a:p>
          <a:endParaRPr lang="en-SE"/>
        </a:p>
      </dgm:t>
    </dgm:pt>
    <dgm:pt modelId="{98CADFA8-377D-4158-A54E-E61CE147D96B}" type="sibTrans" cxnId="{42CCE35C-B94D-4C33-B651-8EDE2E588AF0}">
      <dgm:prSet/>
      <dgm:spPr/>
      <dgm:t>
        <a:bodyPr/>
        <a:lstStyle/>
        <a:p>
          <a:endParaRPr lang="en-SE"/>
        </a:p>
      </dgm:t>
    </dgm:pt>
    <dgm:pt modelId="{A851A5EC-0E24-4A9F-935D-AD4109AA6A07}">
      <dgm:prSet phldrT="[Text]"/>
      <dgm:spPr/>
      <dgm:t>
        <a:bodyPr/>
        <a:lstStyle/>
        <a:p>
          <a:r>
            <a:rPr lang="en-US"/>
            <a:t>?</a:t>
          </a:r>
          <a:endParaRPr lang="en-SE"/>
        </a:p>
      </dgm:t>
    </dgm:pt>
    <dgm:pt modelId="{2AEE47FC-2ACE-4DB6-ACAD-A0CD7F4C0DFE}" type="parTrans" cxnId="{34BEEDBB-0C36-43EC-A922-E32924488D61}">
      <dgm:prSet/>
      <dgm:spPr/>
      <dgm:t>
        <a:bodyPr/>
        <a:lstStyle/>
        <a:p>
          <a:endParaRPr lang="en-SE"/>
        </a:p>
      </dgm:t>
    </dgm:pt>
    <dgm:pt modelId="{9C6537AC-799B-4099-8658-27E00E9D460C}" type="sibTrans" cxnId="{34BEEDBB-0C36-43EC-A922-E32924488D61}">
      <dgm:prSet/>
      <dgm:spPr/>
      <dgm:t>
        <a:bodyPr/>
        <a:lstStyle/>
        <a:p>
          <a:endParaRPr lang="en-SE"/>
        </a:p>
      </dgm:t>
    </dgm:pt>
    <dgm:pt modelId="{56A7D5F3-FFED-4011-ABF7-1663477F9359}">
      <dgm:prSet custT="1"/>
      <dgm:spPr/>
      <dgm:t>
        <a:bodyPr/>
        <a:lstStyle/>
        <a:p>
          <a:r>
            <a:rPr lang="en-US" sz="1800" err="1"/>
            <a:t>Nuxt</a:t>
          </a:r>
          <a:r>
            <a:rPr lang="en-US" sz="1800"/>
            <a:t> – SSR</a:t>
          </a:r>
          <a:endParaRPr lang="en-SE" sz="1800"/>
        </a:p>
      </dgm:t>
    </dgm:pt>
    <dgm:pt modelId="{3DA2306E-6399-41F9-94AD-48E644F4C195}" type="parTrans" cxnId="{A073CB58-608E-4E5B-B0E7-B7322EFD57ED}">
      <dgm:prSet/>
      <dgm:spPr/>
      <dgm:t>
        <a:bodyPr/>
        <a:lstStyle/>
        <a:p>
          <a:endParaRPr lang="en-SE"/>
        </a:p>
      </dgm:t>
    </dgm:pt>
    <dgm:pt modelId="{CAD61C91-1B1D-4488-883D-52B937D48C77}" type="sibTrans" cxnId="{A073CB58-608E-4E5B-B0E7-B7322EFD57ED}">
      <dgm:prSet/>
      <dgm:spPr/>
      <dgm:t>
        <a:bodyPr/>
        <a:lstStyle/>
        <a:p>
          <a:endParaRPr lang="en-SE"/>
        </a:p>
      </dgm:t>
    </dgm:pt>
    <dgm:pt modelId="{3FF31424-FD50-4F1C-8B74-65B1C0D44306}">
      <dgm:prSet custT="1"/>
      <dgm:spPr/>
      <dgm:t>
        <a:bodyPr/>
        <a:lstStyle/>
        <a:p>
          <a:r>
            <a:rPr lang="en-US" sz="1800"/>
            <a:t>Svenska?</a:t>
          </a:r>
          <a:endParaRPr lang="en-SE" sz="1800"/>
        </a:p>
      </dgm:t>
    </dgm:pt>
    <dgm:pt modelId="{8C131337-2C99-4A39-81B2-C0AC61DEC595}" type="parTrans" cxnId="{06427103-F0D3-4631-AA8A-42EAE27DFED1}">
      <dgm:prSet/>
      <dgm:spPr/>
      <dgm:t>
        <a:bodyPr/>
        <a:lstStyle/>
        <a:p>
          <a:endParaRPr lang="en-SE"/>
        </a:p>
      </dgm:t>
    </dgm:pt>
    <dgm:pt modelId="{134CD3BA-4BBE-4A80-84A9-CF32710A5DD4}" type="sibTrans" cxnId="{06427103-F0D3-4631-AA8A-42EAE27DFED1}">
      <dgm:prSet/>
      <dgm:spPr/>
      <dgm:t>
        <a:bodyPr/>
        <a:lstStyle/>
        <a:p>
          <a:endParaRPr lang="en-SE"/>
        </a:p>
      </dgm:t>
    </dgm:pt>
    <dgm:pt modelId="{2CF83928-FC95-4803-BEF1-7C8DFA7A9D9F}">
      <dgm:prSet custT="1"/>
      <dgm:spPr/>
      <dgm:t>
        <a:bodyPr/>
        <a:lstStyle/>
        <a:p>
          <a:r>
            <a:rPr lang="en-US" sz="1800" err="1"/>
            <a:t>Engelska</a:t>
          </a:r>
          <a:r>
            <a:rPr lang="en-US" sz="1800"/>
            <a:t>?</a:t>
          </a:r>
          <a:endParaRPr lang="en-SE" sz="1800"/>
        </a:p>
      </dgm:t>
    </dgm:pt>
    <dgm:pt modelId="{A201FCD4-F0BE-4081-BF55-612430B05A21}" type="parTrans" cxnId="{A738D676-5B4B-4C98-81E3-E8023BB83409}">
      <dgm:prSet/>
      <dgm:spPr/>
      <dgm:t>
        <a:bodyPr/>
        <a:lstStyle/>
        <a:p>
          <a:endParaRPr lang="en-SE"/>
        </a:p>
      </dgm:t>
    </dgm:pt>
    <dgm:pt modelId="{A3460648-8FE5-4BFF-A362-E9267E548A35}" type="sibTrans" cxnId="{A738D676-5B4B-4C98-81E3-E8023BB83409}">
      <dgm:prSet/>
      <dgm:spPr/>
      <dgm:t>
        <a:bodyPr/>
        <a:lstStyle/>
        <a:p>
          <a:endParaRPr lang="en-SE"/>
        </a:p>
      </dgm:t>
    </dgm:pt>
    <dgm:pt modelId="{8C08BAE5-F89F-41EB-A5CA-49AD616AA11A}">
      <dgm:prSet custT="1"/>
      <dgm:spPr/>
      <dgm:t>
        <a:bodyPr/>
        <a:lstStyle/>
        <a:p>
          <a:r>
            <a:rPr lang="en-US" sz="1800"/>
            <a:t>Markdown</a:t>
          </a:r>
          <a:endParaRPr lang="en-SE" sz="1800"/>
        </a:p>
      </dgm:t>
    </dgm:pt>
    <dgm:pt modelId="{28A4DBF9-C8B0-4665-BAC4-24A67E282C00}" type="parTrans" cxnId="{9F1DA5A6-7CCF-493F-AAAB-E783395E80FD}">
      <dgm:prSet/>
      <dgm:spPr/>
      <dgm:t>
        <a:bodyPr/>
        <a:lstStyle/>
        <a:p>
          <a:endParaRPr lang="en-SE"/>
        </a:p>
      </dgm:t>
    </dgm:pt>
    <dgm:pt modelId="{FC5EEBF0-FE47-4CBE-AEC8-F70D86E4C26F}" type="sibTrans" cxnId="{9F1DA5A6-7CCF-493F-AAAB-E783395E80FD}">
      <dgm:prSet/>
      <dgm:spPr/>
      <dgm:t>
        <a:bodyPr/>
        <a:lstStyle/>
        <a:p>
          <a:endParaRPr lang="en-SE"/>
        </a:p>
      </dgm:t>
    </dgm:pt>
    <dgm:pt modelId="{7A8CAEBF-36C1-4417-8F1C-BE3C119F36F2}">
      <dgm:prSet custT="1"/>
      <dgm:spPr/>
      <dgm:t>
        <a:bodyPr/>
        <a:lstStyle/>
        <a:p>
          <a:r>
            <a:rPr lang="en-US" sz="1800"/>
            <a:t>SEO- Search Engine Optimization</a:t>
          </a:r>
          <a:endParaRPr lang="en-SE" sz="1800"/>
        </a:p>
      </dgm:t>
    </dgm:pt>
    <dgm:pt modelId="{179C4D77-2134-45C9-97E8-F395F9B17596}" type="parTrans" cxnId="{FED73E24-2C3C-4EBA-8884-E33A5C9EDF26}">
      <dgm:prSet/>
      <dgm:spPr/>
      <dgm:t>
        <a:bodyPr/>
        <a:lstStyle/>
        <a:p>
          <a:endParaRPr lang="en-SE"/>
        </a:p>
      </dgm:t>
    </dgm:pt>
    <dgm:pt modelId="{4119A4E9-5159-4C0D-908A-B7F0223D263D}" type="sibTrans" cxnId="{FED73E24-2C3C-4EBA-8884-E33A5C9EDF26}">
      <dgm:prSet/>
      <dgm:spPr/>
      <dgm:t>
        <a:bodyPr/>
        <a:lstStyle/>
        <a:p>
          <a:endParaRPr lang="en-SE"/>
        </a:p>
      </dgm:t>
    </dgm:pt>
    <dgm:pt modelId="{37B1CECD-2E45-4BC1-BE12-1F7492855DB4}">
      <dgm:prSet custT="1"/>
      <dgm:spPr/>
      <dgm:t>
        <a:bodyPr/>
        <a:lstStyle/>
        <a:p>
          <a:r>
            <a:rPr lang="en-US" sz="1800"/>
            <a:t>UI/UX</a:t>
          </a:r>
          <a:endParaRPr lang="en-SE" sz="1800"/>
        </a:p>
      </dgm:t>
    </dgm:pt>
    <dgm:pt modelId="{1402A84C-EE64-4844-8BC7-F22D459B11B6}" type="parTrans" cxnId="{747F8851-9EE9-4B09-8F3F-A34E4F4DC4F2}">
      <dgm:prSet/>
      <dgm:spPr/>
      <dgm:t>
        <a:bodyPr/>
        <a:lstStyle/>
        <a:p>
          <a:endParaRPr lang="en-SE"/>
        </a:p>
      </dgm:t>
    </dgm:pt>
    <dgm:pt modelId="{27EB809F-3059-410F-968C-D649290FF02F}" type="sibTrans" cxnId="{747F8851-9EE9-4B09-8F3F-A34E4F4DC4F2}">
      <dgm:prSet/>
      <dgm:spPr/>
      <dgm:t>
        <a:bodyPr/>
        <a:lstStyle/>
        <a:p>
          <a:endParaRPr lang="en-SE"/>
        </a:p>
      </dgm:t>
    </dgm:pt>
    <dgm:pt modelId="{CAC442A0-3459-4E9D-9FB4-63D77860B5DD}" type="pres">
      <dgm:prSet presAssocID="{DAD2814B-A0CB-41C7-85D5-AD7DA7A502F2}" presName="linearFlow" presStyleCnt="0">
        <dgm:presLayoutVars>
          <dgm:dir/>
          <dgm:animLvl val="lvl"/>
          <dgm:resizeHandles val="exact"/>
        </dgm:presLayoutVars>
      </dgm:prSet>
      <dgm:spPr/>
    </dgm:pt>
    <dgm:pt modelId="{8AF064CB-97A4-4275-AD50-547743065CAD}" type="pres">
      <dgm:prSet presAssocID="{8BEAF9B3-3E08-4B82-9819-37BA19D73C1D}" presName="composite" presStyleCnt="0"/>
      <dgm:spPr/>
    </dgm:pt>
    <dgm:pt modelId="{EA02F185-2BC4-484B-99BF-0614B07AFAEE}" type="pres">
      <dgm:prSet presAssocID="{8BEAF9B3-3E08-4B82-9819-37BA19D73C1D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938398C7-0A59-4E88-9309-E678BBF69001}" type="pres">
      <dgm:prSet presAssocID="{8BEAF9B3-3E08-4B82-9819-37BA19D73C1D}" presName="descendantText" presStyleLbl="alignAcc1" presStyleIdx="0" presStyleCnt="2" custLinFactNeighborX="545">
        <dgm:presLayoutVars>
          <dgm:bulletEnabled val="1"/>
        </dgm:presLayoutVars>
      </dgm:prSet>
      <dgm:spPr/>
    </dgm:pt>
    <dgm:pt modelId="{E6BBE099-0380-4FAE-B829-219639F55886}" type="pres">
      <dgm:prSet presAssocID="{98CADFA8-377D-4158-A54E-E61CE147D96B}" presName="sp" presStyleCnt="0"/>
      <dgm:spPr/>
    </dgm:pt>
    <dgm:pt modelId="{40D977D0-D5DD-45D3-9A8B-9F4432DFBBD7}" type="pres">
      <dgm:prSet presAssocID="{A851A5EC-0E24-4A9F-935D-AD4109AA6A07}" presName="composite" presStyleCnt="0"/>
      <dgm:spPr/>
    </dgm:pt>
    <dgm:pt modelId="{C71168F8-AF63-4E6B-9663-AF511FA6ED38}" type="pres">
      <dgm:prSet presAssocID="{A851A5EC-0E24-4A9F-935D-AD4109AA6A07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D84E987E-976A-449D-A86A-02B877C62E5D}" type="pres">
      <dgm:prSet presAssocID="{A851A5EC-0E24-4A9F-935D-AD4109AA6A07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06427103-F0D3-4631-AA8A-42EAE27DFED1}" srcId="{A851A5EC-0E24-4A9F-935D-AD4109AA6A07}" destId="{3FF31424-FD50-4F1C-8B74-65B1C0D44306}" srcOrd="0" destOrd="0" parTransId="{8C131337-2C99-4A39-81B2-C0AC61DEC595}" sibTransId="{134CD3BA-4BBE-4A80-84A9-CF32710A5DD4}"/>
    <dgm:cxn modelId="{79A2A704-593E-47B9-AD96-52CA6AC0F498}" type="presOf" srcId="{37B1CECD-2E45-4BC1-BE12-1F7492855DB4}" destId="{938398C7-0A59-4E88-9309-E678BBF69001}" srcOrd="0" destOrd="0" presId="urn:microsoft.com/office/officeart/2005/8/layout/chevron2"/>
    <dgm:cxn modelId="{FED73E24-2C3C-4EBA-8884-E33A5C9EDF26}" srcId="{8BEAF9B3-3E08-4B82-9819-37BA19D73C1D}" destId="{7A8CAEBF-36C1-4417-8F1C-BE3C119F36F2}" srcOrd="3" destOrd="0" parTransId="{179C4D77-2134-45C9-97E8-F395F9B17596}" sibTransId="{4119A4E9-5159-4C0D-908A-B7F0223D263D}"/>
    <dgm:cxn modelId="{76829839-FE97-4145-B7E8-51F235EF24CD}" type="presOf" srcId="{8C08BAE5-F89F-41EB-A5CA-49AD616AA11A}" destId="{938398C7-0A59-4E88-9309-E678BBF69001}" srcOrd="0" destOrd="2" presId="urn:microsoft.com/office/officeart/2005/8/layout/chevron2"/>
    <dgm:cxn modelId="{42CCE35C-B94D-4C33-B651-8EDE2E588AF0}" srcId="{DAD2814B-A0CB-41C7-85D5-AD7DA7A502F2}" destId="{8BEAF9B3-3E08-4B82-9819-37BA19D73C1D}" srcOrd="0" destOrd="0" parTransId="{681C3539-FFE5-4513-BD35-D9E0557007C3}" sibTransId="{98CADFA8-377D-4158-A54E-E61CE147D96B}"/>
    <dgm:cxn modelId="{5F435C6A-A2E7-4E34-82DE-C5EB4D0E3099}" type="presOf" srcId="{7A8CAEBF-36C1-4417-8F1C-BE3C119F36F2}" destId="{938398C7-0A59-4E88-9309-E678BBF69001}" srcOrd="0" destOrd="3" presId="urn:microsoft.com/office/officeart/2005/8/layout/chevron2"/>
    <dgm:cxn modelId="{747F8851-9EE9-4B09-8F3F-A34E4F4DC4F2}" srcId="{8BEAF9B3-3E08-4B82-9819-37BA19D73C1D}" destId="{37B1CECD-2E45-4BC1-BE12-1F7492855DB4}" srcOrd="0" destOrd="0" parTransId="{1402A84C-EE64-4844-8BC7-F22D459B11B6}" sibTransId="{27EB809F-3059-410F-968C-D649290FF02F}"/>
    <dgm:cxn modelId="{A738D676-5B4B-4C98-81E3-E8023BB83409}" srcId="{A851A5EC-0E24-4A9F-935D-AD4109AA6A07}" destId="{2CF83928-FC95-4803-BEF1-7C8DFA7A9D9F}" srcOrd="1" destOrd="0" parTransId="{A201FCD4-F0BE-4081-BF55-612430B05A21}" sibTransId="{A3460648-8FE5-4BFF-A362-E9267E548A35}"/>
    <dgm:cxn modelId="{A073CB58-608E-4E5B-B0E7-B7322EFD57ED}" srcId="{8BEAF9B3-3E08-4B82-9819-37BA19D73C1D}" destId="{56A7D5F3-FFED-4011-ABF7-1663477F9359}" srcOrd="1" destOrd="0" parTransId="{3DA2306E-6399-41F9-94AD-48E644F4C195}" sibTransId="{CAD61C91-1B1D-4488-883D-52B937D48C77}"/>
    <dgm:cxn modelId="{36517C80-5FCB-4F49-A684-03F4BB0AF0B3}" type="presOf" srcId="{3FF31424-FD50-4F1C-8B74-65B1C0D44306}" destId="{D84E987E-976A-449D-A86A-02B877C62E5D}" srcOrd="0" destOrd="0" presId="urn:microsoft.com/office/officeart/2005/8/layout/chevron2"/>
    <dgm:cxn modelId="{B9F55E93-FEBB-4D0D-A2BB-7AECF7D1CC59}" type="presOf" srcId="{2CF83928-FC95-4803-BEF1-7C8DFA7A9D9F}" destId="{D84E987E-976A-449D-A86A-02B877C62E5D}" srcOrd="0" destOrd="1" presId="urn:microsoft.com/office/officeart/2005/8/layout/chevron2"/>
    <dgm:cxn modelId="{058D56A2-ECAB-476A-ACF9-42A9962B8759}" type="presOf" srcId="{56A7D5F3-FFED-4011-ABF7-1663477F9359}" destId="{938398C7-0A59-4E88-9309-E678BBF69001}" srcOrd="0" destOrd="1" presId="urn:microsoft.com/office/officeart/2005/8/layout/chevron2"/>
    <dgm:cxn modelId="{9F1DA5A6-7CCF-493F-AAAB-E783395E80FD}" srcId="{8BEAF9B3-3E08-4B82-9819-37BA19D73C1D}" destId="{8C08BAE5-F89F-41EB-A5CA-49AD616AA11A}" srcOrd="2" destOrd="0" parTransId="{28A4DBF9-C8B0-4665-BAC4-24A67E282C00}" sibTransId="{FC5EEBF0-FE47-4CBE-AEC8-F70D86E4C26F}"/>
    <dgm:cxn modelId="{34BEEDBB-0C36-43EC-A922-E32924488D61}" srcId="{DAD2814B-A0CB-41C7-85D5-AD7DA7A502F2}" destId="{A851A5EC-0E24-4A9F-935D-AD4109AA6A07}" srcOrd="1" destOrd="0" parTransId="{2AEE47FC-2ACE-4DB6-ACAD-A0CD7F4C0DFE}" sibTransId="{9C6537AC-799B-4099-8658-27E00E9D460C}"/>
    <dgm:cxn modelId="{78B06FCE-87FD-4C4B-A93F-A15278E26974}" type="presOf" srcId="{DAD2814B-A0CB-41C7-85D5-AD7DA7A502F2}" destId="{CAC442A0-3459-4E9D-9FB4-63D77860B5DD}" srcOrd="0" destOrd="0" presId="urn:microsoft.com/office/officeart/2005/8/layout/chevron2"/>
    <dgm:cxn modelId="{BBD6CCD4-B121-4AF1-857E-173FFE1F984F}" type="presOf" srcId="{8BEAF9B3-3E08-4B82-9819-37BA19D73C1D}" destId="{EA02F185-2BC4-484B-99BF-0614B07AFAEE}" srcOrd="0" destOrd="0" presId="urn:microsoft.com/office/officeart/2005/8/layout/chevron2"/>
    <dgm:cxn modelId="{DE2E85DD-550C-4E0F-9826-7D98A10E4D46}" type="presOf" srcId="{A851A5EC-0E24-4A9F-935D-AD4109AA6A07}" destId="{C71168F8-AF63-4E6B-9663-AF511FA6ED38}" srcOrd="0" destOrd="0" presId="urn:microsoft.com/office/officeart/2005/8/layout/chevron2"/>
    <dgm:cxn modelId="{752314B8-8548-4134-BAEB-62C9F44B2E47}" type="presParOf" srcId="{CAC442A0-3459-4E9D-9FB4-63D77860B5DD}" destId="{8AF064CB-97A4-4275-AD50-547743065CAD}" srcOrd="0" destOrd="0" presId="urn:microsoft.com/office/officeart/2005/8/layout/chevron2"/>
    <dgm:cxn modelId="{D3B9C364-A24D-4165-B3D7-4D21A01C37B8}" type="presParOf" srcId="{8AF064CB-97A4-4275-AD50-547743065CAD}" destId="{EA02F185-2BC4-484B-99BF-0614B07AFAEE}" srcOrd="0" destOrd="0" presId="urn:microsoft.com/office/officeart/2005/8/layout/chevron2"/>
    <dgm:cxn modelId="{8F131220-64A1-4DC4-B79C-3EE78AD7593B}" type="presParOf" srcId="{8AF064CB-97A4-4275-AD50-547743065CAD}" destId="{938398C7-0A59-4E88-9309-E678BBF69001}" srcOrd="1" destOrd="0" presId="urn:microsoft.com/office/officeart/2005/8/layout/chevron2"/>
    <dgm:cxn modelId="{565C3B0B-517E-43DB-A7CB-10D702CD702B}" type="presParOf" srcId="{CAC442A0-3459-4E9D-9FB4-63D77860B5DD}" destId="{E6BBE099-0380-4FAE-B829-219639F55886}" srcOrd="1" destOrd="0" presId="urn:microsoft.com/office/officeart/2005/8/layout/chevron2"/>
    <dgm:cxn modelId="{E58D0256-3609-4ECC-A468-9367D7E1B848}" type="presParOf" srcId="{CAC442A0-3459-4E9D-9FB4-63D77860B5DD}" destId="{40D977D0-D5DD-45D3-9A8B-9F4432DFBBD7}" srcOrd="2" destOrd="0" presId="urn:microsoft.com/office/officeart/2005/8/layout/chevron2"/>
    <dgm:cxn modelId="{DBC8F95B-91EC-4110-B767-DFF9C98756BF}" type="presParOf" srcId="{40D977D0-D5DD-45D3-9A8B-9F4432DFBBD7}" destId="{C71168F8-AF63-4E6B-9663-AF511FA6ED38}" srcOrd="0" destOrd="0" presId="urn:microsoft.com/office/officeart/2005/8/layout/chevron2"/>
    <dgm:cxn modelId="{90B9ED12-D043-4B77-BDE6-8271CFEE1F26}" type="presParOf" srcId="{40D977D0-D5DD-45D3-9A8B-9F4432DFBBD7}" destId="{D84E987E-976A-449D-A86A-02B877C62E5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AD2814B-A0CB-41C7-85D5-AD7DA7A502F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E"/>
        </a:p>
      </dgm:t>
    </dgm:pt>
    <dgm:pt modelId="{8BEAF9B3-3E08-4B82-9819-37BA19D73C1D}">
      <dgm:prSet phldrT="[Text]"/>
      <dgm:spPr/>
      <dgm:t>
        <a:bodyPr/>
        <a:lstStyle/>
        <a:p>
          <a:r>
            <a:rPr lang="en-US">
              <a:latin typeface="+mn-lt"/>
            </a:rPr>
            <a:t>Jeton</a:t>
          </a:r>
          <a:endParaRPr lang="en-SE">
            <a:latin typeface="+mn-lt"/>
          </a:endParaRPr>
        </a:p>
      </dgm:t>
    </dgm:pt>
    <dgm:pt modelId="{681C3539-FFE5-4513-BD35-D9E0557007C3}" type="parTrans" cxnId="{42CCE35C-B94D-4C33-B651-8EDE2E588AF0}">
      <dgm:prSet/>
      <dgm:spPr/>
      <dgm:t>
        <a:bodyPr/>
        <a:lstStyle/>
        <a:p>
          <a:endParaRPr lang="en-SE"/>
        </a:p>
      </dgm:t>
    </dgm:pt>
    <dgm:pt modelId="{98CADFA8-377D-4158-A54E-E61CE147D96B}" type="sibTrans" cxnId="{42CCE35C-B94D-4C33-B651-8EDE2E588AF0}">
      <dgm:prSet/>
      <dgm:spPr/>
      <dgm:t>
        <a:bodyPr/>
        <a:lstStyle/>
        <a:p>
          <a:endParaRPr lang="en-SE"/>
        </a:p>
      </dgm:t>
    </dgm:pt>
    <dgm:pt modelId="{56A7D5F3-FFED-4011-ABF7-1663477F9359}">
      <dgm:prSet custT="1"/>
      <dgm:spPr/>
      <dgm:t>
        <a:bodyPr/>
        <a:lstStyle/>
        <a:p>
          <a:r>
            <a:rPr lang="en-US" sz="1800" dirty="0"/>
            <a:t>Ett</a:t>
          </a:r>
          <a:r>
            <a:rPr lang="en-US" sz="1800" baseline="0" dirty="0"/>
            <a:t> </a:t>
          </a:r>
          <a:r>
            <a:rPr lang="en-US" sz="1800" baseline="0" dirty="0" err="1"/>
            <a:t>relativt</a:t>
          </a:r>
          <a:r>
            <a:rPr lang="en-US" sz="1800" baseline="0" dirty="0"/>
            <a:t> </a:t>
          </a:r>
          <a:r>
            <a:rPr lang="en-US" sz="1800" baseline="0" dirty="0" err="1"/>
            <a:t>enkelt</a:t>
          </a:r>
          <a:r>
            <a:rPr lang="en-US" sz="1800" baseline="0" dirty="0"/>
            <a:t> prov kommer </a:t>
          </a:r>
          <a:r>
            <a:rPr lang="en-US" sz="1800" baseline="0" dirty="0" err="1"/>
            <a:t>hållas</a:t>
          </a:r>
          <a:r>
            <a:rPr lang="en-US" sz="1800" baseline="0" dirty="0"/>
            <a:t> för </a:t>
          </a:r>
          <a:r>
            <a:rPr lang="en-US" sz="1800" baseline="0" dirty="0" err="1"/>
            <a:t>att</a:t>
          </a:r>
          <a:r>
            <a:rPr lang="en-US" sz="1800" baseline="0" dirty="0"/>
            <a:t> </a:t>
          </a:r>
          <a:r>
            <a:rPr lang="en-US" sz="1800" baseline="0" dirty="0" err="1"/>
            <a:t>säkertställa</a:t>
          </a:r>
          <a:r>
            <a:rPr lang="en-US" sz="1800" baseline="0" dirty="0"/>
            <a:t> </a:t>
          </a:r>
          <a:r>
            <a:rPr lang="en-US" sz="1800" baseline="0" dirty="0" err="1"/>
            <a:t>grundläggande</a:t>
          </a:r>
          <a:r>
            <a:rPr lang="en-US" sz="1800" baseline="0" dirty="0"/>
            <a:t> </a:t>
          </a:r>
          <a:r>
            <a:rPr lang="en-US" sz="1800" baseline="0" dirty="0" err="1"/>
            <a:t>kunskaper</a:t>
          </a:r>
          <a:r>
            <a:rPr lang="en-US" sz="1800" baseline="0" dirty="0"/>
            <a:t> </a:t>
          </a:r>
          <a:r>
            <a:rPr lang="en-US" sz="1800" baseline="0" dirty="0" err="1"/>
            <a:t>i</a:t>
          </a:r>
          <a:r>
            <a:rPr lang="en-US" sz="1800" baseline="0" dirty="0"/>
            <a:t> Vue.js.</a:t>
          </a:r>
          <a:br>
            <a:rPr lang="en-US" sz="1800" baseline="0" dirty="0"/>
          </a:br>
          <a:endParaRPr lang="en-SE" sz="1800" dirty="0"/>
        </a:p>
      </dgm:t>
    </dgm:pt>
    <dgm:pt modelId="{3DA2306E-6399-41F9-94AD-48E644F4C195}" type="parTrans" cxnId="{A073CB58-608E-4E5B-B0E7-B7322EFD57ED}">
      <dgm:prSet/>
      <dgm:spPr/>
      <dgm:t>
        <a:bodyPr/>
        <a:lstStyle/>
        <a:p>
          <a:endParaRPr lang="en-SE"/>
        </a:p>
      </dgm:t>
    </dgm:pt>
    <dgm:pt modelId="{CAD61C91-1B1D-4488-883D-52B937D48C77}" type="sibTrans" cxnId="{A073CB58-608E-4E5B-B0E7-B7322EFD57ED}">
      <dgm:prSet/>
      <dgm:spPr/>
      <dgm:t>
        <a:bodyPr/>
        <a:lstStyle/>
        <a:p>
          <a:endParaRPr lang="en-SE"/>
        </a:p>
      </dgm:t>
    </dgm:pt>
    <dgm:pt modelId="{04677589-97C6-472F-ADAE-27993DC3C410}">
      <dgm:prSet custT="1"/>
      <dgm:spPr/>
      <dgm:t>
        <a:bodyPr/>
        <a:lstStyle/>
        <a:p>
          <a:r>
            <a:rPr lang="en-US" sz="1800" dirty="0"/>
            <a:t>Kolla på några </a:t>
          </a:r>
          <a:r>
            <a:rPr lang="en-US" sz="1800" dirty="0" err="1"/>
            <a:t>gamla</a:t>
          </a:r>
          <a:r>
            <a:rPr lang="en-US" sz="1800" dirty="0"/>
            <a:t> prov.</a:t>
          </a:r>
          <a:br>
            <a:rPr lang="en-US" sz="1800" dirty="0"/>
          </a:br>
          <a:r>
            <a:rPr lang="en-US" sz="1800" dirty="0" err="1">
              <a:hlinkClick xmlns:r="http://schemas.openxmlformats.org/officeDocument/2006/relationships" r:id="rId1"/>
            </a:rPr>
            <a:t>Länk</a:t>
          </a:r>
          <a:r>
            <a:rPr lang="en-US" sz="1800" dirty="0">
              <a:hlinkClick xmlns:r="http://schemas.openxmlformats.org/officeDocument/2006/relationships" r:id="rId1"/>
            </a:rPr>
            <a:t> till </a:t>
          </a:r>
          <a:r>
            <a:rPr lang="en-US" sz="1800" dirty="0" err="1">
              <a:hlinkClick xmlns:r="http://schemas.openxmlformats.org/officeDocument/2006/relationships" r:id="rId1"/>
            </a:rPr>
            <a:t>gamla</a:t>
          </a:r>
          <a:r>
            <a:rPr lang="en-US" sz="1800" dirty="0">
              <a:hlinkClick xmlns:r="http://schemas.openxmlformats.org/officeDocument/2006/relationships" r:id="rId1"/>
            </a:rPr>
            <a:t> prov</a:t>
          </a:r>
          <a:br>
            <a:rPr lang="en-US" sz="1800" dirty="0"/>
          </a:br>
          <a:endParaRPr lang="en-SE" sz="1800" dirty="0"/>
        </a:p>
      </dgm:t>
    </dgm:pt>
    <dgm:pt modelId="{50D7212F-1991-4EBD-906C-40D22338A67F}" type="parTrans" cxnId="{53564CEE-68EF-48A4-BB14-70CD1FB38258}">
      <dgm:prSet/>
      <dgm:spPr/>
      <dgm:t>
        <a:bodyPr/>
        <a:lstStyle/>
        <a:p>
          <a:endParaRPr lang="en-SE"/>
        </a:p>
      </dgm:t>
    </dgm:pt>
    <dgm:pt modelId="{85E49A78-D4A2-4EC5-8943-24E8AF209783}" type="sibTrans" cxnId="{53564CEE-68EF-48A4-BB14-70CD1FB38258}">
      <dgm:prSet/>
      <dgm:spPr/>
      <dgm:t>
        <a:bodyPr/>
        <a:lstStyle/>
        <a:p>
          <a:endParaRPr lang="en-SE"/>
        </a:p>
      </dgm:t>
    </dgm:pt>
    <dgm:pt modelId="{75160FAB-8972-4F9B-A275-179BC7AEABF8}">
      <dgm:prSet custT="1"/>
      <dgm:spPr/>
      <dgm:t>
        <a:bodyPr/>
        <a:lstStyle/>
        <a:p>
          <a:endParaRPr lang="en-SE" sz="1800" dirty="0"/>
        </a:p>
      </dgm:t>
    </dgm:pt>
    <dgm:pt modelId="{1ECD0630-0043-47DE-AA51-D67A13A6E00A}" type="parTrans" cxnId="{133350AD-62DE-4A06-A2E5-170330212AE2}">
      <dgm:prSet/>
      <dgm:spPr/>
      <dgm:t>
        <a:bodyPr/>
        <a:lstStyle/>
        <a:p>
          <a:endParaRPr lang="en-SE"/>
        </a:p>
      </dgm:t>
    </dgm:pt>
    <dgm:pt modelId="{41A5665B-ECF4-4F47-99E0-1785E82685B1}" type="sibTrans" cxnId="{133350AD-62DE-4A06-A2E5-170330212AE2}">
      <dgm:prSet/>
      <dgm:spPr/>
      <dgm:t>
        <a:bodyPr/>
        <a:lstStyle/>
        <a:p>
          <a:endParaRPr lang="en-SE"/>
        </a:p>
      </dgm:t>
    </dgm:pt>
    <dgm:pt modelId="{0904F11E-7045-4232-99D8-20FE5E5F79A0}">
      <dgm:prSet custT="1"/>
      <dgm:spPr/>
      <dgm:t>
        <a:bodyPr/>
        <a:lstStyle/>
        <a:p>
          <a:r>
            <a:rPr lang="en-US" sz="1800" dirty="0" err="1"/>
            <a:t>Inhållet</a:t>
          </a:r>
          <a:r>
            <a:rPr lang="en-US" sz="1800" dirty="0"/>
            <a:t> </a:t>
          </a:r>
          <a:r>
            <a:rPr lang="en-US" sz="1800" dirty="0" err="1"/>
            <a:t>omfattar</a:t>
          </a:r>
          <a:r>
            <a:rPr lang="en-US" sz="1800" dirty="0"/>
            <a:t> det vi gått </a:t>
          </a:r>
          <a:r>
            <a:rPr lang="en-US" sz="1800" dirty="0" err="1"/>
            <a:t>igenom</a:t>
          </a:r>
          <a:r>
            <a:rPr lang="en-US" sz="1800" dirty="0"/>
            <a:t> </a:t>
          </a:r>
          <a:r>
            <a:rPr lang="en-US" sz="1800" dirty="0" err="1"/>
            <a:t>i</a:t>
          </a:r>
          <a:r>
            <a:rPr lang="en-US" sz="1800" dirty="0"/>
            <a:t> </a:t>
          </a:r>
          <a:r>
            <a:rPr lang="en-US" sz="1800" dirty="0" err="1"/>
            <a:t>mapparna</a:t>
          </a:r>
          <a:r>
            <a:rPr lang="en-US" sz="1800" dirty="0"/>
            <a:t> VUE och man får </a:t>
          </a:r>
          <a:r>
            <a:rPr lang="en-US" sz="1800" dirty="0" err="1"/>
            <a:t>använda</a:t>
          </a:r>
          <a:r>
            <a:rPr lang="en-US" sz="1800" dirty="0"/>
            <a:t> internet på </a:t>
          </a:r>
          <a:r>
            <a:rPr lang="en-US" sz="1800" dirty="0" err="1"/>
            <a:t>provet</a:t>
          </a:r>
          <a:r>
            <a:rPr lang="en-US" sz="1800" dirty="0"/>
            <a:t>.</a:t>
          </a:r>
          <a:br>
            <a:rPr lang="en-US" sz="1800" dirty="0"/>
          </a:br>
          <a:r>
            <a:rPr lang="sv-SE" sz="1800" dirty="0">
              <a:hlinkClick xmlns:r="http://schemas.openxmlformats.org/officeDocument/2006/relationships" r:id="rId2"/>
            </a:rPr>
            <a:t>Länk till mappen för innehållet</a:t>
          </a:r>
          <a:endParaRPr lang="en-SE" sz="1800" dirty="0"/>
        </a:p>
      </dgm:t>
    </dgm:pt>
    <dgm:pt modelId="{061899A2-6932-4E20-85D9-1E9901012263}" type="parTrans" cxnId="{EF8957C9-E779-4911-8393-B7B5153799BF}">
      <dgm:prSet/>
      <dgm:spPr/>
      <dgm:t>
        <a:bodyPr/>
        <a:lstStyle/>
        <a:p>
          <a:endParaRPr lang="en-SE"/>
        </a:p>
      </dgm:t>
    </dgm:pt>
    <dgm:pt modelId="{AB60E224-758B-4A07-8376-9A6C2C0AF05B}" type="sibTrans" cxnId="{EF8957C9-E779-4911-8393-B7B5153799BF}">
      <dgm:prSet/>
      <dgm:spPr/>
      <dgm:t>
        <a:bodyPr/>
        <a:lstStyle/>
        <a:p>
          <a:endParaRPr lang="en-SE"/>
        </a:p>
      </dgm:t>
    </dgm:pt>
    <dgm:pt modelId="{CAC442A0-3459-4E9D-9FB4-63D77860B5DD}" type="pres">
      <dgm:prSet presAssocID="{DAD2814B-A0CB-41C7-85D5-AD7DA7A502F2}" presName="linearFlow" presStyleCnt="0">
        <dgm:presLayoutVars>
          <dgm:dir/>
          <dgm:animLvl val="lvl"/>
          <dgm:resizeHandles val="exact"/>
        </dgm:presLayoutVars>
      </dgm:prSet>
      <dgm:spPr/>
    </dgm:pt>
    <dgm:pt modelId="{8AF064CB-97A4-4275-AD50-547743065CAD}" type="pres">
      <dgm:prSet presAssocID="{8BEAF9B3-3E08-4B82-9819-37BA19D73C1D}" presName="composite" presStyleCnt="0"/>
      <dgm:spPr/>
    </dgm:pt>
    <dgm:pt modelId="{EA02F185-2BC4-484B-99BF-0614B07AFAEE}" type="pres">
      <dgm:prSet presAssocID="{8BEAF9B3-3E08-4B82-9819-37BA19D73C1D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938398C7-0A59-4E88-9309-E678BBF69001}" type="pres">
      <dgm:prSet presAssocID="{8BEAF9B3-3E08-4B82-9819-37BA19D73C1D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554F4926-ED6D-43A2-8C4E-23AACB248186}" type="presOf" srcId="{75160FAB-8972-4F9B-A275-179BC7AEABF8}" destId="{938398C7-0A59-4E88-9309-E678BBF69001}" srcOrd="0" destOrd="3" presId="urn:microsoft.com/office/officeart/2005/8/layout/chevron2"/>
    <dgm:cxn modelId="{42CCE35C-B94D-4C33-B651-8EDE2E588AF0}" srcId="{DAD2814B-A0CB-41C7-85D5-AD7DA7A502F2}" destId="{8BEAF9B3-3E08-4B82-9819-37BA19D73C1D}" srcOrd="0" destOrd="0" parTransId="{681C3539-FFE5-4513-BD35-D9E0557007C3}" sibTransId="{98CADFA8-377D-4158-A54E-E61CE147D96B}"/>
    <dgm:cxn modelId="{A073CB58-608E-4E5B-B0E7-B7322EFD57ED}" srcId="{8BEAF9B3-3E08-4B82-9819-37BA19D73C1D}" destId="{56A7D5F3-FFED-4011-ABF7-1663477F9359}" srcOrd="0" destOrd="0" parTransId="{3DA2306E-6399-41F9-94AD-48E644F4C195}" sibTransId="{CAD61C91-1B1D-4488-883D-52B937D48C77}"/>
    <dgm:cxn modelId="{E072C094-AD32-4FEC-86CF-44AD63F3FCC0}" type="presOf" srcId="{56A7D5F3-FFED-4011-ABF7-1663477F9359}" destId="{938398C7-0A59-4E88-9309-E678BBF69001}" srcOrd="0" destOrd="0" presId="urn:microsoft.com/office/officeart/2005/8/layout/chevron2"/>
    <dgm:cxn modelId="{34EE5A9B-1578-4045-8883-0F255F61E205}" type="presOf" srcId="{04677589-97C6-472F-ADAE-27993DC3C410}" destId="{938398C7-0A59-4E88-9309-E678BBF69001}" srcOrd="0" destOrd="1" presId="urn:microsoft.com/office/officeart/2005/8/layout/chevron2"/>
    <dgm:cxn modelId="{133350AD-62DE-4A06-A2E5-170330212AE2}" srcId="{8BEAF9B3-3E08-4B82-9819-37BA19D73C1D}" destId="{75160FAB-8972-4F9B-A275-179BC7AEABF8}" srcOrd="3" destOrd="0" parTransId="{1ECD0630-0043-47DE-AA51-D67A13A6E00A}" sibTransId="{41A5665B-ECF4-4F47-99E0-1785E82685B1}"/>
    <dgm:cxn modelId="{CDD0E0C5-1E7C-4E6B-A9A1-7D3FA18495AA}" type="presOf" srcId="{0904F11E-7045-4232-99D8-20FE5E5F79A0}" destId="{938398C7-0A59-4E88-9309-E678BBF69001}" srcOrd="0" destOrd="2" presId="urn:microsoft.com/office/officeart/2005/8/layout/chevron2"/>
    <dgm:cxn modelId="{EF8957C9-E779-4911-8393-B7B5153799BF}" srcId="{8BEAF9B3-3E08-4B82-9819-37BA19D73C1D}" destId="{0904F11E-7045-4232-99D8-20FE5E5F79A0}" srcOrd="2" destOrd="0" parTransId="{061899A2-6932-4E20-85D9-1E9901012263}" sibTransId="{AB60E224-758B-4A07-8376-9A6C2C0AF05B}"/>
    <dgm:cxn modelId="{78B06FCE-87FD-4C4B-A93F-A15278E26974}" type="presOf" srcId="{DAD2814B-A0CB-41C7-85D5-AD7DA7A502F2}" destId="{CAC442A0-3459-4E9D-9FB4-63D77860B5DD}" srcOrd="0" destOrd="0" presId="urn:microsoft.com/office/officeart/2005/8/layout/chevron2"/>
    <dgm:cxn modelId="{13561BE7-6978-4685-AC3C-25D93ADD9BE7}" type="presOf" srcId="{8BEAF9B3-3E08-4B82-9819-37BA19D73C1D}" destId="{EA02F185-2BC4-484B-99BF-0614B07AFAEE}" srcOrd="0" destOrd="0" presId="urn:microsoft.com/office/officeart/2005/8/layout/chevron2"/>
    <dgm:cxn modelId="{53564CEE-68EF-48A4-BB14-70CD1FB38258}" srcId="{8BEAF9B3-3E08-4B82-9819-37BA19D73C1D}" destId="{04677589-97C6-472F-ADAE-27993DC3C410}" srcOrd="1" destOrd="0" parTransId="{50D7212F-1991-4EBD-906C-40D22338A67F}" sibTransId="{85E49A78-D4A2-4EC5-8943-24E8AF209783}"/>
    <dgm:cxn modelId="{A9635BDC-8B31-4A44-9F58-24681DEA4629}" type="presParOf" srcId="{CAC442A0-3459-4E9D-9FB4-63D77860B5DD}" destId="{8AF064CB-97A4-4275-AD50-547743065CAD}" srcOrd="0" destOrd="0" presId="urn:microsoft.com/office/officeart/2005/8/layout/chevron2"/>
    <dgm:cxn modelId="{024B42EE-1FFD-42C7-A3C6-32836CD80F82}" type="presParOf" srcId="{8AF064CB-97A4-4275-AD50-547743065CAD}" destId="{EA02F185-2BC4-484B-99BF-0614B07AFAEE}" srcOrd="0" destOrd="0" presId="urn:microsoft.com/office/officeart/2005/8/layout/chevron2"/>
    <dgm:cxn modelId="{B8F7F5A5-5173-474F-B338-338EDCFA45F1}" type="presParOf" srcId="{8AF064CB-97A4-4275-AD50-547743065CAD}" destId="{938398C7-0A59-4E88-9309-E678BBF6900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AD2814B-A0CB-41C7-85D5-AD7DA7A502F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E"/>
        </a:p>
      </dgm:t>
    </dgm:pt>
    <dgm:pt modelId="{8BEAF9B3-3E08-4B82-9819-37BA19D73C1D}">
      <dgm:prSet phldrT="[Text]"/>
      <dgm:spPr/>
      <dgm:t>
        <a:bodyPr/>
        <a:lstStyle/>
        <a:p>
          <a:r>
            <a:rPr lang="en-US"/>
            <a:t>Jeton</a:t>
          </a:r>
          <a:endParaRPr lang="en-SE"/>
        </a:p>
      </dgm:t>
    </dgm:pt>
    <dgm:pt modelId="{681C3539-FFE5-4513-BD35-D9E0557007C3}" type="parTrans" cxnId="{42CCE35C-B94D-4C33-B651-8EDE2E588AF0}">
      <dgm:prSet/>
      <dgm:spPr/>
      <dgm:t>
        <a:bodyPr/>
        <a:lstStyle/>
        <a:p>
          <a:endParaRPr lang="en-SE"/>
        </a:p>
      </dgm:t>
    </dgm:pt>
    <dgm:pt modelId="{98CADFA8-377D-4158-A54E-E61CE147D96B}" type="sibTrans" cxnId="{42CCE35C-B94D-4C33-B651-8EDE2E588AF0}">
      <dgm:prSet/>
      <dgm:spPr/>
      <dgm:t>
        <a:bodyPr/>
        <a:lstStyle/>
        <a:p>
          <a:endParaRPr lang="en-SE"/>
        </a:p>
      </dgm:t>
    </dgm:pt>
    <dgm:pt modelId="{56A7D5F3-FFED-4011-ABF7-1663477F9359}">
      <dgm:prSet custT="1"/>
      <dgm:spPr/>
      <dgm:t>
        <a:bodyPr/>
        <a:lstStyle/>
        <a:p>
          <a:r>
            <a:rPr lang="en-US" sz="1800"/>
            <a:t>C#</a:t>
          </a:r>
          <a:endParaRPr lang="en-SE" sz="1800"/>
        </a:p>
      </dgm:t>
    </dgm:pt>
    <dgm:pt modelId="{3DA2306E-6399-41F9-94AD-48E644F4C195}" type="parTrans" cxnId="{A073CB58-608E-4E5B-B0E7-B7322EFD57ED}">
      <dgm:prSet/>
      <dgm:spPr/>
      <dgm:t>
        <a:bodyPr/>
        <a:lstStyle/>
        <a:p>
          <a:endParaRPr lang="en-SE"/>
        </a:p>
      </dgm:t>
    </dgm:pt>
    <dgm:pt modelId="{CAD61C91-1B1D-4488-883D-52B937D48C77}" type="sibTrans" cxnId="{A073CB58-608E-4E5B-B0E7-B7322EFD57ED}">
      <dgm:prSet/>
      <dgm:spPr/>
      <dgm:t>
        <a:bodyPr/>
        <a:lstStyle/>
        <a:p>
          <a:endParaRPr lang="en-SE"/>
        </a:p>
      </dgm:t>
    </dgm:pt>
    <dgm:pt modelId="{8C08BAE5-F89F-41EB-A5CA-49AD616AA11A}">
      <dgm:prSet custT="1"/>
      <dgm:spPr/>
      <dgm:t>
        <a:bodyPr/>
        <a:lstStyle/>
        <a:p>
          <a:r>
            <a:rPr lang="en-US" sz="1800"/>
            <a:t>Unity </a:t>
          </a:r>
          <a:r>
            <a:rPr lang="en-US" sz="1800" err="1"/>
            <a:t>spelmotor</a:t>
          </a:r>
          <a:endParaRPr lang="en-SE" sz="1800"/>
        </a:p>
      </dgm:t>
    </dgm:pt>
    <dgm:pt modelId="{28A4DBF9-C8B0-4665-BAC4-24A67E282C00}" type="parTrans" cxnId="{9F1DA5A6-7CCF-493F-AAAB-E783395E80FD}">
      <dgm:prSet/>
      <dgm:spPr/>
      <dgm:t>
        <a:bodyPr/>
        <a:lstStyle/>
        <a:p>
          <a:endParaRPr lang="en-SE"/>
        </a:p>
      </dgm:t>
    </dgm:pt>
    <dgm:pt modelId="{FC5EEBF0-FE47-4CBE-AEC8-F70D86E4C26F}" type="sibTrans" cxnId="{9F1DA5A6-7CCF-493F-AAAB-E783395E80FD}">
      <dgm:prSet/>
      <dgm:spPr/>
      <dgm:t>
        <a:bodyPr/>
        <a:lstStyle/>
        <a:p>
          <a:endParaRPr lang="en-SE"/>
        </a:p>
      </dgm:t>
    </dgm:pt>
    <dgm:pt modelId="{7A8CAEBF-36C1-4417-8F1C-BE3C119F36F2}">
      <dgm:prSet custT="1"/>
      <dgm:spPr/>
      <dgm:t>
        <a:bodyPr/>
        <a:lstStyle/>
        <a:p>
          <a:r>
            <a:rPr lang="en-US" sz="1800"/>
            <a:t>2D-spel</a:t>
          </a:r>
          <a:endParaRPr lang="en-SE" sz="1800"/>
        </a:p>
      </dgm:t>
    </dgm:pt>
    <dgm:pt modelId="{179C4D77-2134-45C9-97E8-F395F9B17596}" type="parTrans" cxnId="{FED73E24-2C3C-4EBA-8884-E33A5C9EDF26}">
      <dgm:prSet/>
      <dgm:spPr/>
      <dgm:t>
        <a:bodyPr/>
        <a:lstStyle/>
        <a:p>
          <a:endParaRPr lang="en-SE"/>
        </a:p>
      </dgm:t>
    </dgm:pt>
    <dgm:pt modelId="{4119A4E9-5159-4C0D-908A-B7F0223D263D}" type="sibTrans" cxnId="{FED73E24-2C3C-4EBA-8884-E33A5C9EDF26}">
      <dgm:prSet/>
      <dgm:spPr/>
      <dgm:t>
        <a:bodyPr/>
        <a:lstStyle/>
        <a:p>
          <a:endParaRPr lang="en-SE"/>
        </a:p>
      </dgm:t>
    </dgm:pt>
    <dgm:pt modelId="{37B1CECD-2E45-4BC1-BE12-1F7492855DB4}">
      <dgm:prSet custT="1"/>
      <dgm:spPr/>
      <dgm:t>
        <a:bodyPr/>
        <a:lstStyle/>
        <a:p>
          <a:r>
            <a:rPr lang="en-US" sz="1800"/>
            <a:t>OOP-</a:t>
          </a:r>
          <a:r>
            <a:rPr lang="en-US" sz="1800" err="1"/>
            <a:t>Objektorienterad</a:t>
          </a:r>
          <a:r>
            <a:rPr lang="en-US" sz="1800"/>
            <a:t> </a:t>
          </a:r>
          <a:r>
            <a:rPr lang="en-US" sz="1800" err="1"/>
            <a:t>Programmering</a:t>
          </a:r>
          <a:endParaRPr lang="en-SE" sz="1800"/>
        </a:p>
      </dgm:t>
    </dgm:pt>
    <dgm:pt modelId="{1402A84C-EE64-4844-8BC7-F22D459B11B6}" type="parTrans" cxnId="{747F8851-9EE9-4B09-8F3F-A34E4F4DC4F2}">
      <dgm:prSet/>
      <dgm:spPr/>
      <dgm:t>
        <a:bodyPr/>
        <a:lstStyle/>
        <a:p>
          <a:endParaRPr lang="en-SE"/>
        </a:p>
      </dgm:t>
    </dgm:pt>
    <dgm:pt modelId="{27EB809F-3059-410F-968C-D649290FF02F}" type="sibTrans" cxnId="{747F8851-9EE9-4B09-8F3F-A34E4F4DC4F2}">
      <dgm:prSet/>
      <dgm:spPr/>
      <dgm:t>
        <a:bodyPr/>
        <a:lstStyle/>
        <a:p>
          <a:endParaRPr lang="en-SE"/>
        </a:p>
      </dgm:t>
    </dgm:pt>
    <dgm:pt modelId="{CAC442A0-3459-4E9D-9FB4-63D77860B5DD}" type="pres">
      <dgm:prSet presAssocID="{DAD2814B-A0CB-41C7-85D5-AD7DA7A502F2}" presName="linearFlow" presStyleCnt="0">
        <dgm:presLayoutVars>
          <dgm:dir/>
          <dgm:animLvl val="lvl"/>
          <dgm:resizeHandles val="exact"/>
        </dgm:presLayoutVars>
      </dgm:prSet>
      <dgm:spPr/>
    </dgm:pt>
    <dgm:pt modelId="{8AF064CB-97A4-4275-AD50-547743065CAD}" type="pres">
      <dgm:prSet presAssocID="{8BEAF9B3-3E08-4B82-9819-37BA19D73C1D}" presName="composite" presStyleCnt="0"/>
      <dgm:spPr/>
    </dgm:pt>
    <dgm:pt modelId="{EA02F185-2BC4-484B-99BF-0614B07AFAEE}" type="pres">
      <dgm:prSet presAssocID="{8BEAF9B3-3E08-4B82-9819-37BA19D73C1D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938398C7-0A59-4E88-9309-E678BBF69001}" type="pres">
      <dgm:prSet presAssocID="{8BEAF9B3-3E08-4B82-9819-37BA19D73C1D}" presName="descendantText" presStyleLbl="alignAcc1" presStyleIdx="0" presStyleCnt="1" custLinFactNeighborX="545">
        <dgm:presLayoutVars>
          <dgm:bulletEnabled val="1"/>
        </dgm:presLayoutVars>
      </dgm:prSet>
      <dgm:spPr/>
    </dgm:pt>
  </dgm:ptLst>
  <dgm:cxnLst>
    <dgm:cxn modelId="{79A2A704-593E-47B9-AD96-52CA6AC0F498}" type="presOf" srcId="{37B1CECD-2E45-4BC1-BE12-1F7492855DB4}" destId="{938398C7-0A59-4E88-9309-E678BBF69001}" srcOrd="0" destOrd="0" presId="urn:microsoft.com/office/officeart/2005/8/layout/chevron2"/>
    <dgm:cxn modelId="{FED73E24-2C3C-4EBA-8884-E33A5C9EDF26}" srcId="{8BEAF9B3-3E08-4B82-9819-37BA19D73C1D}" destId="{7A8CAEBF-36C1-4417-8F1C-BE3C119F36F2}" srcOrd="3" destOrd="0" parTransId="{179C4D77-2134-45C9-97E8-F395F9B17596}" sibTransId="{4119A4E9-5159-4C0D-908A-B7F0223D263D}"/>
    <dgm:cxn modelId="{76829839-FE97-4145-B7E8-51F235EF24CD}" type="presOf" srcId="{8C08BAE5-F89F-41EB-A5CA-49AD616AA11A}" destId="{938398C7-0A59-4E88-9309-E678BBF69001}" srcOrd="0" destOrd="2" presId="urn:microsoft.com/office/officeart/2005/8/layout/chevron2"/>
    <dgm:cxn modelId="{42CCE35C-B94D-4C33-B651-8EDE2E588AF0}" srcId="{DAD2814B-A0CB-41C7-85D5-AD7DA7A502F2}" destId="{8BEAF9B3-3E08-4B82-9819-37BA19D73C1D}" srcOrd="0" destOrd="0" parTransId="{681C3539-FFE5-4513-BD35-D9E0557007C3}" sibTransId="{98CADFA8-377D-4158-A54E-E61CE147D96B}"/>
    <dgm:cxn modelId="{5F435C6A-A2E7-4E34-82DE-C5EB4D0E3099}" type="presOf" srcId="{7A8CAEBF-36C1-4417-8F1C-BE3C119F36F2}" destId="{938398C7-0A59-4E88-9309-E678BBF69001}" srcOrd="0" destOrd="3" presId="urn:microsoft.com/office/officeart/2005/8/layout/chevron2"/>
    <dgm:cxn modelId="{747F8851-9EE9-4B09-8F3F-A34E4F4DC4F2}" srcId="{8BEAF9B3-3E08-4B82-9819-37BA19D73C1D}" destId="{37B1CECD-2E45-4BC1-BE12-1F7492855DB4}" srcOrd="0" destOrd="0" parTransId="{1402A84C-EE64-4844-8BC7-F22D459B11B6}" sibTransId="{27EB809F-3059-410F-968C-D649290FF02F}"/>
    <dgm:cxn modelId="{A073CB58-608E-4E5B-B0E7-B7322EFD57ED}" srcId="{8BEAF9B3-3E08-4B82-9819-37BA19D73C1D}" destId="{56A7D5F3-FFED-4011-ABF7-1663477F9359}" srcOrd="1" destOrd="0" parTransId="{3DA2306E-6399-41F9-94AD-48E644F4C195}" sibTransId="{CAD61C91-1B1D-4488-883D-52B937D48C77}"/>
    <dgm:cxn modelId="{058D56A2-ECAB-476A-ACF9-42A9962B8759}" type="presOf" srcId="{56A7D5F3-FFED-4011-ABF7-1663477F9359}" destId="{938398C7-0A59-4E88-9309-E678BBF69001}" srcOrd="0" destOrd="1" presId="urn:microsoft.com/office/officeart/2005/8/layout/chevron2"/>
    <dgm:cxn modelId="{9F1DA5A6-7CCF-493F-AAAB-E783395E80FD}" srcId="{8BEAF9B3-3E08-4B82-9819-37BA19D73C1D}" destId="{8C08BAE5-F89F-41EB-A5CA-49AD616AA11A}" srcOrd="2" destOrd="0" parTransId="{28A4DBF9-C8B0-4665-BAC4-24A67E282C00}" sibTransId="{FC5EEBF0-FE47-4CBE-AEC8-F70D86E4C26F}"/>
    <dgm:cxn modelId="{78B06FCE-87FD-4C4B-A93F-A15278E26974}" type="presOf" srcId="{DAD2814B-A0CB-41C7-85D5-AD7DA7A502F2}" destId="{CAC442A0-3459-4E9D-9FB4-63D77860B5DD}" srcOrd="0" destOrd="0" presId="urn:microsoft.com/office/officeart/2005/8/layout/chevron2"/>
    <dgm:cxn modelId="{BBD6CCD4-B121-4AF1-857E-173FFE1F984F}" type="presOf" srcId="{8BEAF9B3-3E08-4B82-9819-37BA19D73C1D}" destId="{EA02F185-2BC4-484B-99BF-0614B07AFAEE}" srcOrd="0" destOrd="0" presId="urn:microsoft.com/office/officeart/2005/8/layout/chevron2"/>
    <dgm:cxn modelId="{752314B8-8548-4134-BAEB-62C9F44B2E47}" type="presParOf" srcId="{CAC442A0-3459-4E9D-9FB4-63D77860B5DD}" destId="{8AF064CB-97A4-4275-AD50-547743065CAD}" srcOrd="0" destOrd="0" presId="urn:microsoft.com/office/officeart/2005/8/layout/chevron2"/>
    <dgm:cxn modelId="{D3B9C364-A24D-4165-B3D7-4D21A01C37B8}" type="presParOf" srcId="{8AF064CB-97A4-4275-AD50-547743065CAD}" destId="{EA02F185-2BC4-484B-99BF-0614B07AFAEE}" srcOrd="0" destOrd="0" presId="urn:microsoft.com/office/officeart/2005/8/layout/chevron2"/>
    <dgm:cxn modelId="{8F131220-64A1-4DC4-B79C-3EE78AD7593B}" type="presParOf" srcId="{8AF064CB-97A4-4275-AD50-547743065CAD}" destId="{938398C7-0A59-4E88-9309-E678BBF6900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AD2814B-A0CB-41C7-85D5-AD7DA7A502F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E"/>
        </a:p>
      </dgm:t>
    </dgm:pt>
    <dgm:pt modelId="{8BEAF9B3-3E08-4B82-9819-37BA19D73C1D}">
      <dgm:prSet phldrT="[Text]"/>
      <dgm:spPr/>
      <dgm:t>
        <a:bodyPr/>
        <a:lstStyle/>
        <a:p>
          <a:r>
            <a:rPr lang="en-US"/>
            <a:t>Jeton</a:t>
          </a:r>
          <a:endParaRPr lang="en-SE"/>
        </a:p>
      </dgm:t>
    </dgm:pt>
    <dgm:pt modelId="{681C3539-FFE5-4513-BD35-D9E0557007C3}" type="parTrans" cxnId="{42CCE35C-B94D-4C33-B651-8EDE2E588AF0}">
      <dgm:prSet/>
      <dgm:spPr/>
      <dgm:t>
        <a:bodyPr/>
        <a:lstStyle/>
        <a:p>
          <a:endParaRPr lang="en-SE"/>
        </a:p>
      </dgm:t>
    </dgm:pt>
    <dgm:pt modelId="{98CADFA8-377D-4158-A54E-E61CE147D96B}" type="sibTrans" cxnId="{42CCE35C-B94D-4C33-B651-8EDE2E588AF0}">
      <dgm:prSet/>
      <dgm:spPr/>
      <dgm:t>
        <a:bodyPr/>
        <a:lstStyle/>
        <a:p>
          <a:endParaRPr lang="en-SE"/>
        </a:p>
      </dgm:t>
    </dgm:pt>
    <dgm:pt modelId="{A851A5EC-0E24-4A9F-935D-AD4109AA6A07}">
      <dgm:prSet phldrT="[Text]"/>
      <dgm:spPr/>
      <dgm:t>
        <a:bodyPr/>
        <a:lstStyle/>
        <a:p>
          <a:r>
            <a:rPr lang="en-US"/>
            <a:t>Andreas</a:t>
          </a:r>
          <a:endParaRPr lang="en-SE"/>
        </a:p>
      </dgm:t>
    </dgm:pt>
    <dgm:pt modelId="{2AEE47FC-2ACE-4DB6-ACAD-A0CD7F4C0DFE}" type="parTrans" cxnId="{34BEEDBB-0C36-43EC-A922-E32924488D61}">
      <dgm:prSet/>
      <dgm:spPr/>
      <dgm:t>
        <a:bodyPr/>
        <a:lstStyle/>
        <a:p>
          <a:endParaRPr lang="en-SE"/>
        </a:p>
      </dgm:t>
    </dgm:pt>
    <dgm:pt modelId="{9C6537AC-799B-4099-8658-27E00E9D460C}" type="sibTrans" cxnId="{34BEEDBB-0C36-43EC-A922-E32924488D61}">
      <dgm:prSet/>
      <dgm:spPr/>
      <dgm:t>
        <a:bodyPr/>
        <a:lstStyle/>
        <a:p>
          <a:endParaRPr lang="en-SE"/>
        </a:p>
      </dgm:t>
    </dgm:pt>
    <dgm:pt modelId="{1D738A6A-DCD4-422C-BDEE-5B9B2A688286}">
      <dgm:prSet phldrT="[Text]"/>
      <dgm:spPr/>
      <dgm:t>
        <a:bodyPr/>
        <a:lstStyle/>
        <a:p>
          <a:r>
            <a:rPr lang="en-US"/>
            <a:t>Daniel</a:t>
          </a:r>
          <a:endParaRPr lang="en-SE"/>
        </a:p>
      </dgm:t>
    </dgm:pt>
    <dgm:pt modelId="{39DEEB66-D599-40E0-A4BF-A0126021BD34}" type="parTrans" cxnId="{DC86EA86-2CEB-46DD-8191-F80FB022E9F9}">
      <dgm:prSet/>
      <dgm:spPr/>
      <dgm:t>
        <a:bodyPr/>
        <a:lstStyle/>
        <a:p>
          <a:endParaRPr lang="en-SE"/>
        </a:p>
      </dgm:t>
    </dgm:pt>
    <dgm:pt modelId="{B94BBBE0-4E2C-4D22-BBE3-766EFDE5886D}" type="sibTrans" cxnId="{DC86EA86-2CEB-46DD-8191-F80FB022E9F9}">
      <dgm:prSet/>
      <dgm:spPr/>
      <dgm:t>
        <a:bodyPr/>
        <a:lstStyle/>
        <a:p>
          <a:endParaRPr lang="en-SE"/>
        </a:p>
      </dgm:t>
    </dgm:pt>
    <dgm:pt modelId="{56A7D5F3-FFED-4011-ABF7-1663477F9359}">
      <dgm:prSet custT="1"/>
      <dgm:spPr/>
      <dgm:t>
        <a:bodyPr/>
        <a:lstStyle/>
        <a:p>
          <a:r>
            <a:rPr lang="en-US" sz="1800" err="1"/>
            <a:t>Ramverk</a:t>
          </a:r>
          <a:r>
            <a:rPr lang="en-US" sz="1800"/>
            <a:t> – Vue.js</a:t>
          </a:r>
          <a:endParaRPr lang="en-SE" sz="1800"/>
        </a:p>
      </dgm:t>
    </dgm:pt>
    <dgm:pt modelId="{3DA2306E-6399-41F9-94AD-48E644F4C195}" type="parTrans" cxnId="{A073CB58-608E-4E5B-B0E7-B7322EFD57ED}">
      <dgm:prSet/>
      <dgm:spPr/>
      <dgm:t>
        <a:bodyPr/>
        <a:lstStyle/>
        <a:p>
          <a:endParaRPr lang="en-SE"/>
        </a:p>
      </dgm:t>
    </dgm:pt>
    <dgm:pt modelId="{CAD61C91-1B1D-4488-883D-52B937D48C77}" type="sibTrans" cxnId="{A073CB58-608E-4E5B-B0E7-B7322EFD57ED}">
      <dgm:prSet/>
      <dgm:spPr/>
      <dgm:t>
        <a:bodyPr/>
        <a:lstStyle/>
        <a:p>
          <a:endParaRPr lang="en-SE"/>
        </a:p>
      </dgm:t>
    </dgm:pt>
    <dgm:pt modelId="{CEC53A67-7766-47C8-AFBE-6FAA2C12A8F3}">
      <dgm:prSet custT="1"/>
      <dgm:spPr/>
      <dgm:t>
        <a:bodyPr/>
        <a:lstStyle/>
        <a:p>
          <a:r>
            <a:rPr lang="en-US" sz="1800"/>
            <a:t>MQTT – </a:t>
          </a:r>
          <a:r>
            <a:rPr lang="en-US" sz="1800" err="1"/>
            <a:t>Maqiatto</a:t>
          </a:r>
          <a:endParaRPr lang="en-SE" sz="1800"/>
        </a:p>
      </dgm:t>
    </dgm:pt>
    <dgm:pt modelId="{103B4C10-A12C-4EFF-855E-50F8B708F48D}" type="parTrans" cxnId="{FB54AC3D-3D28-47D0-A5BA-E7C3E4CBB892}">
      <dgm:prSet/>
      <dgm:spPr/>
      <dgm:t>
        <a:bodyPr/>
        <a:lstStyle/>
        <a:p>
          <a:endParaRPr lang="en-SE"/>
        </a:p>
      </dgm:t>
    </dgm:pt>
    <dgm:pt modelId="{9B3ECC65-849C-46DA-A465-C170FCFA2A59}" type="sibTrans" cxnId="{FB54AC3D-3D28-47D0-A5BA-E7C3E4CBB892}">
      <dgm:prSet/>
      <dgm:spPr/>
      <dgm:t>
        <a:bodyPr/>
        <a:lstStyle/>
        <a:p>
          <a:endParaRPr lang="en-SE"/>
        </a:p>
      </dgm:t>
    </dgm:pt>
    <dgm:pt modelId="{5B73ECA4-A306-4FFB-B7E3-6C3BF21CF805}">
      <dgm:prSet custT="1"/>
      <dgm:spPr/>
      <dgm:t>
        <a:bodyPr/>
        <a:lstStyle/>
        <a:p>
          <a:r>
            <a:rPr lang="en-US" sz="1800" err="1"/>
            <a:t>Versionshantering</a:t>
          </a:r>
          <a:r>
            <a:rPr lang="en-US" sz="1800"/>
            <a:t> – Git/</a:t>
          </a:r>
          <a:r>
            <a:rPr lang="en-US" sz="1800" err="1"/>
            <a:t>Github</a:t>
          </a:r>
          <a:endParaRPr lang="en-SE" sz="1800"/>
        </a:p>
      </dgm:t>
    </dgm:pt>
    <dgm:pt modelId="{4582C687-9380-4204-A06F-A959C83F6654}" type="parTrans" cxnId="{4887762E-92A4-40B5-AD8D-D96DF4E4D204}">
      <dgm:prSet/>
      <dgm:spPr/>
      <dgm:t>
        <a:bodyPr/>
        <a:lstStyle/>
        <a:p>
          <a:endParaRPr lang="en-SE"/>
        </a:p>
      </dgm:t>
    </dgm:pt>
    <dgm:pt modelId="{A78CE40C-6F1C-44FA-8CC6-D049480627E4}" type="sibTrans" cxnId="{4887762E-92A4-40B5-AD8D-D96DF4E4D204}">
      <dgm:prSet/>
      <dgm:spPr/>
      <dgm:t>
        <a:bodyPr/>
        <a:lstStyle/>
        <a:p>
          <a:endParaRPr lang="en-SE"/>
        </a:p>
      </dgm:t>
    </dgm:pt>
    <dgm:pt modelId="{3FF31424-FD50-4F1C-8B74-65B1C0D44306}">
      <dgm:prSet custT="1"/>
      <dgm:spPr/>
      <dgm:t>
        <a:bodyPr/>
        <a:lstStyle/>
        <a:p>
          <a:r>
            <a:rPr lang="en-US" sz="1800"/>
            <a:t>CAD-</a:t>
          </a:r>
          <a:r>
            <a:rPr lang="en-US" sz="1800" err="1"/>
            <a:t>ritning</a:t>
          </a:r>
          <a:endParaRPr lang="en-SE" sz="1800"/>
        </a:p>
      </dgm:t>
    </dgm:pt>
    <dgm:pt modelId="{8C131337-2C99-4A39-81B2-C0AC61DEC595}" type="parTrans" cxnId="{06427103-F0D3-4631-AA8A-42EAE27DFED1}">
      <dgm:prSet/>
      <dgm:spPr/>
      <dgm:t>
        <a:bodyPr/>
        <a:lstStyle/>
        <a:p>
          <a:endParaRPr lang="en-SE"/>
        </a:p>
      </dgm:t>
    </dgm:pt>
    <dgm:pt modelId="{134CD3BA-4BBE-4A80-84A9-CF32710A5DD4}" type="sibTrans" cxnId="{06427103-F0D3-4631-AA8A-42EAE27DFED1}">
      <dgm:prSet/>
      <dgm:spPr/>
      <dgm:t>
        <a:bodyPr/>
        <a:lstStyle/>
        <a:p>
          <a:endParaRPr lang="en-SE"/>
        </a:p>
      </dgm:t>
    </dgm:pt>
    <dgm:pt modelId="{A7B94DCB-24A4-4DC8-9381-2CE107BA2F6F}">
      <dgm:prSet custT="1"/>
      <dgm:spPr/>
      <dgm:t>
        <a:bodyPr/>
        <a:lstStyle/>
        <a:p>
          <a:r>
            <a:rPr lang="sv-SE" sz="1800"/>
            <a:t>Styrning av motorer - fram back</a:t>
          </a:r>
          <a:endParaRPr lang="en-SE" sz="1800"/>
        </a:p>
      </dgm:t>
    </dgm:pt>
    <dgm:pt modelId="{13227CE4-7231-4440-9002-5E08298A25F6}" type="parTrans" cxnId="{081EF128-916C-429E-B51B-648520DAE9F0}">
      <dgm:prSet/>
      <dgm:spPr/>
    </dgm:pt>
    <dgm:pt modelId="{F800E27C-9F8B-4C8F-AA40-B2BE86F7CB12}" type="sibTrans" cxnId="{081EF128-916C-429E-B51B-648520DAE9F0}">
      <dgm:prSet/>
      <dgm:spPr/>
    </dgm:pt>
    <dgm:pt modelId="{76665758-8EBB-4CF3-88C0-291F4C9E9098}">
      <dgm:prSet custT="1"/>
      <dgm:spPr/>
      <dgm:t>
        <a:bodyPr/>
        <a:lstStyle/>
        <a:p>
          <a:r>
            <a:rPr lang="en-US" sz="1800"/>
            <a:t>3D-printing</a:t>
          </a:r>
          <a:endParaRPr lang="en-SE" sz="1800"/>
        </a:p>
      </dgm:t>
    </dgm:pt>
    <dgm:pt modelId="{AD6AD370-27EF-4209-8DCC-930812382FB0}" type="parTrans" cxnId="{DF66463D-0015-4092-B3F0-88A03C2F814E}">
      <dgm:prSet/>
      <dgm:spPr/>
    </dgm:pt>
    <dgm:pt modelId="{2C67624C-0AB6-47EF-9943-3ADA2AFEA4AF}" type="sibTrans" cxnId="{DF66463D-0015-4092-B3F0-88A03C2F814E}">
      <dgm:prSet/>
      <dgm:spPr/>
    </dgm:pt>
    <dgm:pt modelId="{3D109645-B943-4703-A52C-1886DC967006}">
      <dgm:prSet custT="1"/>
      <dgm:spPr/>
      <dgm:t>
        <a:bodyPr/>
        <a:lstStyle/>
        <a:p>
          <a:r>
            <a:rPr lang="sv-SE" sz="1800"/>
            <a:t>Lätta, hållbara konstruktioner</a:t>
          </a:r>
          <a:endParaRPr lang="en-SE" sz="1800"/>
        </a:p>
      </dgm:t>
    </dgm:pt>
    <dgm:pt modelId="{08F5E2B4-6C5C-49EA-9C7C-DF143A06CF2F}" type="parTrans" cxnId="{D92186D3-C59E-48E5-A360-B89F0F226DA3}">
      <dgm:prSet/>
      <dgm:spPr/>
    </dgm:pt>
    <dgm:pt modelId="{185B88CC-A9CA-4599-BF46-7EBE84FA8ABF}" type="sibTrans" cxnId="{D92186D3-C59E-48E5-A360-B89F0F226DA3}">
      <dgm:prSet/>
      <dgm:spPr/>
    </dgm:pt>
    <dgm:pt modelId="{CAC442A0-3459-4E9D-9FB4-63D77860B5DD}" type="pres">
      <dgm:prSet presAssocID="{DAD2814B-A0CB-41C7-85D5-AD7DA7A502F2}" presName="linearFlow" presStyleCnt="0">
        <dgm:presLayoutVars>
          <dgm:dir/>
          <dgm:animLvl val="lvl"/>
          <dgm:resizeHandles val="exact"/>
        </dgm:presLayoutVars>
      </dgm:prSet>
      <dgm:spPr/>
    </dgm:pt>
    <dgm:pt modelId="{8AF064CB-97A4-4275-AD50-547743065CAD}" type="pres">
      <dgm:prSet presAssocID="{8BEAF9B3-3E08-4B82-9819-37BA19D73C1D}" presName="composite" presStyleCnt="0"/>
      <dgm:spPr/>
    </dgm:pt>
    <dgm:pt modelId="{EA02F185-2BC4-484B-99BF-0614B07AFAEE}" type="pres">
      <dgm:prSet presAssocID="{8BEAF9B3-3E08-4B82-9819-37BA19D73C1D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938398C7-0A59-4E88-9309-E678BBF69001}" type="pres">
      <dgm:prSet presAssocID="{8BEAF9B3-3E08-4B82-9819-37BA19D73C1D}" presName="descendantText" presStyleLbl="alignAcc1" presStyleIdx="0" presStyleCnt="3" custLinFactNeighborX="545">
        <dgm:presLayoutVars>
          <dgm:bulletEnabled val="1"/>
        </dgm:presLayoutVars>
      </dgm:prSet>
      <dgm:spPr/>
    </dgm:pt>
    <dgm:pt modelId="{E6BBE099-0380-4FAE-B829-219639F55886}" type="pres">
      <dgm:prSet presAssocID="{98CADFA8-377D-4158-A54E-E61CE147D96B}" presName="sp" presStyleCnt="0"/>
      <dgm:spPr/>
    </dgm:pt>
    <dgm:pt modelId="{40D977D0-D5DD-45D3-9A8B-9F4432DFBBD7}" type="pres">
      <dgm:prSet presAssocID="{A851A5EC-0E24-4A9F-935D-AD4109AA6A07}" presName="composite" presStyleCnt="0"/>
      <dgm:spPr/>
    </dgm:pt>
    <dgm:pt modelId="{C71168F8-AF63-4E6B-9663-AF511FA6ED38}" type="pres">
      <dgm:prSet presAssocID="{A851A5EC-0E24-4A9F-935D-AD4109AA6A07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D84E987E-976A-449D-A86A-02B877C62E5D}" type="pres">
      <dgm:prSet presAssocID="{A851A5EC-0E24-4A9F-935D-AD4109AA6A07}" presName="descendantText" presStyleLbl="alignAcc1" presStyleIdx="1" presStyleCnt="3">
        <dgm:presLayoutVars>
          <dgm:bulletEnabled val="1"/>
        </dgm:presLayoutVars>
      </dgm:prSet>
      <dgm:spPr/>
    </dgm:pt>
    <dgm:pt modelId="{D802DB54-E5E8-4AEC-AC26-A01E00CDC73A}" type="pres">
      <dgm:prSet presAssocID="{9C6537AC-799B-4099-8658-27E00E9D460C}" presName="sp" presStyleCnt="0"/>
      <dgm:spPr/>
    </dgm:pt>
    <dgm:pt modelId="{2C4E666D-4A77-4BE2-BE4B-9C0B00F4CAA7}" type="pres">
      <dgm:prSet presAssocID="{1D738A6A-DCD4-422C-BDEE-5B9B2A688286}" presName="composite" presStyleCnt="0"/>
      <dgm:spPr/>
    </dgm:pt>
    <dgm:pt modelId="{6583E38A-AAAC-4A3D-9F74-1A0BF1C973EA}" type="pres">
      <dgm:prSet presAssocID="{1D738A6A-DCD4-422C-BDEE-5B9B2A688286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BCAE0550-6B5A-43C3-A683-2F61742AA8F5}" type="pres">
      <dgm:prSet presAssocID="{1D738A6A-DCD4-422C-BDEE-5B9B2A688286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6760E002-A334-439D-A415-20437890C01F}" type="presOf" srcId="{5B73ECA4-A306-4FFB-B7E3-6C3BF21CF805}" destId="{938398C7-0A59-4E88-9309-E678BBF69001}" srcOrd="0" destOrd="2" presId="urn:microsoft.com/office/officeart/2005/8/layout/chevron2"/>
    <dgm:cxn modelId="{06427103-F0D3-4631-AA8A-42EAE27DFED1}" srcId="{A851A5EC-0E24-4A9F-935D-AD4109AA6A07}" destId="{3FF31424-FD50-4F1C-8B74-65B1C0D44306}" srcOrd="0" destOrd="0" parTransId="{8C131337-2C99-4A39-81B2-C0AC61DEC595}" sibTransId="{134CD3BA-4BBE-4A80-84A9-CF32710A5DD4}"/>
    <dgm:cxn modelId="{15E93611-9C1D-4476-BD19-9C0FDCB9C7B0}" type="presOf" srcId="{3D109645-B943-4703-A52C-1886DC967006}" destId="{D84E987E-976A-449D-A86A-02B877C62E5D}" srcOrd="0" destOrd="2" presId="urn:microsoft.com/office/officeart/2005/8/layout/chevron2"/>
    <dgm:cxn modelId="{081EF128-916C-429E-B51B-648520DAE9F0}" srcId="{1D738A6A-DCD4-422C-BDEE-5B9B2A688286}" destId="{A7B94DCB-24A4-4DC8-9381-2CE107BA2F6F}" srcOrd="0" destOrd="0" parTransId="{13227CE4-7231-4440-9002-5E08298A25F6}" sibTransId="{F800E27C-9F8B-4C8F-AA40-B2BE86F7CB12}"/>
    <dgm:cxn modelId="{4887762E-92A4-40B5-AD8D-D96DF4E4D204}" srcId="{8BEAF9B3-3E08-4B82-9819-37BA19D73C1D}" destId="{5B73ECA4-A306-4FFB-B7E3-6C3BF21CF805}" srcOrd="2" destOrd="0" parTransId="{4582C687-9380-4204-A06F-A959C83F6654}" sibTransId="{A78CE40C-6F1C-44FA-8CC6-D049480627E4}"/>
    <dgm:cxn modelId="{DF66463D-0015-4092-B3F0-88A03C2F814E}" srcId="{A851A5EC-0E24-4A9F-935D-AD4109AA6A07}" destId="{76665758-8EBB-4CF3-88C0-291F4C9E9098}" srcOrd="1" destOrd="0" parTransId="{AD6AD370-27EF-4209-8DCC-930812382FB0}" sibTransId="{2C67624C-0AB6-47EF-9943-3ADA2AFEA4AF}"/>
    <dgm:cxn modelId="{FB54AC3D-3D28-47D0-A5BA-E7C3E4CBB892}" srcId="{8BEAF9B3-3E08-4B82-9819-37BA19D73C1D}" destId="{CEC53A67-7766-47C8-AFBE-6FAA2C12A8F3}" srcOrd="1" destOrd="0" parTransId="{103B4C10-A12C-4EFF-855E-50F8B708F48D}" sibTransId="{9B3ECC65-849C-46DA-A465-C170FCFA2A59}"/>
    <dgm:cxn modelId="{42CCE35C-B94D-4C33-B651-8EDE2E588AF0}" srcId="{DAD2814B-A0CB-41C7-85D5-AD7DA7A502F2}" destId="{8BEAF9B3-3E08-4B82-9819-37BA19D73C1D}" srcOrd="0" destOrd="0" parTransId="{681C3539-FFE5-4513-BD35-D9E0557007C3}" sibTransId="{98CADFA8-377D-4158-A54E-E61CE147D96B}"/>
    <dgm:cxn modelId="{1EAAAF53-AB44-4469-871E-918884169212}" type="presOf" srcId="{CEC53A67-7766-47C8-AFBE-6FAA2C12A8F3}" destId="{938398C7-0A59-4E88-9309-E678BBF69001}" srcOrd="0" destOrd="1" presId="urn:microsoft.com/office/officeart/2005/8/layout/chevron2"/>
    <dgm:cxn modelId="{A073CB58-608E-4E5B-B0E7-B7322EFD57ED}" srcId="{8BEAF9B3-3E08-4B82-9819-37BA19D73C1D}" destId="{56A7D5F3-FFED-4011-ABF7-1663477F9359}" srcOrd="0" destOrd="0" parTransId="{3DA2306E-6399-41F9-94AD-48E644F4C195}" sibTransId="{CAD61C91-1B1D-4488-883D-52B937D48C77}"/>
    <dgm:cxn modelId="{36517C80-5FCB-4F49-A684-03F4BB0AF0B3}" type="presOf" srcId="{3FF31424-FD50-4F1C-8B74-65B1C0D44306}" destId="{D84E987E-976A-449D-A86A-02B877C62E5D}" srcOrd="0" destOrd="0" presId="urn:microsoft.com/office/officeart/2005/8/layout/chevron2"/>
    <dgm:cxn modelId="{DC86EA86-2CEB-46DD-8191-F80FB022E9F9}" srcId="{DAD2814B-A0CB-41C7-85D5-AD7DA7A502F2}" destId="{1D738A6A-DCD4-422C-BDEE-5B9B2A688286}" srcOrd="2" destOrd="0" parTransId="{39DEEB66-D599-40E0-A4BF-A0126021BD34}" sibTransId="{B94BBBE0-4E2C-4D22-BBE3-766EFDE5886D}"/>
    <dgm:cxn modelId="{058D56A2-ECAB-476A-ACF9-42A9962B8759}" type="presOf" srcId="{56A7D5F3-FFED-4011-ABF7-1663477F9359}" destId="{938398C7-0A59-4E88-9309-E678BBF69001}" srcOrd="0" destOrd="0" presId="urn:microsoft.com/office/officeart/2005/8/layout/chevron2"/>
    <dgm:cxn modelId="{34BEEDBB-0C36-43EC-A922-E32924488D61}" srcId="{DAD2814B-A0CB-41C7-85D5-AD7DA7A502F2}" destId="{A851A5EC-0E24-4A9F-935D-AD4109AA6A07}" srcOrd="1" destOrd="0" parTransId="{2AEE47FC-2ACE-4DB6-ACAD-A0CD7F4C0DFE}" sibTransId="{9C6537AC-799B-4099-8658-27E00E9D460C}"/>
    <dgm:cxn modelId="{082324BE-13EC-4061-B25D-955DA23A6F8D}" type="presOf" srcId="{1D738A6A-DCD4-422C-BDEE-5B9B2A688286}" destId="{6583E38A-AAAC-4A3D-9F74-1A0BF1C973EA}" srcOrd="0" destOrd="0" presId="urn:microsoft.com/office/officeart/2005/8/layout/chevron2"/>
    <dgm:cxn modelId="{3D8603C3-B4D2-4713-9742-7B2F6A7AB57B}" type="presOf" srcId="{A7B94DCB-24A4-4DC8-9381-2CE107BA2F6F}" destId="{BCAE0550-6B5A-43C3-A683-2F61742AA8F5}" srcOrd="0" destOrd="0" presId="urn:microsoft.com/office/officeart/2005/8/layout/chevron2"/>
    <dgm:cxn modelId="{78B06FCE-87FD-4C4B-A93F-A15278E26974}" type="presOf" srcId="{DAD2814B-A0CB-41C7-85D5-AD7DA7A502F2}" destId="{CAC442A0-3459-4E9D-9FB4-63D77860B5DD}" srcOrd="0" destOrd="0" presId="urn:microsoft.com/office/officeart/2005/8/layout/chevron2"/>
    <dgm:cxn modelId="{D92186D3-C59E-48E5-A360-B89F0F226DA3}" srcId="{A851A5EC-0E24-4A9F-935D-AD4109AA6A07}" destId="{3D109645-B943-4703-A52C-1886DC967006}" srcOrd="2" destOrd="0" parTransId="{08F5E2B4-6C5C-49EA-9C7C-DF143A06CF2F}" sibTransId="{185B88CC-A9CA-4599-BF46-7EBE84FA8ABF}"/>
    <dgm:cxn modelId="{BBD6CCD4-B121-4AF1-857E-173FFE1F984F}" type="presOf" srcId="{8BEAF9B3-3E08-4B82-9819-37BA19D73C1D}" destId="{EA02F185-2BC4-484B-99BF-0614B07AFAEE}" srcOrd="0" destOrd="0" presId="urn:microsoft.com/office/officeart/2005/8/layout/chevron2"/>
    <dgm:cxn modelId="{DE2E85DD-550C-4E0F-9826-7D98A10E4D46}" type="presOf" srcId="{A851A5EC-0E24-4A9F-935D-AD4109AA6A07}" destId="{C71168F8-AF63-4E6B-9663-AF511FA6ED38}" srcOrd="0" destOrd="0" presId="urn:microsoft.com/office/officeart/2005/8/layout/chevron2"/>
    <dgm:cxn modelId="{796471E7-64FC-4FF0-8FBF-3EC20C878238}" type="presOf" srcId="{76665758-8EBB-4CF3-88C0-291F4C9E9098}" destId="{D84E987E-976A-449D-A86A-02B877C62E5D}" srcOrd="0" destOrd="1" presId="urn:microsoft.com/office/officeart/2005/8/layout/chevron2"/>
    <dgm:cxn modelId="{752314B8-8548-4134-BAEB-62C9F44B2E47}" type="presParOf" srcId="{CAC442A0-3459-4E9D-9FB4-63D77860B5DD}" destId="{8AF064CB-97A4-4275-AD50-547743065CAD}" srcOrd="0" destOrd="0" presId="urn:microsoft.com/office/officeart/2005/8/layout/chevron2"/>
    <dgm:cxn modelId="{D3B9C364-A24D-4165-B3D7-4D21A01C37B8}" type="presParOf" srcId="{8AF064CB-97A4-4275-AD50-547743065CAD}" destId="{EA02F185-2BC4-484B-99BF-0614B07AFAEE}" srcOrd="0" destOrd="0" presId="urn:microsoft.com/office/officeart/2005/8/layout/chevron2"/>
    <dgm:cxn modelId="{8F131220-64A1-4DC4-B79C-3EE78AD7593B}" type="presParOf" srcId="{8AF064CB-97A4-4275-AD50-547743065CAD}" destId="{938398C7-0A59-4E88-9309-E678BBF69001}" srcOrd="1" destOrd="0" presId="urn:microsoft.com/office/officeart/2005/8/layout/chevron2"/>
    <dgm:cxn modelId="{565C3B0B-517E-43DB-A7CB-10D702CD702B}" type="presParOf" srcId="{CAC442A0-3459-4E9D-9FB4-63D77860B5DD}" destId="{E6BBE099-0380-4FAE-B829-219639F55886}" srcOrd="1" destOrd="0" presId="urn:microsoft.com/office/officeart/2005/8/layout/chevron2"/>
    <dgm:cxn modelId="{E58D0256-3609-4ECC-A468-9367D7E1B848}" type="presParOf" srcId="{CAC442A0-3459-4E9D-9FB4-63D77860B5DD}" destId="{40D977D0-D5DD-45D3-9A8B-9F4432DFBBD7}" srcOrd="2" destOrd="0" presId="urn:microsoft.com/office/officeart/2005/8/layout/chevron2"/>
    <dgm:cxn modelId="{DBC8F95B-91EC-4110-B767-DFF9C98756BF}" type="presParOf" srcId="{40D977D0-D5DD-45D3-9A8B-9F4432DFBBD7}" destId="{C71168F8-AF63-4E6B-9663-AF511FA6ED38}" srcOrd="0" destOrd="0" presId="urn:microsoft.com/office/officeart/2005/8/layout/chevron2"/>
    <dgm:cxn modelId="{90B9ED12-D043-4B77-BDE6-8271CFEE1F26}" type="presParOf" srcId="{40D977D0-D5DD-45D3-9A8B-9F4432DFBBD7}" destId="{D84E987E-976A-449D-A86A-02B877C62E5D}" srcOrd="1" destOrd="0" presId="urn:microsoft.com/office/officeart/2005/8/layout/chevron2"/>
    <dgm:cxn modelId="{BDC2F89F-3509-4A86-B848-23769243D558}" type="presParOf" srcId="{CAC442A0-3459-4E9D-9FB4-63D77860B5DD}" destId="{D802DB54-E5E8-4AEC-AC26-A01E00CDC73A}" srcOrd="3" destOrd="0" presId="urn:microsoft.com/office/officeart/2005/8/layout/chevron2"/>
    <dgm:cxn modelId="{AEBB0E80-4947-44B1-AFD2-08DC55973424}" type="presParOf" srcId="{CAC442A0-3459-4E9D-9FB4-63D77860B5DD}" destId="{2C4E666D-4A77-4BE2-BE4B-9C0B00F4CAA7}" srcOrd="4" destOrd="0" presId="urn:microsoft.com/office/officeart/2005/8/layout/chevron2"/>
    <dgm:cxn modelId="{8D305E4F-B769-4749-9E4D-B30D46DA4B87}" type="presParOf" srcId="{2C4E666D-4A77-4BE2-BE4B-9C0B00F4CAA7}" destId="{6583E38A-AAAC-4A3D-9F74-1A0BF1C973EA}" srcOrd="0" destOrd="0" presId="urn:microsoft.com/office/officeart/2005/8/layout/chevron2"/>
    <dgm:cxn modelId="{DF3879C2-82D5-45E5-9E01-DC0F0FBD8A6B}" type="presParOf" srcId="{2C4E666D-4A77-4BE2-BE4B-9C0B00F4CAA7}" destId="{BCAE0550-6B5A-43C3-A683-2F61742AA8F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615AE9-28A9-4BED-AE2F-E463A721623C}">
      <dsp:nvSpPr>
        <dsp:cNvPr id="0" name=""/>
        <dsp:cNvSpPr/>
      </dsp:nvSpPr>
      <dsp:spPr>
        <a:xfrm>
          <a:off x="5133" y="1663978"/>
          <a:ext cx="1591427" cy="9548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err="1"/>
            <a:t>Temperatur</a:t>
          </a:r>
          <a:r>
            <a:rPr lang="en-US" sz="1300" kern="1200"/>
            <a:t> &amp; </a:t>
          </a:r>
          <a:r>
            <a:rPr lang="en-US" sz="1300" kern="1200" err="1"/>
            <a:t>Luftfuktighetsmätare</a:t>
          </a:r>
          <a:endParaRPr lang="en-SE" sz="1300" kern="1200"/>
        </a:p>
      </dsp:txBody>
      <dsp:txXfrm>
        <a:off x="33100" y="1691945"/>
        <a:ext cx="1535493" cy="898922"/>
      </dsp:txXfrm>
    </dsp:sp>
    <dsp:sp modelId="{5614DC08-B542-4E13-AD60-FBA686446AB3}">
      <dsp:nvSpPr>
        <dsp:cNvPr id="0" name=""/>
        <dsp:cNvSpPr/>
      </dsp:nvSpPr>
      <dsp:spPr>
        <a:xfrm>
          <a:off x="1755703" y="1944069"/>
          <a:ext cx="337382" cy="3946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E" sz="1100" kern="1200"/>
        </a:p>
      </dsp:txBody>
      <dsp:txXfrm>
        <a:off x="1755703" y="2023004"/>
        <a:ext cx="236167" cy="236803"/>
      </dsp:txXfrm>
    </dsp:sp>
    <dsp:sp modelId="{8AED36D2-94AA-44AC-BA22-87751B7908C2}">
      <dsp:nvSpPr>
        <dsp:cNvPr id="0" name=""/>
        <dsp:cNvSpPr/>
      </dsp:nvSpPr>
      <dsp:spPr>
        <a:xfrm>
          <a:off x="2233131" y="1663978"/>
          <a:ext cx="1591427" cy="9548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4778670"/>
                <a:satOff val="-10209"/>
                <a:lumOff val="-4265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4778670"/>
                <a:satOff val="-10209"/>
                <a:lumOff val="-4265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4778670"/>
                <a:satOff val="-10209"/>
                <a:lumOff val="-4265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Lamp &amp; </a:t>
          </a:r>
          <a:r>
            <a:rPr lang="en-US" sz="1300" kern="1200" err="1"/>
            <a:t>lysdiodprojekt</a:t>
          </a:r>
          <a:endParaRPr lang="en-SE" sz="1300" kern="1200"/>
        </a:p>
      </dsp:txBody>
      <dsp:txXfrm>
        <a:off x="2261098" y="1691945"/>
        <a:ext cx="1535493" cy="898922"/>
      </dsp:txXfrm>
    </dsp:sp>
    <dsp:sp modelId="{B845652D-EECE-4DEC-A257-94F1111C032B}">
      <dsp:nvSpPr>
        <dsp:cNvPr id="0" name=""/>
        <dsp:cNvSpPr/>
      </dsp:nvSpPr>
      <dsp:spPr>
        <a:xfrm>
          <a:off x="3983701" y="1944069"/>
          <a:ext cx="337382" cy="3946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6371560"/>
                <a:satOff val="-13612"/>
                <a:lumOff val="-5686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6371560"/>
                <a:satOff val="-13612"/>
                <a:lumOff val="-5686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6371560"/>
                <a:satOff val="-13612"/>
                <a:lumOff val="-5686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E" sz="1100" kern="1200"/>
        </a:p>
      </dsp:txBody>
      <dsp:txXfrm>
        <a:off x="3983701" y="2023004"/>
        <a:ext cx="236167" cy="236803"/>
      </dsp:txXfrm>
    </dsp:sp>
    <dsp:sp modelId="{E6411305-A648-4A2E-8204-B3F203C9AECE}">
      <dsp:nvSpPr>
        <dsp:cNvPr id="0" name=""/>
        <dsp:cNvSpPr/>
      </dsp:nvSpPr>
      <dsp:spPr>
        <a:xfrm>
          <a:off x="4461129" y="1663978"/>
          <a:ext cx="1591427" cy="9548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9557340"/>
                <a:satOff val="-20419"/>
                <a:lumOff val="-8529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9557340"/>
                <a:satOff val="-20419"/>
                <a:lumOff val="-8529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9557340"/>
                <a:satOff val="-20419"/>
                <a:lumOff val="-8529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err="1"/>
            <a:t>Blogg</a:t>
          </a:r>
          <a:endParaRPr lang="en-SE" sz="1300" kern="1200"/>
        </a:p>
      </dsp:txBody>
      <dsp:txXfrm>
        <a:off x="4489096" y="1691945"/>
        <a:ext cx="1535493" cy="898922"/>
      </dsp:txXfrm>
    </dsp:sp>
    <dsp:sp modelId="{07D0B896-9DFB-440B-B4BC-76F2ED850D97}">
      <dsp:nvSpPr>
        <dsp:cNvPr id="0" name=""/>
        <dsp:cNvSpPr/>
      </dsp:nvSpPr>
      <dsp:spPr>
        <a:xfrm>
          <a:off x="6211699" y="1944069"/>
          <a:ext cx="337382" cy="3946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12743121"/>
                <a:satOff val="-27225"/>
                <a:lumOff val="-11373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12743121"/>
                <a:satOff val="-27225"/>
                <a:lumOff val="-11373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12743121"/>
                <a:satOff val="-27225"/>
                <a:lumOff val="-11373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E" sz="1100" kern="1200"/>
        </a:p>
      </dsp:txBody>
      <dsp:txXfrm>
        <a:off x="6211699" y="2023004"/>
        <a:ext cx="236167" cy="236803"/>
      </dsp:txXfrm>
    </dsp:sp>
    <dsp:sp modelId="{3C7868FE-FEE6-45D2-A1E8-FB1E3C13549D}">
      <dsp:nvSpPr>
        <dsp:cNvPr id="0" name=""/>
        <dsp:cNvSpPr/>
      </dsp:nvSpPr>
      <dsp:spPr>
        <a:xfrm>
          <a:off x="6689128" y="1663978"/>
          <a:ext cx="1591427" cy="9548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14336010"/>
                <a:satOff val="-30628"/>
                <a:lumOff val="-1279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14336010"/>
                <a:satOff val="-30628"/>
                <a:lumOff val="-1279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14336010"/>
                <a:satOff val="-30628"/>
                <a:lumOff val="-1279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2D-spel</a:t>
          </a:r>
          <a:endParaRPr lang="en-SE" sz="1300" kern="1200"/>
        </a:p>
      </dsp:txBody>
      <dsp:txXfrm>
        <a:off x="6717095" y="1691945"/>
        <a:ext cx="1535493" cy="898922"/>
      </dsp:txXfrm>
    </dsp:sp>
    <dsp:sp modelId="{70FF0223-36B1-415F-96AD-CE07B733765F}">
      <dsp:nvSpPr>
        <dsp:cNvPr id="0" name=""/>
        <dsp:cNvSpPr/>
      </dsp:nvSpPr>
      <dsp:spPr>
        <a:xfrm>
          <a:off x="8439697" y="1944069"/>
          <a:ext cx="337382" cy="3946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19114680"/>
                <a:satOff val="-40837"/>
                <a:lumOff val="-17059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19114680"/>
                <a:satOff val="-40837"/>
                <a:lumOff val="-17059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19114680"/>
                <a:satOff val="-40837"/>
                <a:lumOff val="-17059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E" sz="1100" kern="1200"/>
        </a:p>
      </dsp:txBody>
      <dsp:txXfrm>
        <a:off x="8439697" y="2023004"/>
        <a:ext cx="236167" cy="236803"/>
      </dsp:txXfrm>
    </dsp:sp>
    <dsp:sp modelId="{D264E244-F24D-42AC-A2EE-1738018BB72B}">
      <dsp:nvSpPr>
        <dsp:cNvPr id="0" name=""/>
        <dsp:cNvSpPr/>
      </dsp:nvSpPr>
      <dsp:spPr>
        <a:xfrm>
          <a:off x="8917126" y="1663978"/>
          <a:ext cx="1591427" cy="9548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19114680"/>
                <a:satOff val="-40837"/>
                <a:lumOff val="-17059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19114680"/>
                <a:satOff val="-40837"/>
                <a:lumOff val="-17059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19114680"/>
                <a:satOff val="-40837"/>
                <a:lumOff val="-17059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err="1"/>
            <a:t>Radiostyrd</a:t>
          </a:r>
          <a:r>
            <a:rPr lang="en-US" sz="1300" kern="1200"/>
            <a:t> </a:t>
          </a:r>
          <a:r>
            <a:rPr lang="en-US" sz="1300" kern="1200" err="1"/>
            <a:t>bil</a:t>
          </a:r>
          <a:endParaRPr lang="en-SE" sz="1300" kern="1200"/>
        </a:p>
      </dsp:txBody>
      <dsp:txXfrm>
        <a:off x="8945093" y="1691945"/>
        <a:ext cx="1535493" cy="8989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02F185-2BC4-484B-99BF-0614B07AFAEE}">
      <dsp:nvSpPr>
        <dsp:cNvPr id="0" name=""/>
        <dsp:cNvSpPr/>
      </dsp:nvSpPr>
      <dsp:spPr>
        <a:xfrm rot="5400000">
          <a:off x="-216017" y="218253"/>
          <a:ext cx="1440116" cy="10080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+mn-lt"/>
            </a:rPr>
            <a:t>Jeton</a:t>
          </a:r>
          <a:endParaRPr lang="en-SE" sz="2300" kern="1200">
            <a:latin typeface="+mn-lt"/>
          </a:endParaRPr>
        </a:p>
      </dsp:txBody>
      <dsp:txXfrm rot="-5400000">
        <a:off x="1" y="506277"/>
        <a:ext cx="1008081" cy="432035"/>
      </dsp:txXfrm>
    </dsp:sp>
    <dsp:sp modelId="{938398C7-0A59-4E88-9309-E678BBF69001}">
      <dsp:nvSpPr>
        <dsp:cNvPr id="0" name=""/>
        <dsp:cNvSpPr/>
      </dsp:nvSpPr>
      <dsp:spPr>
        <a:xfrm rot="5400000">
          <a:off x="2985361" y="-1975043"/>
          <a:ext cx="936075" cy="489063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err="1"/>
            <a:t>Webbutveckling</a:t>
          </a:r>
          <a:r>
            <a:rPr lang="en-US" sz="1800" kern="1200"/>
            <a:t> – HTML/CSS/JavaScript</a:t>
          </a:r>
          <a:endParaRPr lang="en-SE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err="1"/>
            <a:t>Databas</a:t>
          </a:r>
          <a:r>
            <a:rPr lang="en-US" sz="1800" kern="1200"/>
            <a:t> – Firebase RTDB</a:t>
          </a:r>
          <a:endParaRPr lang="en-SE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err="1"/>
            <a:t>Versionshantering</a:t>
          </a:r>
          <a:r>
            <a:rPr lang="en-US" sz="1800" kern="1200"/>
            <a:t> – Git/</a:t>
          </a:r>
          <a:r>
            <a:rPr lang="en-US" sz="1800" kern="1200" err="1"/>
            <a:t>Github</a:t>
          </a:r>
          <a:endParaRPr lang="en-SE" sz="1800" kern="1200"/>
        </a:p>
      </dsp:txBody>
      <dsp:txXfrm rot="-5400000">
        <a:off x="1008082" y="47931"/>
        <a:ext cx="4844940" cy="844685"/>
      </dsp:txXfrm>
    </dsp:sp>
    <dsp:sp modelId="{C71168F8-AF63-4E6B-9663-AF511FA6ED38}">
      <dsp:nvSpPr>
        <dsp:cNvPr id="0" name=""/>
        <dsp:cNvSpPr/>
      </dsp:nvSpPr>
      <dsp:spPr>
        <a:xfrm rot="5400000">
          <a:off x="-216017" y="1462198"/>
          <a:ext cx="1440116" cy="10080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Andreas</a:t>
          </a:r>
          <a:endParaRPr lang="en-SE" sz="2300" kern="1200"/>
        </a:p>
      </dsp:txBody>
      <dsp:txXfrm rot="-5400000">
        <a:off x="1" y="1750222"/>
        <a:ext cx="1008081" cy="432035"/>
      </dsp:txXfrm>
    </dsp:sp>
    <dsp:sp modelId="{D84E987E-976A-449D-A86A-02B877C62E5D}">
      <dsp:nvSpPr>
        <dsp:cNvPr id="0" name=""/>
        <dsp:cNvSpPr/>
      </dsp:nvSpPr>
      <dsp:spPr>
        <a:xfrm rot="5400000">
          <a:off x="2985361" y="-731099"/>
          <a:ext cx="936075" cy="489063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>
              <a:latin typeface="+mn-lt"/>
              <a:cs typeface="Calibri"/>
            </a:rPr>
            <a:t>CAD-</a:t>
          </a:r>
          <a:r>
            <a:rPr lang="en-US" sz="1800" kern="1200" err="1">
              <a:latin typeface="+mn-lt"/>
              <a:cs typeface="Calibri"/>
            </a:rPr>
            <a:t>ritning</a:t>
          </a:r>
          <a:r>
            <a:rPr lang="en-US" sz="1800" kern="1200">
              <a:latin typeface="+mn-lt"/>
              <a:cs typeface="Calibri"/>
            </a:rPr>
            <a:t> av </a:t>
          </a:r>
          <a:r>
            <a:rPr lang="en-US" sz="1800" kern="1200" err="1">
              <a:latin typeface="+mn-lt"/>
              <a:cs typeface="Calibri"/>
            </a:rPr>
            <a:t>behållare</a:t>
          </a:r>
          <a:endParaRPr lang="en-US" sz="1800" kern="1200">
            <a:latin typeface="+mn-lt"/>
            <a:cs typeface="Calibri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>
              <a:latin typeface="+mn-lt"/>
              <a:cs typeface="Calibri"/>
            </a:rPr>
            <a:t>3D-printing av </a:t>
          </a:r>
          <a:r>
            <a:rPr lang="en-US" sz="1800" kern="1200" err="1">
              <a:latin typeface="+mn-lt"/>
              <a:cs typeface="Calibri"/>
            </a:rPr>
            <a:t>behållare</a:t>
          </a:r>
          <a:endParaRPr lang="en-US" sz="1800" kern="1200">
            <a:latin typeface="+mn-lt"/>
            <a:cs typeface="Calibri"/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>
              <a:latin typeface="+mn-lt"/>
              <a:ea typeface="+mn-lt"/>
              <a:cs typeface="Calibri"/>
            </a:rPr>
            <a:t>Arbete I projekt</a:t>
          </a:r>
        </a:p>
      </dsp:txBody>
      <dsp:txXfrm rot="-5400000">
        <a:off x="1008082" y="1291875"/>
        <a:ext cx="4844940" cy="844685"/>
      </dsp:txXfrm>
    </dsp:sp>
    <dsp:sp modelId="{6583E38A-AAAC-4A3D-9F74-1A0BF1C973EA}">
      <dsp:nvSpPr>
        <dsp:cNvPr id="0" name=""/>
        <dsp:cNvSpPr/>
      </dsp:nvSpPr>
      <dsp:spPr>
        <a:xfrm rot="5400000">
          <a:off x="-216017" y="2706142"/>
          <a:ext cx="1440116" cy="10080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Daniel</a:t>
          </a:r>
          <a:endParaRPr lang="en-SE" sz="2300" kern="1200"/>
        </a:p>
      </dsp:txBody>
      <dsp:txXfrm rot="-5400000">
        <a:off x="1" y="2994166"/>
        <a:ext cx="1008081" cy="432035"/>
      </dsp:txXfrm>
    </dsp:sp>
    <dsp:sp modelId="{BCAE0550-6B5A-43C3-A683-2F61742AA8F5}">
      <dsp:nvSpPr>
        <dsp:cNvPr id="0" name=""/>
        <dsp:cNvSpPr/>
      </dsp:nvSpPr>
      <dsp:spPr>
        <a:xfrm rot="5400000">
          <a:off x="2985361" y="512845"/>
          <a:ext cx="936075" cy="489063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err="1"/>
            <a:t>Givare</a:t>
          </a:r>
          <a:r>
            <a:rPr lang="en-US" sz="1800" kern="1200"/>
            <a:t>, </a:t>
          </a:r>
          <a:r>
            <a:rPr lang="en-US" sz="1800" kern="1200" err="1"/>
            <a:t>mikrokontroller</a:t>
          </a:r>
          <a:r>
            <a:rPr lang="en-US" sz="1800" kern="1200"/>
            <a:t>, display</a:t>
          </a:r>
        </a:p>
      </dsp:txBody>
      <dsp:txXfrm rot="-5400000">
        <a:off x="1008082" y="2535820"/>
        <a:ext cx="4844940" cy="8446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02F185-2BC4-484B-99BF-0614B07AFAEE}">
      <dsp:nvSpPr>
        <dsp:cNvPr id="0" name=""/>
        <dsp:cNvSpPr/>
      </dsp:nvSpPr>
      <dsp:spPr>
        <a:xfrm rot="5400000">
          <a:off x="-1462288" y="1462288"/>
          <a:ext cx="5284063" cy="235948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>
              <a:latin typeface="+mn-lt"/>
            </a:rPr>
            <a:t>Jeton</a:t>
          </a:r>
          <a:endParaRPr lang="en-SE" sz="6500" kern="1200">
            <a:latin typeface="+mn-lt"/>
          </a:endParaRPr>
        </a:p>
      </dsp:txBody>
      <dsp:txXfrm rot="-5400000">
        <a:off x="0" y="1179743"/>
        <a:ext cx="2359486" cy="2924577"/>
      </dsp:txXfrm>
    </dsp:sp>
    <dsp:sp modelId="{938398C7-0A59-4E88-9309-E678BBF69001}">
      <dsp:nvSpPr>
        <dsp:cNvPr id="0" name=""/>
        <dsp:cNvSpPr/>
      </dsp:nvSpPr>
      <dsp:spPr>
        <a:xfrm rot="5400000">
          <a:off x="2076942" y="282544"/>
          <a:ext cx="4104319" cy="353923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Ett</a:t>
          </a:r>
          <a:r>
            <a:rPr lang="en-US" sz="1800" kern="1200" baseline="0" dirty="0"/>
            <a:t> </a:t>
          </a:r>
          <a:r>
            <a:rPr lang="en-US" sz="1800" kern="1200" baseline="0" dirty="0" err="1"/>
            <a:t>relativt</a:t>
          </a:r>
          <a:r>
            <a:rPr lang="en-US" sz="1800" kern="1200" baseline="0" dirty="0"/>
            <a:t> </a:t>
          </a:r>
          <a:r>
            <a:rPr lang="en-US" sz="1800" kern="1200" baseline="0" dirty="0" err="1"/>
            <a:t>enkelt</a:t>
          </a:r>
          <a:r>
            <a:rPr lang="en-US" sz="1800" kern="1200" baseline="0" dirty="0"/>
            <a:t> prov kommer </a:t>
          </a:r>
          <a:r>
            <a:rPr lang="en-US" sz="1800" kern="1200" baseline="0" dirty="0" err="1"/>
            <a:t>hållas</a:t>
          </a:r>
          <a:r>
            <a:rPr lang="en-US" sz="1800" kern="1200" baseline="0" dirty="0"/>
            <a:t> för </a:t>
          </a:r>
          <a:r>
            <a:rPr lang="en-US" sz="1800" kern="1200" baseline="0" dirty="0" err="1"/>
            <a:t>att</a:t>
          </a:r>
          <a:r>
            <a:rPr lang="en-US" sz="1800" kern="1200" baseline="0" dirty="0"/>
            <a:t> </a:t>
          </a:r>
          <a:r>
            <a:rPr lang="en-US" sz="1800" kern="1200" baseline="0" dirty="0" err="1"/>
            <a:t>säkertställa</a:t>
          </a:r>
          <a:r>
            <a:rPr lang="en-US" sz="1800" kern="1200" baseline="0" dirty="0"/>
            <a:t> </a:t>
          </a:r>
          <a:r>
            <a:rPr lang="en-US" sz="1800" kern="1200" baseline="0" dirty="0" err="1"/>
            <a:t>grundläggande</a:t>
          </a:r>
          <a:r>
            <a:rPr lang="en-US" sz="1800" kern="1200" baseline="0" dirty="0"/>
            <a:t> </a:t>
          </a:r>
          <a:r>
            <a:rPr lang="en-US" sz="1800" kern="1200" baseline="0" dirty="0" err="1"/>
            <a:t>kunskaper</a:t>
          </a:r>
          <a:r>
            <a:rPr lang="en-US" sz="1800" kern="1200" baseline="0" dirty="0"/>
            <a:t> </a:t>
          </a:r>
          <a:r>
            <a:rPr lang="en-US" sz="1800" kern="1200" baseline="0" dirty="0" err="1"/>
            <a:t>i</a:t>
          </a:r>
          <a:r>
            <a:rPr lang="en-US" sz="1800" kern="1200" baseline="0" dirty="0"/>
            <a:t> </a:t>
          </a:r>
          <a:r>
            <a:rPr lang="en-US" sz="1800" kern="1200" baseline="0" dirty="0" err="1"/>
            <a:t>webbutveckling</a:t>
          </a:r>
          <a:r>
            <a:rPr lang="en-US" sz="1800" kern="1200" baseline="0" dirty="0"/>
            <a:t>.</a:t>
          </a:r>
          <a:br>
            <a:rPr lang="en-US" sz="1800" kern="1200" baseline="0" dirty="0"/>
          </a:br>
          <a:endParaRPr lang="en-S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Kolla på några </a:t>
          </a:r>
          <a:r>
            <a:rPr lang="en-US" sz="1800" kern="1200" dirty="0" err="1"/>
            <a:t>gamla</a:t>
          </a:r>
          <a:r>
            <a:rPr lang="en-US" sz="1800" kern="1200" dirty="0"/>
            <a:t> prov.</a:t>
          </a:r>
          <a:br>
            <a:rPr lang="en-US" sz="1800" kern="1200" dirty="0"/>
          </a:br>
          <a:r>
            <a:rPr lang="en-US" sz="1800" kern="1200" dirty="0" err="1">
              <a:hlinkClick xmlns:r="http://schemas.openxmlformats.org/officeDocument/2006/relationships" r:id="rId1"/>
            </a:rPr>
            <a:t>Länk</a:t>
          </a:r>
          <a:r>
            <a:rPr lang="en-US" sz="1800" kern="1200" dirty="0">
              <a:hlinkClick xmlns:r="http://schemas.openxmlformats.org/officeDocument/2006/relationships" r:id="rId1"/>
            </a:rPr>
            <a:t> till </a:t>
          </a:r>
          <a:r>
            <a:rPr lang="en-US" sz="1800" kern="1200" dirty="0" err="1">
              <a:hlinkClick xmlns:r="http://schemas.openxmlformats.org/officeDocument/2006/relationships" r:id="rId1"/>
            </a:rPr>
            <a:t>gamla</a:t>
          </a:r>
          <a:r>
            <a:rPr lang="en-US" sz="1800" kern="1200" dirty="0">
              <a:hlinkClick xmlns:r="http://schemas.openxmlformats.org/officeDocument/2006/relationships" r:id="rId1"/>
            </a:rPr>
            <a:t> prov</a:t>
          </a:r>
          <a:br>
            <a:rPr lang="en-US" sz="1800" kern="1200" dirty="0"/>
          </a:br>
          <a:endParaRPr lang="en-S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Inhållet</a:t>
          </a:r>
          <a:r>
            <a:rPr lang="en-US" sz="1800" kern="1200" dirty="0"/>
            <a:t> </a:t>
          </a:r>
          <a:r>
            <a:rPr lang="en-US" sz="1800" kern="1200" dirty="0" err="1"/>
            <a:t>omfattar</a:t>
          </a:r>
          <a:r>
            <a:rPr lang="en-US" sz="1800" kern="1200" dirty="0"/>
            <a:t> det vi gått </a:t>
          </a:r>
          <a:r>
            <a:rPr lang="en-US" sz="1800" kern="1200" dirty="0" err="1"/>
            <a:t>igenom</a:t>
          </a:r>
          <a:r>
            <a:rPr lang="en-US" sz="1800" kern="1200" dirty="0"/>
            <a:t> </a:t>
          </a:r>
          <a:r>
            <a:rPr lang="en-US" sz="1800" kern="1200" dirty="0" err="1"/>
            <a:t>i</a:t>
          </a:r>
          <a:r>
            <a:rPr lang="en-US" sz="1800" kern="1200" dirty="0"/>
            <a:t> </a:t>
          </a:r>
          <a:r>
            <a:rPr lang="en-US" sz="1800" kern="1200" dirty="0" err="1"/>
            <a:t>mapparna</a:t>
          </a:r>
          <a:r>
            <a:rPr lang="en-US" sz="1800" kern="1200" dirty="0"/>
            <a:t> HTML/CSS/JavaScript och man får </a:t>
          </a:r>
          <a:r>
            <a:rPr lang="en-US" sz="1800" kern="1200" dirty="0" err="1"/>
            <a:t>använda</a:t>
          </a:r>
          <a:r>
            <a:rPr lang="en-US" sz="1800" kern="1200" dirty="0"/>
            <a:t> internet på </a:t>
          </a:r>
          <a:r>
            <a:rPr lang="en-US" sz="1800" kern="1200" dirty="0" err="1"/>
            <a:t>provet</a:t>
          </a:r>
          <a:r>
            <a:rPr lang="en-US" sz="1800" kern="1200" dirty="0"/>
            <a:t>.</a:t>
          </a:r>
          <a:br>
            <a:rPr lang="en-US" sz="1800" kern="1200" dirty="0"/>
          </a:br>
          <a:r>
            <a:rPr lang="en-US" sz="1800" kern="1200" dirty="0" err="1">
              <a:hlinkClick xmlns:r="http://schemas.openxmlformats.org/officeDocument/2006/relationships" r:id="rId2"/>
            </a:rPr>
            <a:t>Länk</a:t>
          </a:r>
          <a:r>
            <a:rPr lang="en-US" sz="1800" kern="1200" dirty="0">
              <a:hlinkClick xmlns:r="http://schemas.openxmlformats.org/officeDocument/2006/relationships" r:id="rId2"/>
            </a:rPr>
            <a:t> till </a:t>
          </a:r>
          <a:r>
            <a:rPr lang="en-US" sz="1800" kern="1200" dirty="0" err="1">
              <a:hlinkClick xmlns:r="http://schemas.openxmlformats.org/officeDocument/2006/relationships" r:id="rId2"/>
            </a:rPr>
            <a:t>innehållet</a:t>
          </a:r>
          <a:endParaRPr lang="en-S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SE" sz="1800" kern="1200" dirty="0"/>
        </a:p>
      </dsp:txBody>
      <dsp:txXfrm rot="-5400000">
        <a:off x="2359487" y="172771"/>
        <a:ext cx="3366459" cy="37587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02F185-2BC4-484B-99BF-0614B07AFAEE}">
      <dsp:nvSpPr>
        <dsp:cNvPr id="0" name=""/>
        <dsp:cNvSpPr/>
      </dsp:nvSpPr>
      <dsp:spPr>
        <a:xfrm rot="5400000">
          <a:off x="-216017" y="218253"/>
          <a:ext cx="1440116" cy="10080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Jeton</a:t>
          </a:r>
          <a:endParaRPr lang="en-SE" sz="2300" kern="1200"/>
        </a:p>
      </dsp:txBody>
      <dsp:txXfrm rot="-5400000">
        <a:off x="1" y="506277"/>
        <a:ext cx="1008081" cy="432035"/>
      </dsp:txXfrm>
    </dsp:sp>
    <dsp:sp modelId="{938398C7-0A59-4E88-9309-E678BBF69001}">
      <dsp:nvSpPr>
        <dsp:cNvPr id="0" name=""/>
        <dsp:cNvSpPr/>
      </dsp:nvSpPr>
      <dsp:spPr>
        <a:xfrm rot="5400000">
          <a:off x="2985361" y="-1975043"/>
          <a:ext cx="936075" cy="489063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err="1"/>
            <a:t>Ramverk</a:t>
          </a:r>
          <a:r>
            <a:rPr lang="en-US" sz="1800" kern="1200"/>
            <a:t> – Vue.js</a:t>
          </a:r>
          <a:endParaRPr lang="en-SE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err="1"/>
            <a:t>Databas</a:t>
          </a:r>
          <a:r>
            <a:rPr lang="en-US" sz="1800" kern="1200"/>
            <a:t> – Firebase RTDB</a:t>
          </a:r>
          <a:endParaRPr lang="en-SE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err="1"/>
            <a:t>Versionshantering</a:t>
          </a:r>
          <a:r>
            <a:rPr lang="en-US" sz="1800" kern="1200"/>
            <a:t> – Git/</a:t>
          </a:r>
          <a:r>
            <a:rPr lang="en-US" sz="1800" kern="1200" err="1"/>
            <a:t>Github</a:t>
          </a:r>
          <a:endParaRPr lang="en-SE" sz="1800" kern="1200"/>
        </a:p>
      </dsp:txBody>
      <dsp:txXfrm rot="-5400000">
        <a:off x="1008082" y="47931"/>
        <a:ext cx="4844940" cy="844685"/>
      </dsp:txXfrm>
    </dsp:sp>
    <dsp:sp modelId="{C71168F8-AF63-4E6B-9663-AF511FA6ED38}">
      <dsp:nvSpPr>
        <dsp:cNvPr id="0" name=""/>
        <dsp:cNvSpPr/>
      </dsp:nvSpPr>
      <dsp:spPr>
        <a:xfrm rot="5400000">
          <a:off x="-216017" y="1462198"/>
          <a:ext cx="1440116" cy="10080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Andreas</a:t>
          </a:r>
          <a:endParaRPr lang="en-SE" sz="2300" kern="1200"/>
        </a:p>
      </dsp:txBody>
      <dsp:txXfrm rot="-5400000">
        <a:off x="1" y="1750222"/>
        <a:ext cx="1008081" cy="432035"/>
      </dsp:txXfrm>
    </dsp:sp>
    <dsp:sp modelId="{D84E987E-976A-449D-A86A-02B877C62E5D}">
      <dsp:nvSpPr>
        <dsp:cNvPr id="0" name=""/>
        <dsp:cNvSpPr/>
      </dsp:nvSpPr>
      <dsp:spPr>
        <a:xfrm rot="5400000">
          <a:off x="2985361" y="-731099"/>
          <a:ext cx="936075" cy="489063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CAD-</a:t>
          </a:r>
          <a:r>
            <a:rPr lang="en-US" sz="1800" kern="1200" err="1"/>
            <a:t>ritning</a:t>
          </a:r>
          <a:endParaRPr lang="en-SE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3D-printing</a:t>
          </a:r>
          <a:endParaRPr lang="en-SE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1800" kern="1200"/>
            <a:t>Rapport el presentation ihop med sv-eng.</a:t>
          </a:r>
          <a:endParaRPr lang="en-SE" sz="1800" kern="1200"/>
        </a:p>
      </dsp:txBody>
      <dsp:txXfrm rot="-5400000">
        <a:off x="1008082" y="1291875"/>
        <a:ext cx="4844940" cy="844685"/>
      </dsp:txXfrm>
    </dsp:sp>
    <dsp:sp modelId="{6583E38A-AAAC-4A3D-9F74-1A0BF1C973EA}">
      <dsp:nvSpPr>
        <dsp:cNvPr id="0" name=""/>
        <dsp:cNvSpPr/>
      </dsp:nvSpPr>
      <dsp:spPr>
        <a:xfrm rot="5400000">
          <a:off x="-216017" y="2706142"/>
          <a:ext cx="1440116" cy="10080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Daniel</a:t>
          </a:r>
          <a:endParaRPr lang="en-SE" sz="2300" kern="1200"/>
        </a:p>
      </dsp:txBody>
      <dsp:txXfrm rot="-5400000">
        <a:off x="1" y="2994166"/>
        <a:ext cx="1008081" cy="432035"/>
      </dsp:txXfrm>
    </dsp:sp>
    <dsp:sp modelId="{BCAE0550-6B5A-43C3-A683-2F61742AA8F5}">
      <dsp:nvSpPr>
        <dsp:cNvPr id="0" name=""/>
        <dsp:cNvSpPr/>
      </dsp:nvSpPr>
      <dsp:spPr>
        <a:xfrm rot="5400000">
          <a:off x="2985361" y="512845"/>
          <a:ext cx="936075" cy="489063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1800" kern="1200"/>
            <a:t>Tillståndsprogrammering</a:t>
          </a:r>
          <a:endParaRPr lang="en-SE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1800" kern="1200"/>
            <a:t>Styrning av </a:t>
          </a:r>
          <a:r>
            <a:rPr lang="sv-SE" sz="1800" kern="1200" err="1"/>
            <a:t>utenheter</a:t>
          </a:r>
          <a:r>
            <a:rPr lang="sv-SE" sz="1800" kern="1200"/>
            <a:t> t ex display</a:t>
          </a:r>
          <a:endParaRPr lang="en-SE" sz="1800" kern="1200"/>
        </a:p>
      </dsp:txBody>
      <dsp:txXfrm rot="-5400000">
        <a:off x="1008082" y="2535820"/>
        <a:ext cx="4844940" cy="8446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02F185-2BC4-484B-99BF-0614B07AFAEE}">
      <dsp:nvSpPr>
        <dsp:cNvPr id="0" name=""/>
        <dsp:cNvSpPr/>
      </dsp:nvSpPr>
      <dsp:spPr>
        <a:xfrm rot="5400000">
          <a:off x="-316249" y="317755"/>
          <a:ext cx="2108330" cy="147583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Jeton</a:t>
          </a:r>
          <a:endParaRPr lang="en-SE" sz="4300" kern="1200"/>
        </a:p>
      </dsp:txBody>
      <dsp:txXfrm rot="-5400000">
        <a:off x="1" y="739422"/>
        <a:ext cx="1475831" cy="632499"/>
      </dsp:txXfrm>
    </dsp:sp>
    <dsp:sp modelId="{938398C7-0A59-4E88-9309-E678BBF69001}">
      <dsp:nvSpPr>
        <dsp:cNvPr id="0" name=""/>
        <dsp:cNvSpPr/>
      </dsp:nvSpPr>
      <dsp:spPr>
        <a:xfrm rot="5400000">
          <a:off x="3002066" y="-1524729"/>
          <a:ext cx="1370414" cy="44228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UI/UX</a:t>
          </a:r>
          <a:endParaRPr lang="en-SE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err="1"/>
            <a:t>Nuxt</a:t>
          </a:r>
          <a:r>
            <a:rPr lang="en-US" sz="1800" kern="1200"/>
            <a:t> – SSR</a:t>
          </a:r>
          <a:endParaRPr lang="en-SE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Markdown</a:t>
          </a:r>
          <a:endParaRPr lang="en-SE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SEO- Search Engine Optimization</a:t>
          </a:r>
          <a:endParaRPr lang="en-SE" sz="1800" kern="1200"/>
        </a:p>
      </dsp:txBody>
      <dsp:txXfrm rot="-5400000">
        <a:off x="1475831" y="68404"/>
        <a:ext cx="4355987" cy="1236618"/>
      </dsp:txXfrm>
    </dsp:sp>
    <dsp:sp modelId="{C71168F8-AF63-4E6B-9663-AF511FA6ED38}">
      <dsp:nvSpPr>
        <dsp:cNvPr id="0" name=""/>
        <dsp:cNvSpPr/>
      </dsp:nvSpPr>
      <dsp:spPr>
        <a:xfrm rot="5400000">
          <a:off x="-316249" y="2138890"/>
          <a:ext cx="2108330" cy="147583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?</a:t>
          </a:r>
          <a:endParaRPr lang="en-SE" sz="4300" kern="1200"/>
        </a:p>
      </dsp:txBody>
      <dsp:txXfrm rot="-5400000">
        <a:off x="1" y="2560557"/>
        <a:ext cx="1475831" cy="632499"/>
      </dsp:txXfrm>
    </dsp:sp>
    <dsp:sp modelId="{D84E987E-976A-449D-A86A-02B877C62E5D}">
      <dsp:nvSpPr>
        <dsp:cNvPr id="0" name=""/>
        <dsp:cNvSpPr/>
      </dsp:nvSpPr>
      <dsp:spPr>
        <a:xfrm rot="5400000">
          <a:off x="3002066" y="296405"/>
          <a:ext cx="1370414" cy="44228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Svenska?</a:t>
          </a:r>
          <a:endParaRPr lang="en-SE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err="1"/>
            <a:t>Engelska</a:t>
          </a:r>
          <a:r>
            <a:rPr lang="en-US" sz="1800" kern="1200"/>
            <a:t>?</a:t>
          </a:r>
          <a:endParaRPr lang="en-SE" sz="1800" kern="1200"/>
        </a:p>
      </dsp:txBody>
      <dsp:txXfrm rot="-5400000">
        <a:off x="1475831" y="1889538"/>
        <a:ext cx="4355987" cy="123661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02F185-2BC4-484B-99BF-0614B07AFAEE}">
      <dsp:nvSpPr>
        <dsp:cNvPr id="0" name=""/>
        <dsp:cNvSpPr/>
      </dsp:nvSpPr>
      <dsp:spPr>
        <a:xfrm rot="5400000">
          <a:off x="-1462288" y="1462288"/>
          <a:ext cx="5284063" cy="235948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>
              <a:latin typeface="+mn-lt"/>
            </a:rPr>
            <a:t>Jeton</a:t>
          </a:r>
          <a:endParaRPr lang="en-SE" sz="6500" kern="1200">
            <a:latin typeface="+mn-lt"/>
          </a:endParaRPr>
        </a:p>
      </dsp:txBody>
      <dsp:txXfrm rot="-5400000">
        <a:off x="0" y="1179743"/>
        <a:ext cx="2359486" cy="2924577"/>
      </dsp:txXfrm>
    </dsp:sp>
    <dsp:sp modelId="{938398C7-0A59-4E88-9309-E678BBF69001}">
      <dsp:nvSpPr>
        <dsp:cNvPr id="0" name=""/>
        <dsp:cNvSpPr/>
      </dsp:nvSpPr>
      <dsp:spPr>
        <a:xfrm rot="5400000">
          <a:off x="2076942" y="282544"/>
          <a:ext cx="4104319" cy="353923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Ett</a:t>
          </a:r>
          <a:r>
            <a:rPr lang="en-US" sz="1800" kern="1200" baseline="0" dirty="0"/>
            <a:t> </a:t>
          </a:r>
          <a:r>
            <a:rPr lang="en-US" sz="1800" kern="1200" baseline="0" dirty="0" err="1"/>
            <a:t>relativt</a:t>
          </a:r>
          <a:r>
            <a:rPr lang="en-US" sz="1800" kern="1200" baseline="0" dirty="0"/>
            <a:t> </a:t>
          </a:r>
          <a:r>
            <a:rPr lang="en-US" sz="1800" kern="1200" baseline="0" dirty="0" err="1"/>
            <a:t>enkelt</a:t>
          </a:r>
          <a:r>
            <a:rPr lang="en-US" sz="1800" kern="1200" baseline="0" dirty="0"/>
            <a:t> prov kommer </a:t>
          </a:r>
          <a:r>
            <a:rPr lang="en-US" sz="1800" kern="1200" baseline="0" dirty="0" err="1"/>
            <a:t>hållas</a:t>
          </a:r>
          <a:r>
            <a:rPr lang="en-US" sz="1800" kern="1200" baseline="0" dirty="0"/>
            <a:t> för </a:t>
          </a:r>
          <a:r>
            <a:rPr lang="en-US" sz="1800" kern="1200" baseline="0" dirty="0" err="1"/>
            <a:t>att</a:t>
          </a:r>
          <a:r>
            <a:rPr lang="en-US" sz="1800" kern="1200" baseline="0" dirty="0"/>
            <a:t> </a:t>
          </a:r>
          <a:r>
            <a:rPr lang="en-US" sz="1800" kern="1200" baseline="0" dirty="0" err="1"/>
            <a:t>säkertställa</a:t>
          </a:r>
          <a:r>
            <a:rPr lang="en-US" sz="1800" kern="1200" baseline="0" dirty="0"/>
            <a:t> </a:t>
          </a:r>
          <a:r>
            <a:rPr lang="en-US" sz="1800" kern="1200" baseline="0" dirty="0" err="1"/>
            <a:t>grundläggande</a:t>
          </a:r>
          <a:r>
            <a:rPr lang="en-US" sz="1800" kern="1200" baseline="0" dirty="0"/>
            <a:t> </a:t>
          </a:r>
          <a:r>
            <a:rPr lang="en-US" sz="1800" kern="1200" baseline="0" dirty="0" err="1"/>
            <a:t>kunskaper</a:t>
          </a:r>
          <a:r>
            <a:rPr lang="en-US" sz="1800" kern="1200" baseline="0" dirty="0"/>
            <a:t> </a:t>
          </a:r>
          <a:r>
            <a:rPr lang="en-US" sz="1800" kern="1200" baseline="0" dirty="0" err="1"/>
            <a:t>i</a:t>
          </a:r>
          <a:r>
            <a:rPr lang="en-US" sz="1800" kern="1200" baseline="0" dirty="0"/>
            <a:t> Vue.js.</a:t>
          </a:r>
          <a:br>
            <a:rPr lang="en-US" sz="1800" kern="1200" baseline="0" dirty="0"/>
          </a:br>
          <a:endParaRPr lang="en-S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Kolla på några </a:t>
          </a:r>
          <a:r>
            <a:rPr lang="en-US" sz="1800" kern="1200" dirty="0" err="1"/>
            <a:t>gamla</a:t>
          </a:r>
          <a:r>
            <a:rPr lang="en-US" sz="1800" kern="1200" dirty="0"/>
            <a:t> prov.</a:t>
          </a:r>
          <a:br>
            <a:rPr lang="en-US" sz="1800" kern="1200" dirty="0"/>
          </a:br>
          <a:r>
            <a:rPr lang="en-US" sz="1800" kern="1200" dirty="0" err="1">
              <a:hlinkClick xmlns:r="http://schemas.openxmlformats.org/officeDocument/2006/relationships" r:id="rId1"/>
            </a:rPr>
            <a:t>Länk</a:t>
          </a:r>
          <a:r>
            <a:rPr lang="en-US" sz="1800" kern="1200" dirty="0">
              <a:hlinkClick xmlns:r="http://schemas.openxmlformats.org/officeDocument/2006/relationships" r:id="rId1"/>
            </a:rPr>
            <a:t> till </a:t>
          </a:r>
          <a:r>
            <a:rPr lang="en-US" sz="1800" kern="1200" dirty="0" err="1">
              <a:hlinkClick xmlns:r="http://schemas.openxmlformats.org/officeDocument/2006/relationships" r:id="rId1"/>
            </a:rPr>
            <a:t>gamla</a:t>
          </a:r>
          <a:r>
            <a:rPr lang="en-US" sz="1800" kern="1200" dirty="0">
              <a:hlinkClick xmlns:r="http://schemas.openxmlformats.org/officeDocument/2006/relationships" r:id="rId1"/>
            </a:rPr>
            <a:t> prov</a:t>
          </a:r>
          <a:br>
            <a:rPr lang="en-US" sz="1800" kern="1200" dirty="0"/>
          </a:br>
          <a:endParaRPr lang="en-S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Inhållet</a:t>
          </a:r>
          <a:r>
            <a:rPr lang="en-US" sz="1800" kern="1200" dirty="0"/>
            <a:t> </a:t>
          </a:r>
          <a:r>
            <a:rPr lang="en-US" sz="1800" kern="1200" dirty="0" err="1"/>
            <a:t>omfattar</a:t>
          </a:r>
          <a:r>
            <a:rPr lang="en-US" sz="1800" kern="1200" dirty="0"/>
            <a:t> det vi gått </a:t>
          </a:r>
          <a:r>
            <a:rPr lang="en-US" sz="1800" kern="1200" dirty="0" err="1"/>
            <a:t>igenom</a:t>
          </a:r>
          <a:r>
            <a:rPr lang="en-US" sz="1800" kern="1200" dirty="0"/>
            <a:t> </a:t>
          </a:r>
          <a:r>
            <a:rPr lang="en-US" sz="1800" kern="1200" dirty="0" err="1"/>
            <a:t>i</a:t>
          </a:r>
          <a:r>
            <a:rPr lang="en-US" sz="1800" kern="1200" dirty="0"/>
            <a:t> </a:t>
          </a:r>
          <a:r>
            <a:rPr lang="en-US" sz="1800" kern="1200" dirty="0" err="1"/>
            <a:t>mapparna</a:t>
          </a:r>
          <a:r>
            <a:rPr lang="en-US" sz="1800" kern="1200" dirty="0"/>
            <a:t> VUE och man får </a:t>
          </a:r>
          <a:r>
            <a:rPr lang="en-US" sz="1800" kern="1200" dirty="0" err="1"/>
            <a:t>använda</a:t>
          </a:r>
          <a:r>
            <a:rPr lang="en-US" sz="1800" kern="1200" dirty="0"/>
            <a:t> internet på </a:t>
          </a:r>
          <a:r>
            <a:rPr lang="en-US" sz="1800" kern="1200" dirty="0" err="1"/>
            <a:t>provet</a:t>
          </a:r>
          <a:r>
            <a:rPr lang="en-US" sz="1800" kern="1200" dirty="0"/>
            <a:t>.</a:t>
          </a:r>
          <a:br>
            <a:rPr lang="en-US" sz="1800" kern="1200" dirty="0"/>
          </a:br>
          <a:r>
            <a:rPr lang="sv-SE" sz="1800" kern="1200" dirty="0">
              <a:hlinkClick xmlns:r="http://schemas.openxmlformats.org/officeDocument/2006/relationships" r:id="rId2"/>
            </a:rPr>
            <a:t>Länk till mappen för innehållet</a:t>
          </a:r>
          <a:endParaRPr lang="en-S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SE" sz="1800" kern="1200" dirty="0"/>
        </a:p>
      </dsp:txBody>
      <dsp:txXfrm rot="-5400000">
        <a:off x="2359487" y="172771"/>
        <a:ext cx="3366459" cy="375877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02F185-2BC4-484B-99BF-0614B07AFAEE}">
      <dsp:nvSpPr>
        <dsp:cNvPr id="0" name=""/>
        <dsp:cNvSpPr/>
      </dsp:nvSpPr>
      <dsp:spPr>
        <a:xfrm rot="5400000">
          <a:off x="-786495" y="786495"/>
          <a:ext cx="3932478" cy="235948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Jeton</a:t>
          </a:r>
          <a:endParaRPr lang="en-SE" sz="6500" kern="1200"/>
        </a:p>
      </dsp:txBody>
      <dsp:txXfrm rot="-5400000">
        <a:off x="1" y="1179742"/>
        <a:ext cx="2359486" cy="1572992"/>
      </dsp:txXfrm>
    </dsp:sp>
    <dsp:sp modelId="{938398C7-0A59-4E88-9309-E678BBF69001}">
      <dsp:nvSpPr>
        <dsp:cNvPr id="0" name=""/>
        <dsp:cNvSpPr/>
      </dsp:nvSpPr>
      <dsp:spPr>
        <a:xfrm rot="5400000">
          <a:off x="2752734" y="-393247"/>
          <a:ext cx="2752734" cy="353923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OOP-</a:t>
          </a:r>
          <a:r>
            <a:rPr lang="en-US" sz="1800" kern="1200" err="1"/>
            <a:t>Objektorienterad</a:t>
          </a:r>
          <a:r>
            <a:rPr lang="en-US" sz="1800" kern="1200"/>
            <a:t> </a:t>
          </a:r>
          <a:r>
            <a:rPr lang="en-US" sz="1800" kern="1200" err="1"/>
            <a:t>Programmering</a:t>
          </a:r>
          <a:endParaRPr lang="en-SE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C#</a:t>
          </a:r>
          <a:endParaRPr lang="en-SE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Unity </a:t>
          </a:r>
          <a:r>
            <a:rPr lang="en-US" sz="1800" kern="1200" err="1"/>
            <a:t>spelmotor</a:t>
          </a:r>
          <a:endParaRPr lang="en-SE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2D-spel</a:t>
          </a:r>
          <a:endParaRPr lang="en-SE" sz="1800" kern="1200"/>
        </a:p>
      </dsp:txBody>
      <dsp:txXfrm rot="-5400000">
        <a:off x="2359487" y="134377"/>
        <a:ext cx="3404853" cy="248398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02F185-2BC4-484B-99BF-0614B07AFAEE}">
      <dsp:nvSpPr>
        <dsp:cNvPr id="0" name=""/>
        <dsp:cNvSpPr/>
      </dsp:nvSpPr>
      <dsp:spPr>
        <a:xfrm rot="5400000">
          <a:off x="-216017" y="218253"/>
          <a:ext cx="1440116" cy="10080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Jeton</a:t>
          </a:r>
          <a:endParaRPr lang="en-SE" sz="2300" kern="1200"/>
        </a:p>
      </dsp:txBody>
      <dsp:txXfrm rot="-5400000">
        <a:off x="1" y="506277"/>
        <a:ext cx="1008081" cy="432035"/>
      </dsp:txXfrm>
    </dsp:sp>
    <dsp:sp modelId="{938398C7-0A59-4E88-9309-E678BBF69001}">
      <dsp:nvSpPr>
        <dsp:cNvPr id="0" name=""/>
        <dsp:cNvSpPr/>
      </dsp:nvSpPr>
      <dsp:spPr>
        <a:xfrm rot="5400000">
          <a:off x="2985361" y="-1975043"/>
          <a:ext cx="936075" cy="489063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err="1"/>
            <a:t>Ramverk</a:t>
          </a:r>
          <a:r>
            <a:rPr lang="en-US" sz="1800" kern="1200"/>
            <a:t> – Vue.js</a:t>
          </a:r>
          <a:endParaRPr lang="en-SE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MQTT – </a:t>
          </a:r>
          <a:r>
            <a:rPr lang="en-US" sz="1800" kern="1200" err="1"/>
            <a:t>Maqiatto</a:t>
          </a:r>
          <a:endParaRPr lang="en-SE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err="1"/>
            <a:t>Versionshantering</a:t>
          </a:r>
          <a:r>
            <a:rPr lang="en-US" sz="1800" kern="1200"/>
            <a:t> – Git/</a:t>
          </a:r>
          <a:r>
            <a:rPr lang="en-US" sz="1800" kern="1200" err="1"/>
            <a:t>Github</a:t>
          </a:r>
          <a:endParaRPr lang="en-SE" sz="1800" kern="1200"/>
        </a:p>
      </dsp:txBody>
      <dsp:txXfrm rot="-5400000">
        <a:off x="1008082" y="47931"/>
        <a:ext cx="4844940" cy="844685"/>
      </dsp:txXfrm>
    </dsp:sp>
    <dsp:sp modelId="{C71168F8-AF63-4E6B-9663-AF511FA6ED38}">
      <dsp:nvSpPr>
        <dsp:cNvPr id="0" name=""/>
        <dsp:cNvSpPr/>
      </dsp:nvSpPr>
      <dsp:spPr>
        <a:xfrm rot="5400000">
          <a:off x="-216017" y="1462198"/>
          <a:ext cx="1440116" cy="10080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Andreas</a:t>
          </a:r>
          <a:endParaRPr lang="en-SE" sz="2300" kern="1200"/>
        </a:p>
      </dsp:txBody>
      <dsp:txXfrm rot="-5400000">
        <a:off x="1" y="1750222"/>
        <a:ext cx="1008081" cy="432035"/>
      </dsp:txXfrm>
    </dsp:sp>
    <dsp:sp modelId="{D84E987E-976A-449D-A86A-02B877C62E5D}">
      <dsp:nvSpPr>
        <dsp:cNvPr id="0" name=""/>
        <dsp:cNvSpPr/>
      </dsp:nvSpPr>
      <dsp:spPr>
        <a:xfrm rot="5400000">
          <a:off x="2985361" y="-731099"/>
          <a:ext cx="936075" cy="489063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CAD-</a:t>
          </a:r>
          <a:r>
            <a:rPr lang="en-US" sz="1800" kern="1200" err="1"/>
            <a:t>ritning</a:t>
          </a:r>
          <a:endParaRPr lang="en-SE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3D-printing</a:t>
          </a:r>
          <a:endParaRPr lang="en-SE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1800" kern="1200"/>
            <a:t>Lätta, hållbara konstruktioner</a:t>
          </a:r>
          <a:endParaRPr lang="en-SE" sz="1800" kern="1200"/>
        </a:p>
      </dsp:txBody>
      <dsp:txXfrm rot="-5400000">
        <a:off x="1008082" y="1291875"/>
        <a:ext cx="4844940" cy="844685"/>
      </dsp:txXfrm>
    </dsp:sp>
    <dsp:sp modelId="{6583E38A-AAAC-4A3D-9F74-1A0BF1C973EA}">
      <dsp:nvSpPr>
        <dsp:cNvPr id="0" name=""/>
        <dsp:cNvSpPr/>
      </dsp:nvSpPr>
      <dsp:spPr>
        <a:xfrm rot="5400000">
          <a:off x="-216017" y="2706142"/>
          <a:ext cx="1440116" cy="10080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Daniel</a:t>
          </a:r>
          <a:endParaRPr lang="en-SE" sz="2300" kern="1200"/>
        </a:p>
      </dsp:txBody>
      <dsp:txXfrm rot="-5400000">
        <a:off x="1" y="2994166"/>
        <a:ext cx="1008081" cy="432035"/>
      </dsp:txXfrm>
    </dsp:sp>
    <dsp:sp modelId="{BCAE0550-6B5A-43C3-A683-2F61742AA8F5}">
      <dsp:nvSpPr>
        <dsp:cNvPr id="0" name=""/>
        <dsp:cNvSpPr/>
      </dsp:nvSpPr>
      <dsp:spPr>
        <a:xfrm rot="5400000">
          <a:off x="2985361" y="512845"/>
          <a:ext cx="936075" cy="489063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1800" kern="1200"/>
            <a:t>Styrning av motorer - fram back</a:t>
          </a:r>
          <a:endParaRPr lang="en-SE" sz="1800" kern="1200"/>
        </a:p>
      </dsp:txBody>
      <dsp:txXfrm rot="-5400000">
        <a:off x="1008082" y="2535820"/>
        <a:ext cx="4844940" cy="8446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6C3D2F-5A05-4596-A225-FC14565701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9C051B-F26C-4470-B56C-092B4E1C4C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9A1B5-1BE4-4CD6-80C4-143959F034D3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9DB8B-3A1C-4291-8A97-C19C5D31C3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310B9-42FE-4FE9-8C0B-5C7382DBB0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CFFF0-B784-4FE7-8A38-F89DE294F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66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6120A-21AF-4F12-ABAA-66A70823631B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C672F-171E-46DC-915C-C7BCF99F5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98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524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9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1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13194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74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23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3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5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F63B152-7103-4FFE-90AC-D94EB7F44A7E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8637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F63B152-7103-4FFE-90AC-D94EB7F44A7E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837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807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Layout" Target="../diagrams/layout2.xml"/><Relationship Id="rId7" Type="http://schemas.openxmlformats.org/officeDocument/2006/relationships/image" Target="../media/image1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diagramLayout" Target="../diagrams/layout4.xml"/><Relationship Id="rId7" Type="http://schemas.openxmlformats.org/officeDocument/2006/relationships/image" Target="../media/image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5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6.jpe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diagramLayout" Target="../diagrams/layout8.xml"/><Relationship Id="rId7" Type="http://schemas.openxmlformats.org/officeDocument/2006/relationships/image" Target="../media/image7.jpe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188DD-3717-47D0-B979-D111D81B4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1135" y="334989"/>
            <a:ext cx="10318418" cy="4394988"/>
          </a:xfrm>
        </p:spPr>
        <p:txBody>
          <a:bodyPr/>
          <a:lstStyle/>
          <a:p>
            <a:r>
              <a:rPr lang="en-US" sz="6600">
                <a:latin typeface="Bodoni MT" panose="02070603080606020203" pitchFamily="18" charset="0"/>
              </a:rPr>
              <a:t>Teknik </a:t>
            </a:r>
            <a:r>
              <a:rPr lang="en-US" sz="6600" err="1">
                <a:latin typeface="Bodoni MT" panose="02070603080606020203" pitchFamily="18" charset="0"/>
              </a:rPr>
              <a:t>på</a:t>
            </a:r>
            <a:r>
              <a:rPr lang="en-US" sz="6600">
                <a:latin typeface="Bodoni MT" panose="02070603080606020203" pitchFamily="18" charset="0"/>
              </a:rPr>
              <a:t> </a:t>
            </a:r>
            <a:r>
              <a:rPr lang="en-US" sz="6600" err="1">
                <a:latin typeface="Bodoni MT" panose="02070603080606020203" pitchFamily="18" charset="0"/>
              </a:rPr>
              <a:t>spetsen</a:t>
            </a:r>
            <a:r>
              <a:rPr lang="en-US" sz="6600">
                <a:latin typeface="Bodoni MT" panose="02070603080606020203" pitchFamily="18" charset="0"/>
              </a:rPr>
              <a:t> med </a:t>
            </a:r>
            <a:br>
              <a:rPr lang="en-US" sz="6600">
                <a:latin typeface="Bodoni MT" panose="02070603080606020203" pitchFamily="18" charset="0"/>
              </a:rPr>
            </a:br>
            <a:r>
              <a:rPr lang="en-US" sz="6600">
                <a:latin typeface="Bodoni MT" panose="02070603080606020203" pitchFamily="18" charset="0"/>
              </a:rPr>
              <a:t>210s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CBD879D-5E90-4A84-87DB-E12287DB3D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1792297"/>
              </p:ext>
            </p:extLst>
          </p:nvPr>
        </p:nvGraphicFramePr>
        <p:xfrm>
          <a:off x="1025866" y="3429000"/>
          <a:ext cx="10513687" cy="4282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7017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4060" y="65121"/>
            <a:ext cx="3092115" cy="1153487"/>
          </a:xfrm>
        </p:spPr>
        <p:txBody>
          <a:bodyPr anchor="b">
            <a:normAutofit/>
          </a:bodyPr>
          <a:lstStyle/>
          <a:p>
            <a:r>
              <a:rPr lang="en-US" err="1"/>
              <a:t>Temperatur</a:t>
            </a:r>
            <a:r>
              <a:rPr lang="en-US"/>
              <a:t>- &amp; </a:t>
            </a:r>
            <a:r>
              <a:rPr lang="en-US" err="1"/>
              <a:t>Luftfuktighetsmätare</a:t>
            </a:r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A478B76-B5C0-4532-A802-A2F22E78B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1365" y="1472672"/>
            <a:ext cx="3092115" cy="416416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* Start: </a:t>
            </a:r>
            <a:r>
              <a:rPr lang="en-US" i="1"/>
              <a:t>5 </a:t>
            </a:r>
            <a:r>
              <a:rPr lang="en-US" i="1" err="1"/>
              <a:t>oktober</a:t>
            </a:r>
            <a:endParaRPr 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* Slut: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* Format</a:t>
            </a:r>
            <a:r>
              <a:rPr lang="en-US" i="1"/>
              <a:t>: </a:t>
            </a:r>
            <a:r>
              <a:rPr lang="en-US" i="1" err="1"/>
              <a:t>Jobbar</a:t>
            </a:r>
            <a:r>
              <a:rPr lang="en-US" i="1"/>
              <a:t> </a:t>
            </a:r>
            <a:r>
              <a:rPr lang="en-US" i="1" err="1"/>
              <a:t>i</a:t>
            </a:r>
            <a:r>
              <a:rPr lang="en-US" i="1"/>
              <a:t> </a:t>
            </a:r>
            <a:r>
              <a:rPr lang="en-US" i="1" err="1"/>
              <a:t>basgrupper</a:t>
            </a:r>
            <a:endParaRPr 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* </a:t>
            </a:r>
            <a:r>
              <a:rPr lang="en-US" err="1"/>
              <a:t>Resultat</a:t>
            </a:r>
            <a:r>
              <a:rPr lang="en-US"/>
              <a:t>: </a:t>
            </a:r>
            <a:r>
              <a:rPr lang="en-US" i="1" err="1"/>
              <a:t>fungerande</a:t>
            </a:r>
            <a:r>
              <a:rPr lang="en-US" i="1"/>
              <a:t> </a:t>
            </a:r>
            <a:r>
              <a:rPr lang="en-US" i="1" err="1"/>
              <a:t>lösning</a:t>
            </a:r>
            <a:r>
              <a:rPr lang="en-US" i="1"/>
              <a:t>, video </a:t>
            </a:r>
            <a:r>
              <a:rPr lang="en-US" i="1" err="1"/>
              <a:t>presentationer</a:t>
            </a:r>
            <a:endParaRPr lang="en-US" i="1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35907DB-322E-4A00-83F5-03CC0534DD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3159433"/>
              </p:ext>
            </p:extLst>
          </p:nvPr>
        </p:nvGraphicFramePr>
        <p:xfrm>
          <a:off x="665825" y="641865"/>
          <a:ext cx="5898717" cy="3932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26383A2-CB1F-4C36-ACF6-F2F30BB21391}"/>
              </a:ext>
            </a:extLst>
          </p:cNvPr>
          <p:cNvSpPr txBox="1"/>
          <p:nvPr/>
        </p:nvSpPr>
        <p:spPr>
          <a:xfrm>
            <a:off x="958788" y="457199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</a:t>
            </a:r>
            <a:endParaRPr lang="en-SE" dirty="0"/>
          </a:p>
        </p:txBody>
      </p:sp>
      <p:pic>
        <p:nvPicPr>
          <p:cNvPr id="1028" name="Picture 4" descr="ESP8266 DHT11/DHT22 Web Server Arduino IDE | Random Nerd Tutorials">
            <a:extLst>
              <a:ext uri="{FF2B5EF4-FFF2-40B4-BE49-F238E27FC236}">
                <a16:creationId xmlns:a16="http://schemas.microsoft.com/office/drawing/2014/main" id="{F7EEC95E-27A9-49AC-8846-F08529601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412" y="4415672"/>
            <a:ext cx="4339588" cy="244232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">
            <a:extLst>
              <a:ext uri="{FF2B5EF4-FFF2-40B4-BE49-F238E27FC236}">
                <a16:creationId xmlns:a16="http://schemas.microsoft.com/office/drawing/2014/main" id="{0571FD4F-9AA6-4C6C-8419-BB806270E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720" y="4193992"/>
            <a:ext cx="4171406" cy="220680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409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966D7-50A2-4F46-B750-4F4058D9B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Prov 1 </a:t>
            </a:r>
            <a:r>
              <a:rPr lang="en-US" dirty="0" err="1"/>
              <a:t>grunderna</a:t>
            </a:r>
            <a:r>
              <a:rPr lang="en-US" dirty="0"/>
              <a:t> </a:t>
            </a:r>
            <a:r>
              <a:rPr lang="en-US" dirty="0" err="1"/>
              <a:t>webbutveckling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FDE74-8300-486B-BD62-5EBDB756E3B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* 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* 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* JavaScript</a:t>
            </a:r>
            <a:endParaRPr lang="en-SE" dirty="0">
              <a:solidFill>
                <a:schemeClr val="bg1"/>
              </a:solidFill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0E0E963-C3AE-425C-8799-F43D4F6DDB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7611040"/>
              </p:ext>
            </p:extLst>
          </p:nvPr>
        </p:nvGraphicFramePr>
        <p:xfrm>
          <a:off x="762000" y="621436"/>
          <a:ext cx="5898717" cy="5284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72B8C32-4A28-4F8B-B86A-3559B68C8C74}"/>
              </a:ext>
            </a:extLst>
          </p:cNvPr>
          <p:cNvSpPr txBox="1"/>
          <p:nvPr/>
        </p:nvSpPr>
        <p:spPr>
          <a:xfrm>
            <a:off x="1660124" y="767835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214252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7884" y="43529"/>
            <a:ext cx="3092115" cy="1196671"/>
          </a:xfrm>
        </p:spPr>
        <p:txBody>
          <a:bodyPr anchor="b">
            <a:normAutofit/>
          </a:bodyPr>
          <a:lstStyle/>
          <a:p>
            <a:r>
              <a:rPr lang="en-US"/>
              <a:t>Lamp &amp; </a:t>
            </a:r>
            <a:r>
              <a:rPr lang="en-US" err="1"/>
              <a:t>Lysdiod</a:t>
            </a:r>
            <a:r>
              <a:rPr lang="en-US"/>
              <a:t> </a:t>
            </a:r>
            <a:r>
              <a:rPr lang="en-US" err="1"/>
              <a:t>projekt</a:t>
            </a:r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A478B76-B5C0-4532-A802-A2F22E78B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1119" y="1240200"/>
            <a:ext cx="3092115" cy="416416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* Start: </a:t>
            </a:r>
            <a:r>
              <a:rPr lang="en-US" i="1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* Slut: </a:t>
            </a:r>
            <a:r>
              <a:rPr lang="en-US" i="1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* Format: </a:t>
            </a:r>
            <a:r>
              <a:rPr lang="en-US" i="1" err="1"/>
              <a:t>Jobbar</a:t>
            </a:r>
            <a:r>
              <a:rPr lang="en-US" i="1"/>
              <a:t> </a:t>
            </a:r>
            <a:r>
              <a:rPr lang="en-US" i="1" err="1"/>
              <a:t>i</a:t>
            </a:r>
            <a:r>
              <a:rPr lang="en-US" i="1"/>
              <a:t> </a:t>
            </a:r>
            <a:r>
              <a:rPr lang="en-US" i="1" err="1"/>
              <a:t>basgrupper</a:t>
            </a:r>
            <a:endParaRPr 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* </a:t>
            </a:r>
            <a:r>
              <a:rPr lang="en-US" err="1"/>
              <a:t>Resultat</a:t>
            </a:r>
            <a:r>
              <a:rPr lang="en-US"/>
              <a:t>: </a:t>
            </a:r>
            <a:r>
              <a:rPr lang="en-US" i="1" err="1"/>
              <a:t>Fungerande</a:t>
            </a:r>
            <a:r>
              <a:rPr lang="en-US" i="1"/>
              <a:t> </a:t>
            </a:r>
            <a:r>
              <a:rPr lang="en-US" i="1" err="1"/>
              <a:t>lösning</a:t>
            </a:r>
            <a:r>
              <a:rPr lang="en-US" i="1"/>
              <a:t>, </a:t>
            </a:r>
            <a:r>
              <a:rPr lang="en-US" i="1" err="1"/>
              <a:t>uppställning</a:t>
            </a:r>
            <a:r>
              <a:rPr lang="en-US" i="1"/>
              <a:t> </a:t>
            </a:r>
            <a:r>
              <a:rPr lang="en-US" i="1" err="1"/>
              <a:t>på</a:t>
            </a:r>
            <a:r>
              <a:rPr lang="en-US" i="1"/>
              <a:t> </a:t>
            </a:r>
            <a:r>
              <a:rPr lang="en-US" i="1" err="1"/>
              <a:t>Expectrum</a:t>
            </a:r>
            <a:r>
              <a:rPr lang="en-US" i="1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35907DB-322E-4A00-83F5-03CC0534DD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6939318"/>
              </p:ext>
            </p:extLst>
          </p:nvPr>
        </p:nvGraphicFramePr>
        <p:xfrm>
          <a:off x="665825" y="641865"/>
          <a:ext cx="5898717" cy="3932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26383A2-CB1F-4C36-ACF6-F2F30BB21391}"/>
              </a:ext>
            </a:extLst>
          </p:cNvPr>
          <p:cNvSpPr txBox="1"/>
          <p:nvPr/>
        </p:nvSpPr>
        <p:spPr>
          <a:xfrm>
            <a:off x="958788" y="457199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HT</a:t>
            </a:r>
            <a:endParaRPr lang="en-S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F33E65-89EA-4E22-AFAE-8FD89E9B0C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4036" y="4283707"/>
            <a:ext cx="3644413" cy="24722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050" name="Picture 2" descr="Getting Started With WLED on ESP8266 - tynick.com | AWS, Linux, Raspberry  Pi, and Home Automation">
            <a:extLst>
              <a:ext uri="{FF2B5EF4-FFF2-40B4-BE49-F238E27FC236}">
                <a16:creationId xmlns:a16="http://schemas.microsoft.com/office/drawing/2014/main" id="{63AD0442-AE35-4394-9FF2-0B1E3E501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119" y="3429000"/>
            <a:ext cx="3233690" cy="323369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511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7885" y="119847"/>
            <a:ext cx="3092115" cy="844887"/>
          </a:xfrm>
        </p:spPr>
        <p:txBody>
          <a:bodyPr anchor="b">
            <a:normAutofit fontScale="90000"/>
          </a:bodyPr>
          <a:lstStyle/>
          <a:p>
            <a:r>
              <a:rPr lang="en-US" err="1"/>
              <a:t>Bygga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blogg</a:t>
            </a:r>
            <a:r>
              <a:rPr lang="en-US"/>
              <a:t> I </a:t>
            </a:r>
            <a:r>
              <a:rPr lang="en-US" err="1"/>
              <a:t>samarbete</a:t>
            </a:r>
            <a:r>
              <a:rPr lang="en-US"/>
              <a:t> med </a:t>
            </a:r>
            <a:r>
              <a:rPr lang="en-US" err="1"/>
              <a:t>annat</a:t>
            </a:r>
            <a:r>
              <a:rPr lang="en-US"/>
              <a:t> </a:t>
            </a:r>
            <a:r>
              <a:rPr lang="en-US" err="1"/>
              <a:t>ämne</a:t>
            </a:r>
            <a:r>
              <a:rPr lang="en-US"/>
              <a:t> 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A478B76-B5C0-4532-A802-A2F22E78B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37885" y="1088106"/>
            <a:ext cx="3092115" cy="4164164"/>
          </a:xfrm>
        </p:spPr>
        <p:txBody>
          <a:bodyPr/>
          <a:lstStyle/>
          <a:p>
            <a:r>
              <a:rPr lang="en-US"/>
              <a:t>* Start: ?</a:t>
            </a:r>
          </a:p>
          <a:p>
            <a:r>
              <a:rPr lang="en-US"/>
              <a:t>* Slut: ?</a:t>
            </a:r>
          </a:p>
          <a:p>
            <a:r>
              <a:rPr lang="en-US"/>
              <a:t>* Format: </a:t>
            </a:r>
            <a:r>
              <a:rPr lang="en-US" i="1" err="1"/>
              <a:t>Individuellt</a:t>
            </a:r>
            <a:endParaRPr lang="en-US" i="1"/>
          </a:p>
          <a:p>
            <a:r>
              <a:rPr lang="en-US"/>
              <a:t>* </a:t>
            </a:r>
            <a:r>
              <a:rPr lang="en-US" err="1"/>
              <a:t>Resultat</a:t>
            </a:r>
            <a:r>
              <a:rPr lang="en-US"/>
              <a:t>: </a:t>
            </a:r>
            <a:r>
              <a:rPr lang="en-US" i="1" err="1"/>
              <a:t>Publiserad</a:t>
            </a:r>
            <a:r>
              <a:rPr lang="en-US" i="1"/>
              <a:t> </a:t>
            </a:r>
            <a:r>
              <a:rPr lang="en-US" i="1" err="1"/>
              <a:t>blogg</a:t>
            </a:r>
            <a:r>
              <a:rPr lang="en-US" i="1"/>
              <a:t> om </a:t>
            </a:r>
            <a:r>
              <a:rPr lang="en-US" i="1" err="1"/>
              <a:t>ett</a:t>
            </a:r>
            <a:r>
              <a:rPr lang="en-US" i="1"/>
              <a:t> </a:t>
            </a:r>
            <a:r>
              <a:rPr lang="en-US" i="1" err="1"/>
              <a:t>ämne</a:t>
            </a:r>
            <a:r>
              <a:rPr lang="en-US" i="1"/>
              <a:t> </a:t>
            </a:r>
            <a:r>
              <a:rPr lang="en-US" i="1" err="1"/>
              <a:t>där</a:t>
            </a:r>
            <a:r>
              <a:rPr lang="en-US" i="1"/>
              <a:t> </a:t>
            </a:r>
            <a:r>
              <a:rPr lang="en-US" i="1" err="1"/>
              <a:t>artiklarnas</a:t>
            </a:r>
            <a:r>
              <a:rPr lang="en-US" i="1"/>
              <a:t> </a:t>
            </a:r>
            <a:r>
              <a:rPr lang="en-US" i="1" err="1"/>
              <a:t>språk</a:t>
            </a:r>
            <a:r>
              <a:rPr lang="en-US" i="1"/>
              <a:t> </a:t>
            </a:r>
            <a:r>
              <a:rPr lang="en-US" i="1" err="1"/>
              <a:t>bedöms</a:t>
            </a:r>
            <a:r>
              <a:rPr lang="en-US" i="1"/>
              <a:t> </a:t>
            </a:r>
            <a:r>
              <a:rPr lang="en-US" i="1" err="1"/>
              <a:t>och</a:t>
            </a:r>
            <a:r>
              <a:rPr lang="en-US" i="1"/>
              <a:t> </a:t>
            </a:r>
            <a:r>
              <a:rPr lang="en-US" i="1" err="1"/>
              <a:t>bloggens</a:t>
            </a:r>
            <a:r>
              <a:rPr lang="en-US" i="1"/>
              <a:t> </a:t>
            </a:r>
            <a:r>
              <a:rPr lang="en-US" i="1" err="1"/>
              <a:t>utseende</a:t>
            </a:r>
            <a:r>
              <a:rPr lang="en-US" i="1"/>
              <a:t>.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35907DB-322E-4A00-83F5-03CC0534DD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7631120"/>
              </p:ext>
            </p:extLst>
          </p:nvPr>
        </p:nvGraphicFramePr>
        <p:xfrm>
          <a:off x="674214" y="297917"/>
          <a:ext cx="5898717" cy="3932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26383A2-CB1F-4C36-ACF6-F2F30BB21391}"/>
              </a:ext>
            </a:extLst>
          </p:cNvPr>
          <p:cNvSpPr txBox="1"/>
          <p:nvPr/>
        </p:nvSpPr>
        <p:spPr>
          <a:xfrm>
            <a:off x="1176901" y="357624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VT</a:t>
            </a:r>
            <a:endParaRPr lang="en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4A33C1-9D9A-4865-8616-C207446653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43283" y="3599917"/>
            <a:ext cx="6374213" cy="31382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8248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966D7-50A2-4F46-B750-4F4058D9B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Prov 1 VUE.js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FDE74-8300-486B-BD62-5EBDB756E3B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* 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* 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* 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* Vue.js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0E0E963-C3AE-425C-8799-F43D4F6DDB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7431618"/>
              </p:ext>
            </p:extLst>
          </p:nvPr>
        </p:nvGraphicFramePr>
        <p:xfrm>
          <a:off x="762000" y="621436"/>
          <a:ext cx="5898717" cy="5284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E506195-B2E5-4806-AF32-D169B48A5FE1}"/>
              </a:ext>
            </a:extLst>
          </p:cNvPr>
          <p:cNvSpPr txBox="1"/>
          <p:nvPr/>
        </p:nvSpPr>
        <p:spPr>
          <a:xfrm>
            <a:off x="1718439" y="95250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VT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308777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2037" y="119847"/>
            <a:ext cx="3567964" cy="844887"/>
          </a:xfrm>
        </p:spPr>
        <p:txBody>
          <a:bodyPr anchor="b">
            <a:normAutofit fontScale="90000"/>
          </a:bodyPr>
          <a:lstStyle/>
          <a:p>
            <a:r>
              <a:rPr lang="en-US"/>
              <a:t>2D-Spelprogrammering med Unity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A478B76-B5C0-4532-A802-A2F22E78B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37885" y="1088106"/>
            <a:ext cx="3092115" cy="4164164"/>
          </a:xfrm>
        </p:spPr>
        <p:txBody>
          <a:bodyPr/>
          <a:lstStyle/>
          <a:p>
            <a:r>
              <a:rPr lang="en-US"/>
              <a:t>* Start: ?</a:t>
            </a:r>
          </a:p>
          <a:p>
            <a:r>
              <a:rPr lang="en-US"/>
              <a:t>* Slut: ?</a:t>
            </a:r>
          </a:p>
          <a:p>
            <a:r>
              <a:rPr lang="en-US"/>
              <a:t>* Format: </a:t>
            </a:r>
            <a:r>
              <a:rPr lang="en-US" i="1" err="1"/>
              <a:t>Individuellt</a:t>
            </a:r>
            <a:endParaRPr lang="en-US" i="1"/>
          </a:p>
          <a:p>
            <a:r>
              <a:rPr lang="en-US"/>
              <a:t>* </a:t>
            </a:r>
            <a:r>
              <a:rPr lang="en-US" err="1"/>
              <a:t>Resultat</a:t>
            </a:r>
            <a:r>
              <a:rPr lang="en-US"/>
              <a:t>: </a:t>
            </a:r>
            <a:r>
              <a:rPr lang="en-US" i="1" err="1"/>
              <a:t>Bygg</a:t>
            </a:r>
            <a:r>
              <a:rPr lang="en-US" i="1"/>
              <a:t> </a:t>
            </a:r>
            <a:r>
              <a:rPr lang="en-US" i="1" err="1"/>
              <a:t>ett</a:t>
            </a:r>
            <a:r>
              <a:rPr lang="en-US" i="1"/>
              <a:t> </a:t>
            </a:r>
            <a:r>
              <a:rPr lang="en-US" i="1" err="1"/>
              <a:t>känt</a:t>
            </a:r>
            <a:r>
              <a:rPr lang="en-US" i="1"/>
              <a:t> </a:t>
            </a:r>
            <a:r>
              <a:rPr lang="en-US" i="1" err="1"/>
              <a:t>och</a:t>
            </a:r>
            <a:r>
              <a:rPr lang="en-US" i="1"/>
              <a:t> </a:t>
            </a:r>
            <a:r>
              <a:rPr lang="en-US" i="1" err="1"/>
              <a:t>roligt</a:t>
            </a:r>
            <a:r>
              <a:rPr lang="en-US" i="1"/>
              <a:t> retro </a:t>
            </a:r>
            <a:r>
              <a:rPr lang="en-US" i="1" err="1"/>
              <a:t>spel</a:t>
            </a:r>
            <a:r>
              <a:rPr lang="en-US" i="1"/>
              <a:t> 2D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35907DB-322E-4A00-83F5-03CC0534DD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3184432"/>
              </p:ext>
            </p:extLst>
          </p:nvPr>
        </p:nvGraphicFramePr>
        <p:xfrm>
          <a:off x="594089" y="181992"/>
          <a:ext cx="5898717" cy="3932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26383A2-CB1F-4C36-ACF6-F2F30BB21391}"/>
              </a:ext>
            </a:extLst>
          </p:cNvPr>
          <p:cNvSpPr txBox="1"/>
          <p:nvPr/>
        </p:nvSpPr>
        <p:spPr>
          <a:xfrm>
            <a:off x="1554405" y="641865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VT</a:t>
            </a:r>
            <a:endParaRPr lang="en-SE"/>
          </a:p>
        </p:txBody>
      </p:sp>
      <p:pic>
        <p:nvPicPr>
          <p:cNvPr id="1026" name="Picture 2" descr="Do unity 2d game development with monetization by Jahanzaibf8 | Fiverr">
            <a:extLst>
              <a:ext uri="{FF2B5EF4-FFF2-40B4-BE49-F238E27FC236}">
                <a16:creationId xmlns:a16="http://schemas.microsoft.com/office/drawing/2014/main" id="{93BDCE0C-C06C-45AB-96A3-CF6E51864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017" y="3360544"/>
            <a:ext cx="4019295" cy="267953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238976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7885" y="119847"/>
            <a:ext cx="3092115" cy="844887"/>
          </a:xfrm>
        </p:spPr>
        <p:txBody>
          <a:bodyPr anchor="b">
            <a:normAutofit/>
          </a:bodyPr>
          <a:lstStyle/>
          <a:p>
            <a:r>
              <a:rPr lang="en-US" err="1"/>
              <a:t>Robotbil</a:t>
            </a:r>
            <a:r>
              <a:rPr lang="en-US"/>
              <a:t> </a:t>
            </a:r>
            <a:r>
              <a:rPr lang="en-US" err="1"/>
              <a:t>styrning</a:t>
            </a:r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A478B76-B5C0-4532-A802-A2F22E78B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37885" y="1088106"/>
            <a:ext cx="3092115" cy="4164164"/>
          </a:xfrm>
        </p:spPr>
        <p:txBody>
          <a:bodyPr/>
          <a:lstStyle/>
          <a:p>
            <a:r>
              <a:rPr lang="en-US"/>
              <a:t>* Start: ?</a:t>
            </a:r>
          </a:p>
          <a:p>
            <a:r>
              <a:rPr lang="en-US"/>
              <a:t>* Slut: ?</a:t>
            </a:r>
          </a:p>
          <a:p>
            <a:r>
              <a:rPr lang="en-US"/>
              <a:t>* Format: </a:t>
            </a:r>
            <a:r>
              <a:rPr lang="en-US" i="1" err="1"/>
              <a:t>Jobbar</a:t>
            </a:r>
            <a:r>
              <a:rPr lang="en-US" i="1"/>
              <a:t> </a:t>
            </a:r>
            <a:r>
              <a:rPr lang="en-US" i="1" err="1"/>
              <a:t>i</a:t>
            </a:r>
            <a:r>
              <a:rPr lang="en-US" i="1"/>
              <a:t> </a:t>
            </a:r>
            <a:r>
              <a:rPr lang="en-US" i="1" err="1"/>
              <a:t>basgrupper</a:t>
            </a:r>
            <a:endParaRPr lang="en-US" i="1"/>
          </a:p>
          <a:p>
            <a:r>
              <a:rPr lang="en-US"/>
              <a:t>* </a:t>
            </a:r>
            <a:r>
              <a:rPr lang="en-US" err="1"/>
              <a:t>Resultat</a:t>
            </a:r>
            <a:r>
              <a:rPr lang="en-US"/>
              <a:t>: </a:t>
            </a:r>
            <a:r>
              <a:rPr lang="en-US" i="1"/>
              <a:t>Klara av </a:t>
            </a:r>
            <a:r>
              <a:rPr lang="en-US" i="1" err="1"/>
              <a:t>driva</a:t>
            </a:r>
            <a:r>
              <a:rPr lang="en-US" i="1"/>
              <a:t> </a:t>
            </a:r>
            <a:r>
              <a:rPr lang="en-US" i="1" err="1"/>
              <a:t>och</a:t>
            </a:r>
            <a:r>
              <a:rPr lang="en-US" i="1"/>
              <a:t> </a:t>
            </a:r>
            <a:r>
              <a:rPr lang="en-US" i="1" err="1"/>
              <a:t>styra</a:t>
            </a:r>
            <a:r>
              <a:rPr lang="en-US" i="1"/>
              <a:t> </a:t>
            </a:r>
            <a:r>
              <a:rPr lang="en-US" i="1" err="1"/>
              <a:t>fordonet</a:t>
            </a:r>
            <a:r>
              <a:rPr lang="en-US" i="1"/>
              <a:t> </a:t>
            </a:r>
            <a:r>
              <a:rPr lang="en-US" i="1" err="1"/>
              <a:t>från</a:t>
            </a:r>
            <a:r>
              <a:rPr lang="en-US" i="1"/>
              <a:t> </a:t>
            </a:r>
            <a:r>
              <a:rPr lang="en-US" i="1" err="1"/>
              <a:t>applikation</a:t>
            </a:r>
            <a:endParaRPr lang="en-US" i="1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35907DB-322E-4A00-83F5-03CC0534DD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1692041"/>
              </p:ext>
            </p:extLst>
          </p:nvPr>
        </p:nvGraphicFramePr>
        <p:xfrm>
          <a:off x="665825" y="641865"/>
          <a:ext cx="5898717" cy="3932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26383A2-CB1F-4C36-ACF6-F2F30BB21391}"/>
              </a:ext>
            </a:extLst>
          </p:cNvPr>
          <p:cNvSpPr txBox="1"/>
          <p:nvPr/>
        </p:nvSpPr>
        <p:spPr>
          <a:xfrm>
            <a:off x="958788" y="457199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VT</a:t>
            </a:r>
            <a:endParaRPr lang="en-SE"/>
          </a:p>
        </p:txBody>
      </p:sp>
      <p:pic>
        <p:nvPicPr>
          <p:cNvPr id="3074" name="Picture 2" descr="WiFi RC Car Using NodeMCU | Makers Electronics">
            <a:extLst>
              <a:ext uri="{FF2B5EF4-FFF2-40B4-BE49-F238E27FC236}">
                <a16:creationId xmlns:a16="http://schemas.microsoft.com/office/drawing/2014/main" id="{957F0CD4-8A2A-4EC2-A556-225493E19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959" y="3170188"/>
            <a:ext cx="3567965" cy="356796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ESP8266 + Arduino + Blynk = Easy and Cheap IoT? | Tinkerfarm.net">
            <a:extLst>
              <a:ext uri="{FF2B5EF4-FFF2-40B4-BE49-F238E27FC236}">
                <a16:creationId xmlns:a16="http://schemas.microsoft.com/office/drawing/2014/main" id="{AC4541EE-CF7B-42A6-9CD9-1B5583C90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201" y="4367814"/>
            <a:ext cx="4645605" cy="230819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87248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916208_Getting to know your teacher_RVA_v2" id="{9D60EAE5-D0A0-4E9F-AE23-1B333D14ABD6}" vid="{DD8DD7D2-976B-4092-A04B-0CF2FAEFF7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2D0167F-E486-4F9B-83E2-993954E11F0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DB3E54F-9BB9-4821-81E3-A4EFEC7BD0AD}">
  <ds:schemaRefs>
    <ds:schemaRef ds:uri="16c05727-aa75-4e4a-9b5f-8a80a1165891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5A714DE-2D72-4B69-B5D2-B9FD4274177E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Getting to know your teacher</Template>
  <TotalTime>0</TotalTime>
  <Words>416</Words>
  <Application>Microsoft Office PowerPoint</Application>
  <PresentationFormat>Widescreen</PresentationFormat>
  <Paragraphs>99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Bodoni MT</vt:lpstr>
      <vt:lpstr>Calibri</vt:lpstr>
      <vt:lpstr>Gill Sans MT</vt:lpstr>
      <vt:lpstr>Impact</vt:lpstr>
      <vt:lpstr>Badge</vt:lpstr>
      <vt:lpstr>Teknik på spetsen med  210s</vt:lpstr>
      <vt:lpstr>Temperatur- &amp; Luftfuktighetsmätare</vt:lpstr>
      <vt:lpstr>Prov 1 grunderna webbutveckling</vt:lpstr>
      <vt:lpstr>Lamp &amp; Lysdiod projekt</vt:lpstr>
      <vt:lpstr>Bygga en blogg I samarbete med annat ämne </vt:lpstr>
      <vt:lpstr>Prov 1 VUE.js</vt:lpstr>
      <vt:lpstr>2D-Spelprogrammering med Unity</vt:lpstr>
      <vt:lpstr>Robotbil styrning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to know your teacher</dc:title>
  <dc:creator>Jeton Mustini</dc:creator>
  <cp:lastModifiedBy>Jeton Mustini</cp:lastModifiedBy>
  <cp:revision>7</cp:revision>
  <dcterms:created xsi:type="dcterms:W3CDTF">2021-09-22T21:03:02Z</dcterms:created>
  <dcterms:modified xsi:type="dcterms:W3CDTF">2022-02-01T08:45:19Z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