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school.io/courses/nuxtjs-fundamentals" TargetMode="External"/><Relationship Id="rId2" Type="http://schemas.openxmlformats.org/officeDocument/2006/relationships/hyperlink" Target="https://nuxtjs.org/docs/get-started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ustini.se/blogg/jamstack-eller-wordpr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wGmylafgM4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vinnare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Repetera </a:t>
            </a:r>
            <a:r>
              <a:rPr lang="sv-SE" b="1" dirty="0" err="1"/>
              <a:t>Vue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utses, kanske också vinner ett pris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https://nuxtjs.org/docs/get-started/installation</a:t>
            </a:r>
            <a:endParaRPr lang="sv-SE" dirty="0"/>
          </a:p>
          <a:p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https://vueschool.io/courses/nuxtjs-fundamentals</a:t>
            </a:r>
            <a:endParaRPr lang="sv-SE" dirty="0"/>
          </a:p>
          <a:p>
            <a:r>
              <a:rPr lang="sv-SE" dirty="0"/>
              <a:t>En artikel som jag skrivit om skillnaderna mellan Wordpress och JAM-stack statiska sidor:</a:t>
            </a:r>
          </a:p>
          <a:p>
            <a:pPr lvl="1"/>
            <a:r>
              <a:rPr lang="sv-SE" dirty="0">
                <a:hlinkClick r:id="rId4"/>
              </a:rPr>
              <a:t>https://www.mustini.se/blogg/jamstack-eller-wordpress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3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9" y="496114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  <a:p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619</Words>
  <Application>Microsoft Office PowerPoint</Application>
  <PresentationFormat>Bredbild</PresentationFormat>
  <Paragraphs>72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Del 1 - Gå igenom Markdown</vt:lpstr>
      <vt:lpstr>Del 1 - Gå igenom tailwind css</vt:lpstr>
      <vt:lpstr>Del 1 - Gå igenom nuxt content</vt:lpstr>
      <vt:lpstr>DEL 2 – Bygg bloggen/hemsidan</vt:lpstr>
      <vt:lpstr>Del 3 – vinnare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29</cp:revision>
  <dcterms:created xsi:type="dcterms:W3CDTF">2022-02-20T21:50:49Z</dcterms:created>
  <dcterms:modified xsi:type="dcterms:W3CDTF">2022-02-21T17:57:56Z</dcterms:modified>
</cp:coreProperties>
</file>