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6" r:id="rId6"/>
    <p:sldId id="286" r:id="rId7"/>
    <p:sldId id="301" r:id="rId8"/>
    <p:sldId id="262" r:id="rId9"/>
    <p:sldId id="279" r:id="rId10"/>
    <p:sldId id="305" r:id="rId11"/>
    <p:sldId id="277" r:id="rId12"/>
    <p:sldId id="281" r:id="rId13"/>
    <p:sldId id="282" r:id="rId14"/>
    <p:sldId id="284" r:id="rId15"/>
    <p:sldId id="285" r:id="rId16"/>
    <p:sldId id="287" r:id="rId17"/>
    <p:sldId id="289" r:id="rId18"/>
    <p:sldId id="291" r:id="rId19"/>
    <p:sldId id="293" r:id="rId20"/>
    <p:sldId id="298" r:id="rId21"/>
    <p:sldId id="292" r:id="rId22"/>
    <p:sldId id="294" r:id="rId23"/>
    <p:sldId id="303" r:id="rId24"/>
    <p:sldId id="302" r:id="rId25"/>
    <p:sldId id="295" r:id="rId26"/>
    <p:sldId id="297" r:id="rId27"/>
    <p:sldId id="29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706115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09" y="2260837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6128432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8" y="3040623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42" y="3040623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166768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5462631"/>
            <a:ext cx="3653175" cy="871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data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data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reversedMessage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31" y="1300118"/>
            <a:ext cx="6347430" cy="4482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data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uppdateras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data variablerna ändras.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3" y="4366044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en komponent i en annan komponent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Följ 3 steg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05CE-DF99-45F2-A4BE-9FDB6FD8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5" y="2010037"/>
            <a:ext cx="7275832" cy="433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5BE25-9557-45D5-8396-FA029F99811D}"/>
              </a:ext>
            </a:extLst>
          </p:cNvPr>
          <p:cNvSpPr txBox="1"/>
          <p:nvPr/>
        </p:nvSpPr>
        <p:spPr>
          <a:xfrm>
            <a:off x="7841040" y="3612095"/>
            <a:ext cx="402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Importera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ihåg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utgå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från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den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här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upp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E0EC9-5821-4973-8E19-A91004AE1EBB}"/>
              </a:ext>
            </a:extLst>
          </p:cNvPr>
          <p:cNvSpPr txBox="1"/>
          <p:nvPr/>
        </p:nvSpPr>
        <p:spPr>
          <a:xfrm>
            <a:off x="6218968" y="4958907"/>
            <a:ext cx="434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Definera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components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sektionen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D41CF-3EBD-40DD-A7D7-5C0883770EB6}"/>
              </a:ext>
            </a:extLst>
          </p:cNvPr>
          <p:cNvSpPr txBox="1"/>
          <p:nvPr/>
        </p:nvSpPr>
        <p:spPr>
          <a:xfrm>
            <a:off x="5925085" y="2796487"/>
            <a:ext cx="44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Använd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vanlig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HTML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tagg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men med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8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 </a:t>
            </a:r>
            <a:r>
              <a:rPr lang="en-US" sz="4000" dirty="0" err="1">
                <a:latin typeface="Gill Sans MT (Body)"/>
              </a:rPr>
              <a:t>är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reaktivt</a:t>
            </a:r>
            <a:endParaRPr lang="en-US" sz="4000" dirty="0">
              <a:latin typeface="Gill Sans MT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2" y="1176974"/>
            <a:ext cx="920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reaktivt bibliotek som ger oss superkrafter, reaktivt är inte här det vi tänker i fysiken utan det innebär att när vi ändrar variablers värden ändras html-delen direkt och visar ändringarna.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För att en variabel ska bli reaktivt måste man kapsla in det i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ref() 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Därefter så gör man ändringar på variabeln genom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varibelnamn.value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AA117-0FBF-55F4-2B82-7E1C9FFC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87" y="2633550"/>
            <a:ext cx="3466470" cy="44519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E7B5B-746B-AA7B-8002-9717FC822370}"/>
              </a:ext>
            </a:extLst>
          </p:cNvPr>
          <p:cNvCxnSpPr>
            <a:cxnSpLocks/>
          </p:cNvCxnSpPr>
          <p:nvPr/>
        </p:nvCxnSpPr>
        <p:spPr>
          <a:xfrm flipH="1">
            <a:off x="4018327" y="3330429"/>
            <a:ext cx="2872517" cy="60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BA947-94E8-3294-3EAE-C7715C72E3CC}"/>
              </a:ext>
            </a:extLst>
          </p:cNvPr>
          <p:cNvCxnSpPr>
            <a:cxnSpLocks/>
          </p:cNvCxnSpPr>
          <p:nvPr/>
        </p:nvCxnSpPr>
        <p:spPr>
          <a:xfrm flipH="1">
            <a:off x="4823670" y="3999451"/>
            <a:ext cx="1610686" cy="2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53896-774B-0082-726F-ABE30F77641D}"/>
              </a:ext>
            </a:extLst>
          </p:cNvPr>
          <p:cNvCxnSpPr>
            <a:cxnSpLocks/>
          </p:cNvCxnSpPr>
          <p:nvPr/>
        </p:nvCxnSpPr>
        <p:spPr>
          <a:xfrm flipH="1">
            <a:off x="4521666" y="4480466"/>
            <a:ext cx="2128754" cy="1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E55CB-BADC-8827-F913-9EB29D4FDB2F}"/>
              </a:ext>
            </a:extLst>
          </p:cNvPr>
          <p:cNvSpPr txBox="1"/>
          <p:nvPr/>
        </p:nvSpPr>
        <p:spPr>
          <a:xfrm>
            <a:off x="7072975" y="3063564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Importerar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  <a:r>
              <a:rPr lang="sv-SE" sz="1600" dirty="0"/>
              <a:t> från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endParaRPr lang="sv-SE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01DA3-A4ED-39FA-60F9-120DBD465AAB}"/>
              </a:ext>
            </a:extLst>
          </p:cNvPr>
          <p:cNvSpPr txBox="1"/>
          <p:nvPr/>
        </p:nvSpPr>
        <p:spPr>
          <a:xfrm>
            <a:off x="6763980" y="3763021"/>
            <a:ext cx="504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Skapar en reaktiv variabel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som kapslas in med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31B4A-E4BD-B10C-EB8A-BC62E848F27A}"/>
              </a:ext>
            </a:extLst>
          </p:cNvPr>
          <p:cNvSpPr txBox="1"/>
          <p:nvPr/>
        </p:nvSpPr>
        <p:spPr>
          <a:xfrm>
            <a:off x="6888244" y="4274750"/>
            <a:ext cx="435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Ändrar sedan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värde till något annat vilket</a:t>
            </a:r>
            <a:br>
              <a:rPr lang="sv-SE" sz="1600" dirty="0"/>
            </a:br>
            <a:r>
              <a:rPr lang="sv-SE" sz="1600" dirty="0"/>
              <a:t>uppdaterar html elementen automagiskt!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5CAD2-7C80-8558-394E-DCCC59EB60A7}"/>
              </a:ext>
            </a:extLst>
          </p:cNvPr>
          <p:cNvSpPr txBox="1"/>
          <p:nvPr/>
        </p:nvSpPr>
        <p:spPr>
          <a:xfrm>
            <a:off x="5771626" y="545173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 behöver i princip aldrig använda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document.getElementById</a:t>
            </a:r>
            <a:b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och liknande längre dvs DOM,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gör det under ytan.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25" y="3421683"/>
            <a:ext cx="4805358" cy="1927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86544-B6B6-5F41-472A-A2A28149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17" y="2390119"/>
            <a:ext cx="3456809" cy="38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18" y="2492747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26A1-8617-869F-0743-AEA5336E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14" y="1638639"/>
            <a:ext cx="3833627" cy="5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C67C4-20D4-20B8-F6F4-ACDD477C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81" y="2631784"/>
            <a:ext cx="3810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1090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Mappstruktur I ett Vue projekt</vt:lpstr>
      <vt:lpstr>innehåll</vt:lpstr>
      <vt:lpstr>Vue är reaktivt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Computed properties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Bygga med komponenter Exempel</vt:lpstr>
      <vt:lpstr>Bygga med komponenter Exempel</vt:lpstr>
      <vt:lpstr>Component Communication</vt:lpstr>
      <vt:lpstr>Component Communication</vt:lpstr>
      <vt:lpstr>Vue.js Resten av övningarna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2022-12-05T22:23:27Z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