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6" r:id="rId6"/>
    <p:sldId id="286" r:id="rId7"/>
    <p:sldId id="301" r:id="rId8"/>
    <p:sldId id="262" r:id="rId9"/>
    <p:sldId id="279" r:id="rId10"/>
    <p:sldId id="277" r:id="rId11"/>
    <p:sldId id="281" r:id="rId12"/>
    <p:sldId id="282" r:id="rId13"/>
    <p:sldId id="284" r:id="rId14"/>
    <p:sldId id="285" r:id="rId15"/>
    <p:sldId id="287" r:id="rId16"/>
    <p:sldId id="289" r:id="rId17"/>
    <p:sldId id="291" r:id="rId18"/>
    <p:sldId id="293" r:id="rId19"/>
    <p:sldId id="298" r:id="rId20"/>
    <p:sldId id="292" r:id="rId21"/>
    <p:sldId id="294" r:id="rId22"/>
    <p:sldId id="295" r:id="rId23"/>
    <p:sldId id="297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903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Mappstruktur I ett Vue projekt</vt:lpstr>
      <vt:lpstr>innehåll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Component Communication</vt:lpstr>
      <vt:lpstr>Component Communication</vt:lpstr>
      <vt:lpstr>Vue.js Resten av övningarna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2021-11-11T22:45:39Z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