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56" r:id="rId5"/>
    <p:sldId id="275" r:id="rId6"/>
    <p:sldId id="276" r:id="rId7"/>
    <p:sldId id="257" r:id="rId8"/>
    <p:sldId id="271" r:id="rId9"/>
    <p:sldId id="266" r:id="rId10"/>
    <p:sldId id="274" r:id="rId11"/>
    <p:sldId id="269" r:id="rId12"/>
    <p:sldId id="273" r:id="rId13"/>
    <p:sldId id="270" r:id="rId14"/>
    <p:sldId id="267" r:id="rId15"/>
    <p:sldId id="265" r:id="rId16"/>
    <p:sldId id="25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C80A07-CA57-4CF0-9928-F5B760551565}" v="86" dt="2022-08-12T10:38:52.1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s Jillram" userId="bea4e672-c24e-4f90-822e-bc9f4c1d7709" providerId="ADAL" clId="{A908E3C6-8AC5-4FA1-A229-86193B3E5C31}"/>
    <pc:docChg chg="modSld">
      <pc:chgData name="Andreas Jillram" userId="bea4e672-c24e-4f90-822e-bc9f4c1d7709" providerId="ADAL" clId="{A908E3C6-8AC5-4FA1-A229-86193B3E5C31}" dt="2021-09-23T11:42:59.790" v="99" actId="20577"/>
      <pc:docMkLst>
        <pc:docMk/>
      </pc:docMkLst>
      <pc:sldChg chg="modSp">
        <pc:chgData name="Andreas Jillram" userId="bea4e672-c24e-4f90-822e-bc9f4c1d7709" providerId="ADAL" clId="{A908E3C6-8AC5-4FA1-A229-86193B3E5C31}" dt="2021-09-23T11:41:18.719" v="0" actId="255"/>
        <pc:sldMkLst>
          <pc:docMk/>
          <pc:sldMk cId="1040409556" sldId="257"/>
        </pc:sldMkLst>
        <pc:graphicFrameChg chg="mod">
          <ac:chgData name="Andreas Jillram" userId="bea4e672-c24e-4f90-822e-bc9f4c1d7709" providerId="ADAL" clId="{A908E3C6-8AC5-4FA1-A229-86193B3E5C31}" dt="2021-09-23T11:41:18.719" v="0" actId="255"/>
          <ac:graphicFrameMkLst>
            <pc:docMk/>
            <pc:sldMk cId="1040409556" sldId="257"/>
            <ac:graphicFrameMk id="6" creationId="{535907DB-322E-4A00-83F5-03CC0534DD94}"/>
          </ac:graphicFrameMkLst>
        </pc:graphicFrameChg>
      </pc:sldChg>
      <pc:sldChg chg="modSp">
        <pc:chgData name="Andreas Jillram" userId="bea4e672-c24e-4f90-822e-bc9f4c1d7709" providerId="ADAL" clId="{A908E3C6-8AC5-4FA1-A229-86193B3E5C31}" dt="2021-09-23T11:42:59.790" v="99" actId="20577"/>
        <pc:sldMkLst>
          <pc:docMk/>
          <pc:sldMk cId="3923511556" sldId="266"/>
        </pc:sldMkLst>
        <pc:graphicFrameChg chg="mod">
          <ac:chgData name="Andreas Jillram" userId="bea4e672-c24e-4f90-822e-bc9f4c1d7709" providerId="ADAL" clId="{A908E3C6-8AC5-4FA1-A229-86193B3E5C31}" dt="2021-09-23T11:42:59.790" v="99" actId="20577"/>
          <ac:graphicFrameMkLst>
            <pc:docMk/>
            <pc:sldMk cId="3923511556" sldId="266"/>
            <ac:graphicFrameMk id="6" creationId="{535907DB-322E-4A00-83F5-03CC0534DD94}"/>
          </ac:graphicFrameMkLst>
        </pc:graphicFrameChg>
      </pc:sldChg>
      <pc:sldChg chg="modSp">
        <pc:chgData name="Andreas Jillram" userId="bea4e672-c24e-4f90-822e-bc9f4c1d7709" providerId="ADAL" clId="{A908E3C6-8AC5-4FA1-A229-86193B3E5C31}" dt="2021-09-23T11:42:07.568" v="56" actId="20577"/>
        <pc:sldMkLst>
          <pc:docMk/>
          <pc:sldMk cId="624872483" sldId="267"/>
        </pc:sldMkLst>
        <pc:graphicFrameChg chg="mod">
          <ac:chgData name="Andreas Jillram" userId="bea4e672-c24e-4f90-822e-bc9f4c1d7709" providerId="ADAL" clId="{A908E3C6-8AC5-4FA1-A229-86193B3E5C31}" dt="2021-09-23T11:42:07.568" v="56" actId="20577"/>
          <ac:graphicFrameMkLst>
            <pc:docMk/>
            <pc:sldMk cId="624872483" sldId="267"/>
            <ac:graphicFrameMk id="6" creationId="{535907DB-322E-4A00-83F5-03CC0534DD94}"/>
          </ac:graphicFrameMkLst>
        </pc:graphicFrameChg>
      </pc:sldChg>
    </pc:docChg>
  </pc:docChgLst>
  <pc:docChgLst>
    <pc:chgData name="Andreas Jillram" userId="S::andreas.jillram@abbgymnasiet.se::bea4e672-c24e-4f90-822e-bc9f4c1d7709" providerId="AD" clId="Web-{D3542826-D5C6-490B-840A-F0B9B2F3F0B9}"/>
    <pc:docChg chg="modSld">
      <pc:chgData name="Andreas Jillram" userId="S::andreas.jillram@abbgymnasiet.se::bea4e672-c24e-4f90-822e-bc9f4c1d7709" providerId="AD" clId="Web-{D3542826-D5C6-490B-840A-F0B9B2F3F0B9}" dt="2021-09-23T11:40:41.817" v="15" actId="20577"/>
      <pc:docMkLst>
        <pc:docMk/>
      </pc:docMkLst>
      <pc:sldChg chg="modSp">
        <pc:chgData name="Andreas Jillram" userId="S::andreas.jillram@abbgymnasiet.se::bea4e672-c24e-4f90-822e-bc9f4c1d7709" providerId="AD" clId="Web-{D3542826-D5C6-490B-840A-F0B9B2F3F0B9}" dt="2021-09-23T11:40:41.817" v="15" actId="20577"/>
        <pc:sldMkLst>
          <pc:docMk/>
          <pc:sldMk cId="1040409556" sldId="257"/>
        </pc:sldMkLst>
        <pc:graphicFrameChg chg="modGraphic">
          <ac:chgData name="Andreas Jillram" userId="S::andreas.jillram@abbgymnasiet.se::bea4e672-c24e-4f90-822e-bc9f4c1d7709" providerId="AD" clId="Web-{D3542826-D5C6-490B-840A-F0B9B2F3F0B9}" dt="2021-09-23T11:40:41.817" v="15" actId="20577"/>
          <ac:graphicFrameMkLst>
            <pc:docMk/>
            <pc:sldMk cId="1040409556" sldId="257"/>
            <ac:graphicFrameMk id="6" creationId="{535907DB-322E-4A00-83F5-03CC0534DD94}"/>
          </ac:graphicFrameMkLst>
        </pc:graphicFrameChg>
      </pc:sldChg>
    </pc:docChg>
  </pc:docChgLst>
  <pc:docChgLst>
    <pc:chgData name="Jeton Mustini" userId="S::jeton.mustini@abbgymnasiet.se::7245db79-6028-466f-8076-7522a60d7b8f" providerId="AD" clId="Web-{0ABE2861-3386-41D9-87D3-242AD4C6DC11}"/>
    <pc:docChg chg="modSld">
      <pc:chgData name="Jeton Mustini" userId="S::jeton.mustini@abbgymnasiet.se::7245db79-6028-466f-8076-7522a60d7b8f" providerId="AD" clId="Web-{0ABE2861-3386-41D9-87D3-242AD4C6DC11}" dt="2022-02-01T10:23:00.111" v="3" actId="20577"/>
      <pc:docMkLst>
        <pc:docMk/>
      </pc:docMkLst>
      <pc:sldChg chg="modSp">
        <pc:chgData name="Jeton Mustini" userId="S::jeton.mustini@abbgymnasiet.se::7245db79-6028-466f-8076-7522a60d7b8f" providerId="AD" clId="Web-{0ABE2861-3386-41D9-87D3-242AD4C6DC11}" dt="2022-02-01T10:23:00.111" v="3" actId="20577"/>
        <pc:sldMkLst>
          <pc:docMk/>
          <pc:sldMk cId="3214252802" sldId="271"/>
        </pc:sldMkLst>
        <pc:graphicFrameChg chg="modGraphic">
          <ac:chgData name="Jeton Mustini" userId="S::jeton.mustini@abbgymnasiet.se::7245db79-6028-466f-8076-7522a60d7b8f" providerId="AD" clId="Web-{0ABE2861-3386-41D9-87D3-242AD4C6DC11}" dt="2022-02-01T10:23:00.111" v="3" actId="20577"/>
          <ac:graphicFrameMkLst>
            <pc:docMk/>
            <pc:sldMk cId="3214252802" sldId="271"/>
            <ac:graphicFrameMk id="5" creationId="{D0E0E963-C3AE-425C-8799-F43D4F6DDB4C}"/>
          </ac:graphicFrameMkLst>
        </pc:graphicFrameChg>
      </pc:sldChg>
    </pc:docChg>
  </pc:docChgLst>
  <pc:docChgLst>
    <pc:chgData name="Jeton Mustini" userId="7245db79-6028-466f-8076-7522a60d7b8f" providerId="ADAL" clId="{46C80A07-CA57-4CF0-9928-F5B760551565}"/>
    <pc:docChg chg="undo custSel addSld modSld">
      <pc:chgData name="Jeton Mustini" userId="7245db79-6028-466f-8076-7522a60d7b8f" providerId="ADAL" clId="{46C80A07-CA57-4CF0-9928-F5B760551565}" dt="2022-08-12T10:39:26.006" v="196" actId="20577"/>
      <pc:docMkLst>
        <pc:docMk/>
      </pc:docMkLst>
      <pc:sldChg chg="modSp mod">
        <pc:chgData name="Jeton Mustini" userId="7245db79-6028-466f-8076-7522a60d7b8f" providerId="ADAL" clId="{46C80A07-CA57-4CF0-9928-F5B760551565}" dt="2022-08-12T10:38:52.151" v="186" actId="20577"/>
        <pc:sldMkLst>
          <pc:docMk/>
          <pc:sldMk cId="1957017302" sldId="256"/>
        </pc:sldMkLst>
        <pc:spChg chg="mod">
          <ac:chgData name="Jeton Mustini" userId="7245db79-6028-466f-8076-7522a60d7b8f" providerId="ADAL" clId="{46C80A07-CA57-4CF0-9928-F5B760551565}" dt="2022-08-12T10:38:23.424" v="164" actId="20577"/>
          <ac:spMkLst>
            <pc:docMk/>
            <pc:sldMk cId="1957017302" sldId="256"/>
            <ac:spMk id="2" creationId="{D54188DD-3717-47D0-B979-D111D81B46AA}"/>
          </ac:spMkLst>
        </pc:spChg>
        <pc:graphicFrameChg chg="mod">
          <ac:chgData name="Jeton Mustini" userId="7245db79-6028-466f-8076-7522a60d7b8f" providerId="ADAL" clId="{46C80A07-CA57-4CF0-9928-F5B760551565}" dt="2022-08-12T10:38:52.151" v="186" actId="20577"/>
          <ac:graphicFrameMkLst>
            <pc:docMk/>
            <pc:sldMk cId="1957017302" sldId="256"/>
            <ac:graphicFrameMk id="3" creationId="{ACBD879D-5E90-4A84-87DB-E12287DB3D2B}"/>
          </ac:graphicFrameMkLst>
        </pc:graphicFrameChg>
      </pc:sldChg>
      <pc:sldChg chg="modSp mod">
        <pc:chgData name="Jeton Mustini" userId="7245db79-6028-466f-8076-7522a60d7b8f" providerId="ADAL" clId="{46C80A07-CA57-4CF0-9928-F5B760551565}" dt="2022-08-12T06:47:40.335" v="6" actId="20577"/>
        <pc:sldMkLst>
          <pc:docMk/>
          <pc:sldMk cId="1040409556" sldId="257"/>
        </pc:sldMkLst>
        <pc:spChg chg="mod">
          <ac:chgData name="Jeton Mustini" userId="7245db79-6028-466f-8076-7522a60d7b8f" providerId="ADAL" clId="{46C80A07-CA57-4CF0-9928-F5B760551565}" dt="2022-08-12T06:47:40.335" v="6" actId="20577"/>
          <ac:spMkLst>
            <pc:docMk/>
            <pc:sldMk cId="1040409556" sldId="257"/>
            <ac:spMk id="8" creationId="{3A478B76-B5C0-4532-A802-A2F22E78BB70}"/>
          </ac:spMkLst>
        </pc:spChg>
        <pc:graphicFrameChg chg="mod">
          <ac:chgData name="Jeton Mustini" userId="7245db79-6028-466f-8076-7522a60d7b8f" providerId="ADAL" clId="{46C80A07-CA57-4CF0-9928-F5B760551565}" dt="2022-08-12T06:47:29.904" v="4" actId="20577"/>
          <ac:graphicFrameMkLst>
            <pc:docMk/>
            <pc:sldMk cId="1040409556" sldId="257"/>
            <ac:graphicFrameMk id="6" creationId="{535907DB-322E-4A00-83F5-03CC0534DD94}"/>
          </ac:graphicFrameMkLst>
        </pc:graphicFrameChg>
      </pc:sldChg>
      <pc:sldChg chg="addSp delSp modSp mod">
        <pc:chgData name="Jeton Mustini" userId="7245db79-6028-466f-8076-7522a60d7b8f" providerId="ADAL" clId="{46C80A07-CA57-4CF0-9928-F5B760551565}" dt="2022-08-12T10:39:26.006" v="196" actId="20577"/>
        <pc:sldMkLst>
          <pc:docMk/>
          <pc:sldMk cId="3923511556" sldId="266"/>
        </pc:sldMkLst>
        <pc:spChg chg="mod">
          <ac:chgData name="Jeton Mustini" userId="7245db79-6028-466f-8076-7522a60d7b8f" providerId="ADAL" clId="{46C80A07-CA57-4CF0-9928-F5B760551565}" dt="2022-08-12T06:54:46.337" v="33" actId="20577"/>
          <ac:spMkLst>
            <pc:docMk/>
            <pc:sldMk cId="3923511556" sldId="266"/>
            <ac:spMk id="2" creationId="{8EDAE078-3CB3-4D1F-8E4E-75C6D5DA8D1A}"/>
          </ac:spMkLst>
        </pc:spChg>
        <pc:spChg chg="mod">
          <ac:chgData name="Jeton Mustini" userId="7245db79-6028-466f-8076-7522a60d7b8f" providerId="ADAL" clId="{46C80A07-CA57-4CF0-9928-F5B760551565}" dt="2022-08-12T10:39:26.006" v="196" actId="20577"/>
          <ac:spMkLst>
            <pc:docMk/>
            <pc:sldMk cId="3923511556" sldId="266"/>
            <ac:spMk id="8" creationId="{3A478B76-B5C0-4532-A802-A2F22E78BB70}"/>
          </ac:spMkLst>
        </pc:spChg>
        <pc:graphicFrameChg chg="mod">
          <ac:chgData name="Jeton Mustini" userId="7245db79-6028-466f-8076-7522a60d7b8f" providerId="ADAL" clId="{46C80A07-CA57-4CF0-9928-F5B760551565}" dt="2022-08-12T10:38:02.206" v="160" actId="20577"/>
          <ac:graphicFrameMkLst>
            <pc:docMk/>
            <pc:sldMk cId="3923511556" sldId="266"/>
            <ac:graphicFrameMk id="6" creationId="{535907DB-322E-4A00-83F5-03CC0534DD94}"/>
          </ac:graphicFrameMkLst>
        </pc:graphicFrameChg>
        <pc:picChg chg="del">
          <ac:chgData name="Jeton Mustini" userId="7245db79-6028-466f-8076-7522a60d7b8f" providerId="ADAL" clId="{46C80A07-CA57-4CF0-9928-F5B760551565}" dt="2022-08-12T10:32:10.448" v="51" actId="478"/>
          <ac:picMkLst>
            <pc:docMk/>
            <pc:sldMk cId="3923511556" sldId="266"/>
            <ac:picMk id="4" creationId="{56F33E65-89EA-4E22-AFAE-8FD89E9B0CF6}"/>
          </ac:picMkLst>
        </pc:picChg>
        <pc:picChg chg="add del mod">
          <ac:chgData name="Jeton Mustini" userId="7245db79-6028-466f-8076-7522a60d7b8f" providerId="ADAL" clId="{46C80A07-CA57-4CF0-9928-F5B760551565}" dt="2022-08-12T10:34:22.816" v="66" actId="21"/>
          <ac:picMkLst>
            <pc:docMk/>
            <pc:sldMk cId="3923511556" sldId="266"/>
            <ac:picMk id="1026" creationId="{A8841AA3-C176-42B7-BCED-4DB47AEFD242}"/>
          </ac:picMkLst>
        </pc:picChg>
        <pc:picChg chg="add mod">
          <ac:chgData name="Jeton Mustini" userId="7245db79-6028-466f-8076-7522a60d7b8f" providerId="ADAL" clId="{46C80A07-CA57-4CF0-9928-F5B760551565}" dt="2022-08-12T10:33:24.263" v="63" actId="1440"/>
          <ac:picMkLst>
            <pc:docMk/>
            <pc:sldMk cId="3923511556" sldId="266"/>
            <ac:picMk id="1028" creationId="{A96243D1-94DA-4695-88E7-309C26965FC2}"/>
          </ac:picMkLst>
        </pc:picChg>
        <pc:picChg chg="del">
          <ac:chgData name="Jeton Mustini" userId="7245db79-6028-466f-8076-7522a60d7b8f" providerId="ADAL" clId="{46C80A07-CA57-4CF0-9928-F5B760551565}" dt="2022-08-12T10:32:53.391" v="57" actId="478"/>
          <ac:picMkLst>
            <pc:docMk/>
            <pc:sldMk cId="3923511556" sldId="266"/>
            <ac:picMk id="2050" creationId="{63AD0442-AE35-4394-9FF2-0B1E3E50173D}"/>
          </ac:picMkLst>
        </pc:picChg>
      </pc:sldChg>
      <pc:sldChg chg="modSp">
        <pc:chgData name="Jeton Mustini" userId="7245db79-6028-466f-8076-7522a60d7b8f" providerId="ADAL" clId="{46C80A07-CA57-4CF0-9928-F5B760551565}" dt="2022-08-12T07:01:55.600" v="50" actId="20577"/>
        <pc:sldMkLst>
          <pc:docMk/>
          <pc:sldMk cId="624872483" sldId="267"/>
        </pc:sldMkLst>
        <pc:graphicFrameChg chg="mod">
          <ac:chgData name="Jeton Mustini" userId="7245db79-6028-466f-8076-7522a60d7b8f" providerId="ADAL" clId="{46C80A07-CA57-4CF0-9928-F5B760551565}" dt="2022-08-12T07:01:55.600" v="50" actId="20577"/>
          <ac:graphicFrameMkLst>
            <pc:docMk/>
            <pc:sldMk cId="624872483" sldId="267"/>
            <ac:graphicFrameMk id="6" creationId="{535907DB-322E-4A00-83F5-03CC0534DD94}"/>
          </ac:graphicFrameMkLst>
        </pc:graphicFrameChg>
      </pc:sldChg>
      <pc:sldChg chg="addSp delSp modSp new mod">
        <pc:chgData name="Jeton Mustini" userId="7245db79-6028-466f-8076-7522a60d7b8f" providerId="ADAL" clId="{46C80A07-CA57-4CF0-9928-F5B760551565}" dt="2022-08-12T10:37:14.547" v="134" actId="20577"/>
        <pc:sldMkLst>
          <pc:docMk/>
          <pc:sldMk cId="2389889522" sldId="274"/>
        </pc:sldMkLst>
        <pc:spChg chg="del">
          <ac:chgData name="Jeton Mustini" userId="7245db79-6028-466f-8076-7522a60d7b8f" providerId="ADAL" clId="{46C80A07-CA57-4CF0-9928-F5B760551565}" dt="2022-08-12T10:34:40.035" v="70" actId="26606"/>
          <ac:spMkLst>
            <pc:docMk/>
            <pc:sldMk cId="2389889522" sldId="274"/>
            <ac:spMk id="2" creationId="{22E9926E-ADEF-41CF-B1D3-80FB6CF26581}"/>
          </ac:spMkLst>
        </pc:spChg>
        <pc:spChg chg="del">
          <ac:chgData name="Jeton Mustini" userId="7245db79-6028-466f-8076-7522a60d7b8f" providerId="ADAL" clId="{46C80A07-CA57-4CF0-9928-F5B760551565}" dt="2022-08-12T10:34:31.048" v="67" actId="478"/>
          <ac:spMkLst>
            <pc:docMk/>
            <pc:sldMk cId="2389889522" sldId="274"/>
            <ac:spMk id="3" creationId="{EBFF9733-F1A6-47E4-A81F-1A302B1A642F}"/>
          </ac:spMkLst>
        </pc:spChg>
        <pc:spChg chg="del">
          <ac:chgData name="Jeton Mustini" userId="7245db79-6028-466f-8076-7522a60d7b8f" providerId="ADAL" clId="{46C80A07-CA57-4CF0-9928-F5B760551565}" dt="2022-08-12T10:34:40.035" v="70" actId="26606"/>
          <ac:spMkLst>
            <pc:docMk/>
            <pc:sldMk cId="2389889522" sldId="274"/>
            <ac:spMk id="4" creationId="{9FED5646-2E42-4C65-BD23-3C8ECF5FC4CE}"/>
          </ac:spMkLst>
        </pc:spChg>
        <pc:spChg chg="add mod">
          <ac:chgData name="Jeton Mustini" userId="7245db79-6028-466f-8076-7522a60d7b8f" providerId="ADAL" clId="{46C80A07-CA57-4CF0-9928-F5B760551565}" dt="2022-08-12T10:34:53.591" v="80" actId="14100"/>
          <ac:spMkLst>
            <pc:docMk/>
            <pc:sldMk cId="2389889522" sldId="274"/>
            <ac:spMk id="10" creationId="{CECE0F70-4BAE-028F-972D-CAB8E36EF451}"/>
          </ac:spMkLst>
        </pc:spChg>
        <pc:spChg chg="add mod">
          <ac:chgData name="Jeton Mustini" userId="7245db79-6028-466f-8076-7522a60d7b8f" providerId="ADAL" clId="{46C80A07-CA57-4CF0-9928-F5B760551565}" dt="2022-08-12T10:37:14.547" v="134" actId="20577"/>
          <ac:spMkLst>
            <pc:docMk/>
            <pc:sldMk cId="2389889522" sldId="274"/>
            <ac:spMk id="12" creationId="{BECE5ABD-6F31-1FB0-9EB7-48B5906F56F4}"/>
          </ac:spMkLst>
        </pc:spChg>
        <pc:picChg chg="add mod">
          <ac:chgData name="Jeton Mustini" userId="7245db79-6028-466f-8076-7522a60d7b8f" providerId="ADAL" clId="{46C80A07-CA57-4CF0-9928-F5B760551565}" dt="2022-08-12T10:34:40.035" v="70" actId="26606"/>
          <ac:picMkLst>
            <pc:docMk/>
            <pc:sldMk cId="2389889522" sldId="274"/>
            <ac:picMk id="5" creationId="{5D38ED30-6D9E-4E64-A4C4-9708D5E448A6}"/>
          </ac:picMkLst>
        </pc:picChg>
      </pc:sldChg>
    </pc:docChg>
  </pc:docChgLst>
  <pc:docChgLst>
    <pc:chgData name="Daniel Åkerlund" userId="S::daniel.akerlund@abbgymnasiet.se::fc329d6f-a49b-4e28-a268-87883d0139f0" providerId="AD" clId="Web-{1C713427-9217-4B41-9980-85FC3E7FF98B}"/>
    <pc:docChg chg="modSld">
      <pc:chgData name="Daniel Åkerlund" userId="S::daniel.akerlund@abbgymnasiet.se::fc329d6f-a49b-4e28-a268-87883d0139f0" providerId="AD" clId="Web-{1C713427-9217-4B41-9980-85FC3E7FF98B}" dt="2021-09-23T10:47:03.888" v="13" actId="20577"/>
      <pc:docMkLst>
        <pc:docMk/>
      </pc:docMkLst>
      <pc:sldChg chg="modSp">
        <pc:chgData name="Daniel Åkerlund" userId="S::daniel.akerlund@abbgymnasiet.se::fc329d6f-a49b-4e28-a268-87883d0139f0" providerId="AD" clId="Web-{1C713427-9217-4B41-9980-85FC3E7FF98B}" dt="2021-09-23T10:47:03.888" v="13" actId="20577"/>
        <pc:sldMkLst>
          <pc:docMk/>
          <pc:sldMk cId="1040409556" sldId="257"/>
        </pc:sldMkLst>
        <pc:graphicFrameChg chg="modGraphic">
          <ac:chgData name="Daniel Åkerlund" userId="S::daniel.akerlund@abbgymnasiet.se::fc329d6f-a49b-4e28-a268-87883d0139f0" providerId="AD" clId="Web-{1C713427-9217-4B41-9980-85FC3E7FF98B}" dt="2021-09-23T10:47:03.888" v="13" actId="20577"/>
          <ac:graphicFrameMkLst>
            <pc:docMk/>
            <pc:sldMk cId="1040409556" sldId="257"/>
            <ac:graphicFrameMk id="6" creationId="{535907DB-322E-4A00-83F5-03CC0534DD94}"/>
          </ac:graphicFrameMkLst>
        </pc:graphicFrameChg>
      </pc:sldChg>
    </pc:docChg>
  </pc:docChgLst>
  <pc:docChgLst>
    <pc:chgData name="Jeton Mustini" userId="S::jeton.mustini@abbgymnasiet.se::7245db79-6028-466f-8076-7522a60d7b8f" providerId="AD" clId="Web-{74B98BE2-93E8-4DC5-8BB8-4E4B5737A31B}"/>
    <pc:docChg chg="modSld">
      <pc:chgData name="Jeton Mustini" userId="S::jeton.mustini@abbgymnasiet.se::7245db79-6028-466f-8076-7522a60d7b8f" providerId="AD" clId="Web-{74B98BE2-93E8-4DC5-8BB8-4E4B5737A31B}" dt="2021-09-23T11:03:08.553" v="33" actId="20577"/>
      <pc:docMkLst>
        <pc:docMk/>
      </pc:docMkLst>
      <pc:sldChg chg="modSp">
        <pc:chgData name="Jeton Mustini" userId="S::jeton.mustini@abbgymnasiet.se::7245db79-6028-466f-8076-7522a60d7b8f" providerId="AD" clId="Web-{74B98BE2-93E8-4DC5-8BB8-4E4B5737A31B}" dt="2021-09-23T11:03:08.553" v="33" actId="20577"/>
        <pc:sldMkLst>
          <pc:docMk/>
          <pc:sldMk cId="1040409556" sldId="257"/>
        </pc:sldMkLst>
        <pc:graphicFrameChg chg="modGraphic">
          <ac:chgData name="Jeton Mustini" userId="S::jeton.mustini@abbgymnasiet.se::7245db79-6028-466f-8076-7522a60d7b8f" providerId="AD" clId="Web-{74B98BE2-93E8-4DC5-8BB8-4E4B5737A31B}" dt="2021-09-23T11:03:08.553" v="33" actId="20577"/>
          <ac:graphicFrameMkLst>
            <pc:docMk/>
            <pc:sldMk cId="1040409556" sldId="257"/>
            <ac:graphicFrameMk id="6" creationId="{535907DB-322E-4A00-83F5-03CC0534DD94}"/>
          </ac:graphicFrameMkLst>
        </pc:graphicFrameChg>
      </pc:sldChg>
    </pc:docChg>
  </pc:docChgLst>
  <pc:docChgLst>
    <pc:chgData name="Jeton Mustini" userId="7245db79-6028-466f-8076-7522a60d7b8f" providerId="ADAL" clId="{E949E96F-38B6-47EB-BB1C-5EDB7BDBCD14}"/>
    <pc:docChg chg="undo custSel addSld delSld modSld sldOrd">
      <pc:chgData name="Jeton Mustini" userId="7245db79-6028-466f-8076-7522a60d7b8f" providerId="ADAL" clId="{E949E96F-38B6-47EB-BB1C-5EDB7BDBCD14}" dt="2021-09-23T11:53:19.701" v="928" actId="1076"/>
      <pc:docMkLst>
        <pc:docMk/>
      </pc:docMkLst>
      <pc:sldChg chg="addSp modSp mod">
        <pc:chgData name="Jeton Mustini" userId="7245db79-6028-466f-8076-7522a60d7b8f" providerId="ADAL" clId="{E949E96F-38B6-47EB-BB1C-5EDB7BDBCD14}" dt="2021-09-23T11:53:19.701" v="928" actId="1076"/>
        <pc:sldMkLst>
          <pc:docMk/>
          <pc:sldMk cId="1957017302" sldId="256"/>
        </pc:sldMkLst>
        <pc:spChg chg="mod">
          <ac:chgData name="Jeton Mustini" userId="7245db79-6028-466f-8076-7522a60d7b8f" providerId="ADAL" clId="{E949E96F-38B6-47EB-BB1C-5EDB7BDBCD14}" dt="2021-09-23T11:51:26.971" v="924" actId="255"/>
          <ac:spMkLst>
            <pc:docMk/>
            <pc:sldMk cId="1957017302" sldId="256"/>
            <ac:spMk id="2" creationId="{D54188DD-3717-47D0-B979-D111D81B46AA}"/>
          </ac:spMkLst>
        </pc:spChg>
        <pc:graphicFrameChg chg="add mod modGraphic">
          <ac:chgData name="Jeton Mustini" userId="7245db79-6028-466f-8076-7522a60d7b8f" providerId="ADAL" clId="{E949E96F-38B6-47EB-BB1C-5EDB7BDBCD14}" dt="2021-09-23T11:53:19.701" v="928" actId="1076"/>
          <ac:graphicFrameMkLst>
            <pc:docMk/>
            <pc:sldMk cId="1957017302" sldId="256"/>
            <ac:graphicFrameMk id="3" creationId="{ACBD879D-5E90-4A84-87DB-E12287DB3D2B}"/>
          </ac:graphicFrameMkLst>
        </pc:graphicFrameChg>
      </pc:sldChg>
      <pc:sldChg chg="modSp mod">
        <pc:chgData name="Jeton Mustini" userId="7245db79-6028-466f-8076-7522a60d7b8f" providerId="ADAL" clId="{E949E96F-38B6-47EB-BB1C-5EDB7BDBCD14}" dt="2021-09-23T11:19:02.279" v="262" actId="114"/>
        <pc:sldMkLst>
          <pc:docMk/>
          <pc:sldMk cId="1040409556" sldId="257"/>
        </pc:sldMkLst>
        <pc:spChg chg="mod">
          <ac:chgData name="Jeton Mustini" userId="7245db79-6028-466f-8076-7522a60d7b8f" providerId="ADAL" clId="{E949E96F-38B6-47EB-BB1C-5EDB7BDBCD14}" dt="2021-09-23T11:12:39.408" v="234" actId="1076"/>
          <ac:spMkLst>
            <pc:docMk/>
            <pc:sldMk cId="1040409556" sldId="257"/>
            <ac:spMk id="2" creationId="{8EDAE078-3CB3-4D1F-8E4E-75C6D5DA8D1A}"/>
          </ac:spMkLst>
        </pc:spChg>
        <pc:spChg chg="mod">
          <ac:chgData name="Jeton Mustini" userId="7245db79-6028-466f-8076-7522a60d7b8f" providerId="ADAL" clId="{E949E96F-38B6-47EB-BB1C-5EDB7BDBCD14}" dt="2021-09-23T11:19:02.279" v="262" actId="114"/>
          <ac:spMkLst>
            <pc:docMk/>
            <pc:sldMk cId="1040409556" sldId="257"/>
            <ac:spMk id="8" creationId="{3A478B76-B5C0-4532-A802-A2F22E78BB70}"/>
          </ac:spMkLst>
        </pc:spChg>
        <pc:graphicFrameChg chg="mod">
          <ac:chgData name="Jeton Mustini" userId="7245db79-6028-466f-8076-7522a60d7b8f" providerId="ADAL" clId="{E949E96F-38B6-47EB-BB1C-5EDB7BDBCD14}" dt="2021-09-23T11:05:53.179" v="30" actId="2711"/>
          <ac:graphicFrameMkLst>
            <pc:docMk/>
            <pc:sldMk cId="1040409556" sldId="257"/>
            <ac:graphicFrameMk id="6" creationId="{535907DB-322E-4A00-83F5-03CC0534DD94}"/>
          </ac:graphicFrameMkLst>
        </pc:graphicFrameChg>
      </pc:sldChg>
      <pc:sldChg chg="modSp mod">
        <pc:chgData name="Jeton Mustini" userId="7245db79-6028-466f-8076-7522a60d7b8f" providerId="ADAL" clId="{E949E96F-38B6-47EB-BB1C-5EDB7BDBCD14}" dt="2021-09-23T11:20:33.345" v="307" actId="114"/>
        <pc:sldMkLst>
          <pc:docMk/>
          <pc:sldMk cId="3923511556" sldId="266"/>
        </pc:sldMkLst>
        <pc:spChg chg="mod">
          <ac:chgData name="Jeton Mustini" userId="7245db79-6028-466f-8076-7522a60d7b8f" providerId="ADAL" clId="{E949E96F-38B6-47EB-BB1C-5EDB7BDBCD14}" dt="2021-09-23T11:12:01.003" v="226" actId="1076"/>
          <ac:spMkLst>
            <pc:docMk/>
            <pc:sldMk cId="3923511556" sldId="266"/>
            <ac:spMk id="2" creationId="{8EDAE078-3CB3-4D1F-8E4E-75C6D5DA8D1A}"/>
          </ac:spMkLst>
        </pc:spChg>
        <pc:spChg chg="mod">
          <ac:chgData name="Jeton Mustini" userId="7245db79-6028-466f-8076-7522a60d7b8f" providerId="ADAL" clId="{E949E96F-38B6-47EB-BB1C-5EDB7BDBCD14}" dt="2021-09-23T11:20:33.345" v="307" actId="114"/>
          <ac:spMkLst>
            <pc:docMk/>
            <pc:sldMk cId="3923511556" sldId="266"/>
            <ac:spMk id="8" creationId="{3A478B76-B5C0-4532-A802-A2F22E78BB70}"/>
          </ac:spMkLst>
        </pc:spChg>
        <pc:graphicFrameChg chg="mod">
          <ac:chgData name="Jeton Mustini" userId="7245db79-6028-466f-8076-7522a60d7b8f" providerId="ADAL" clId="{E949E96F-38B6-47EB-BB1C-5EDB7BDBCD14}" dt="2021-09-23T11:11:07.762" v="167" actId="20577"/>
          <ac:graphicFrameMkLst>
            <pc:docMk/>
            <pc:sldMk cId="3923511556" sldId="266"/>
            <ac:graphicFrameMk id="6" creationId="{535907DB-322E-4A00-83F5-03CC0534DD94}"/>
          </ac:graphicFrameMkLst>
        </pc:graphicFrameChg>
        <pc:picChg chg="mod">
          <ac:chgData name="Jeton Mustini" userId="7245db79-6028-466f-8076-7522a60d7b8f" providerId="ADAL" clId="{E949E96F-38B6-47EB-BB1C-5EDB7BDBCD14}" dt="2021-09-23T11:12:08.920" v="228" actId="1076"/>
          <ac:picMkLst>
            <pc:docMk/>
            <pc:sldMk cId="3923511556" sldId="266"/>
            <ac:picMk id="2050" creationId="{63AD0442-AE35-4394-9FF2-0B1E3E50173D}"/>
          </ac:picMkLst>
        </pc:picChg>
      </pc:sldChg>
      <pc:sldChg chg="modSp mod ord">
        <pc:chgData name="Jeton Mustini" userId="7245db79-6028-466f-8076-7522a60d7b8f" providerId="ADAL" clId="{E949E96F-38B6-47EB-BB1C-5EDB7BDBCD14}" dt="2021-09-23T11:46:56.375" v="817" actId="20577"/>
        <pc:sldMkLst>
          <pc:docMk/>
          <pc:sldMk cId="624872483" sldId="267"/>
        </pc:sldMkLst>
        <pc:spChg chg="mod">
          <ac:chgData name="Jeton Mustini" userId="7245db79-6028-466f-8076-7522a60d7b8f" providerId="ADAL" clId="{E949E96F-38B6-47EB-BB1C-5EDB7BDBCD14}" dt="2021-09-23T11:12:23.491" v="229" actId="14100"/>
          <ac:spMkLst>
            <pc:docMk/>
            <pc:sldMk cId="624872483" sldId="267"/>
            <ac:spMk id="2" creationId="{8EDAE078-3CB3-4D1F-8E4E-75C6D5DA8D1A}"/>
          </ac:spMkLst>
        </pc:spChg>
        <pc:spChg chg="mod">
          <ac:chgData name="Jeton Mustini" userId="7245db79-6028-466f-8076-7522a60d7b8f" providerId="ADAL" clId="{E949E96F-38B6-47EB-BB1C-5EDB7BDBCD14}" dt="2021-09-23T11:46:56.375" v="817" actId="20577"/>
          <ac:spMkLst>
            <pc:docMk/>
            <pc:sldMk cId="624872483" sldId="267"/>
            <ac:spMk id="7" creationId="{326383A2-CB1F-4C36-ACF6-F2F30BB21391}"/>
          </ac:spMkLst>
        </pc:spChg>
        <pc:spChg chg="mod">
          <ac:chgData name="Jeton Mustini" userId="7245db79-6028-466f-8076-7522a60d7b8f" providerId="ADAL" clId="{E949E96F-38B6-47EB-BB1C-5EDB7BDBCD14}" dt="2021-09-23T11:26:47.726" v="593" actId="20577"/>
          <ac:spMkLst>
            <pc:docMk/>
            <pc:sldMk cId="624872483" sldId="267"/>
            <ac:spMk id="8" creationId="{3A478B76-B5C0-4532-A802-A2F22E78BB70}"/>
          </ac:spMkLst>
        </pc:spChg>
        <pc:graphicFrameChg chg="mod">
          <ac:chgData name="Jeton Mustini" userId="7245db79-6028-466f-8076-7522a60d7b8f" providerId="ADAL" clId="{E949E96F-38B6-47EB-BB1C-5EDB7BDBCD14}" dt="2021-09-23T11:18:25.229" v="259" actId="20577"/>
          <ac:graphicFrameMkLst>
            <pc:docMk/>
            <pc:sldMk cId="624872483" sldId="267"/>
            <ac:graphicFrameMk id="6" creationId="{535907DB-322E-4A00-83F5-03CC0534DD94}"/>
          </ac:graphicFrameMkLst>
        </pc:graphicFrameChg>
        <pc:picChg chg="mod">
          <ac:chgData name="Jeton Mustini" userId="7245db79-6028-466f-8076-7522a60d7b8f" providerId="ADAL" clId="{E949E96F-38B6-47EB-BB1C-5EDB7BDBCD14}" dt="2021-09-23T11:38:40.509" v="756" actId="1076"/>
          <ac:picMkLst>
            <pc:docMk/>
            <pc:sldMk cId="624872483" sldId="267"/>
            <ac:picMk id="3074" creationId="{957F0CD4-8A2A-4EC2-A556-225493E19FAB}"/>
          </ac:picMkLst>
        </pc:picChg>
      </pc:sldChg>
      <pc:sldChg chg="new del">
        <pc:chgData name="Jeton Mustini" userId="7245db79-6028-466f-8076-7522a60d7b8f" providerId="ADAL" clId="{E949E96F-38B6-47EB-BB1C-5EDB7BDBCD14}" dt="2021-09-23T11:21:08.484" v="310" actId="47"/>
        <pc:sldMkLst>
          <pc:docMk/>
          <pc:sldMk cId="3509903709" sldId="268"/>
        </pc:sldMkLst>
      </pc:sldChg>
      <pc:sldChg chg="addSp delSp modSp add mod">
        <pc:chgData name="Jeton Mustini" userId="7245db79-6028-466f-8076-7522a60d7b8f" providerId="ADAL" clId="{E949E96F-38B6-47EB-BB1C-5EDB7BDBCD14}" dt="2021-09-23T11:34:58.055" v="618" actId="20577"/>
        <pc:sldMkLst>
          <pc:docMk/>
          <pc:sldMk cId="1498248622" sldId="269"/>
        </pc:sldMkLst>
        <pc:spChg chg="mod">
          <ac:chgData name="Jeton Mustini" userId="7245db79-6028-466f-8076-7522a60d7b8f" providerId="ADAL" clId="{E949E96F-38B6-47EB-BB1C-5EDB7BDBCD14}" dt="2021-09-23T11:23:55.472" v="453" actId="20577"/>
          <ac:spMkLst>
            <pc:docMk/>
            <pc:sldMk cId="1498248622" sldId="269"/>
            <ac:spMk id="2" creationId="{8EDAE078-3CB3-4D1F-8E4E-75C6D5DA8D1A}"/>
          </ac:spMkLst>
        </pc:spChg>
        <pc:spChg chg="mod">
          <ac:chgData name="Jeton Mustini" userId="7245db79-6028-466f-8076-7522a60d7b8f" providerId="ADAL" clId="{E949E96F-38B6-47EB-BB1C-5EDB7BDBCD14}" dt="2021-09-23T11:34:05.382" v="601" actId="1076"/>
          <ac:spMkLst>
            <pc:docMk/>
            <pc:sldMk cId="1498248622" sldId="269"/>
            <ac:spMk id="7" creationId="{326383A2-CB1F-4C36-ACF6-F2F30BB21391}"/>
          </ac:spMkLst>
        </pc:spChg>
        <pc:spChg chg="mod">
          <ac:chgData name="Jeton Mustini" userId="7245db79-6028-466f-8076-7522a60d7b8f" providerId="ADAL" clId="{E949E96F-38B6-47EB-BB1C-5EDB7BDBCD14}" dt="2021-09-23T11:34:58.055" v="618" actId="20577"/>
          <ac:spMkLst>
            <pc:docMk/>
            <pc:sldMk cId="1498248622" sldId="269"/>
            <ac:spMk id="8" creationId="{3A478B76-B5C0-4532-A802-A2F22E78BB70}"/>
          </ac:spMkLst>
        </pc:spChg>
        <pc:graphicFrameChg chg="mod">
          <ac:chgData name="Jeton Mustini" userId="7245db79-6028-466f-8076-7522a60d7b8f" providerId="ADAL" clId="{E949E96F-38B6-47EB-BB1C-5EDB7BDBCD14}" dt="2021-09-23T11:33:59.413" v="600" actId="1076"/>
          <ac:graphicFrameMkLst>
            <pc:docMk/>
            <pc:sldMk cId="1498248622" sldId="269"/>
            <ac:graphicFrameMk id="6" creationId="{535907DB-322E-4A00-83F5-03CC0534DD94}"/>
          </ac:graphicFrameMkLst>
        </pc:graphicFrameChg>
        <pc:picChg chg="add mod">
          <ac:chgData name="Jeton Mustini" userId="7245db79-6028-466f-8076-7522a60d7b8f" providerId="ADAL" clId="{E949E96F-38B6-47EB-BB1C-5EDB7BDBCD14}" dt="2021-09-23T11:34:38.235" v="606" actId="1440"/>
          <ac:picMkLst>
            <pc:docMk/>
            <pc:sldMk cId="1498248622" sldId="269"/>
            <ac:picMk id="4" creationId="{1C4A33C1-9D9A-4865-8616-C207446653A6}"/>
          </ac:picMkLst>
        </pc:picChg>
        <pc:picChg chg="del">
          <ac:chgData name="Jeton Mustini" userId="7245db79-6028-466f-8076-7522a60d7b8f" providerId="ADAL" clId="{E949E96F-38B6-47EB-BB1C-5EDB7BDBCD14}" dt="2021-09-23T11:33:45.807" v="598" actId="478"/>
          <ac:picMkLst>
            <pc:docMk/>
            <pc:sldMk cId="1498248622" sldId="269"/>
            <ac:picMk id="3074" creationId="{957F0CD4-8A2A-4EC2-A556-225493E19FAB}"/>
          </ac:picMkLst>
        </pc:picChg>
        <pc:picChg chg="del">
          <ac:chgData name="Jeton Mustini" userId="7245db79-6028-466f-8076-7522a60d7b8f" providerId="ADAL" clId="{E949E96F-38B6-47EB-BB1C-5EDB7BDBCD14}" dt="2021-09-23T11:33:17.763" v="594" actId="478"/>
          <ac:picMkLst>
            <pc:docMk/>
            <pc:sldMk cId="1498248622" sldId="269"/>
            <ac:picMk id="3076" creationId="{AC4541EE-CF7B-42A6-9CD9-1B5583C906A8}"/>
          </ac:picMkLst>
        </pc:picChg>
      </pc:sldChg>
      <pc:sldChg chg="addSp delSp modSp add mod">
        <pc:chgData name="Jeton Mustini" userId="7245db79-6028-466f-8076-7522a60d7b8f" providerId="ADAL" clId="{E949E96F-38B6-47EB-BB1C-5EDB7BDBCD14}" dt="2021-09-23T11:42:36.439" v="812" actId="1076"/>
        <pc:sldMkLst>
          <pc:docMk/>
          <pc:sldMk cId="4238976587" sldId="270"/>
        </pc:sldMkLst>
        <pc:spChg chg="mod">
          <ac:chgData name="Jeton Mustini" userId="7245db79-6028-466f-8076-7522a60d7b8f" providerId="ADAL" clId="{E949E96F-38B6-47EB-BB1C-5EDB7BDBCD14}" dt="2021-09-23T11:36:17.936" v="659" actId="14100"/>
          <ac:spMkLst>
            <pc:docMk/>
            <pc:sldMk cId="4238976587" sldId="270"/>
            <ac:spMk id="2" creationId="{8EDAE078-3CB3-4D1F-8E4E-75C6D5DA8D1A}"/>
          </ac:spMkLst>
        </pc:spChg>
        <pc:spChg chg="mod">
          <ac:chgData name="Jeton Mustini" userId="7245db79-6028-466f-8076-7522a60d7b8f" providerId="ADAL" clId="{E949E96F-38B6-47EB-BB1C-5EDB7BDBCD14}" dt="2021-09-23T11:35:34.136" v="620" actId="1076"/>
          <ac:spMkLst>
            <pc:docMk/>
            <pc:sldMk cId="4238976587" sldId="270"/>
            <ac:spMk id="7" creationId="{326383A2-CB1F-4C36-ACF6-F2F30BB21391}"/>
          </ac:spMkLst>
        </pc:spChg>
        <pc:spChg chg="mod">
          <ac:chgData name="Jeton Mustini" userId="7245db79-6028-466f-8076-7522a60d7b8f" providerId="ADAL" clId="{E949E96F-38B6-47EB-BB1C-5EDB7BDBCD14}" dt="2021-09-23T11:39:37.562" v="799" actId="20577"/>
          <ac:spMkLst>
            <pc:docMk/>
            <pc:sldMk cId="4238976587" sldId="270"/>
            <ac:spMk id="8" creationId="{3A478B76-B5C0-4532-A802-A2F22E78BB70}"/>
          </ac:spMkLst>
        </pc:spChg>
        <pc:graphicFrameChg chg="mod">
          <ac:chgData name="Jeton Mustini" userId="7245db79-6028-466f-8076-7522a60d7b8f" providerId="ADAL" clId="{E949E96F-38B6-47EB-BB1C-5EDB7BDBCD14}" dt="2021-09-23T11:37:47.493" v="754"/>
          <ac:graphicFrameMkLst>
            <pc:docMk/>
            <pc:sldMk cId="4238976587" sldId="270"/>
            <ac:graphicFrameMk id="6" creationId="{535907DB-322E-4A00-83F5-03CC0534DD94}"/>
          </ac:graphicFrameMkLst>
        </pc:graphicFrameChg>
        <pc:picChg chg="add mod">
          <ac:chgData name="Jeton Mustini" userId="7245db79-6028-466f-8076-7522a60d7b8f" providerId="ADAL" clId="{E949E96F-38B6-47EB-BB1C-5EDB7BDBCD14}" dt="2021-09-23T11:42:36.439" v="812" actId="1076"/>
          <ac:picMkLst>
            <pc:docMk/>
            <pc:sldMk cId="4238976587" sldId="270"/>
            <ac:picMk id="1026" creationId="{93BDCE0C-C06C-45AB-96A3-CF6E5186489A}"/>
          </ac:picMkLst>
        </pc:picChg>
        <pc:picChg chg="del">
          <ac:chgData name="Jeton Mustini" userId="7245db79-6028-466f-8076-7522a60d7b8f" providerId="ADAL" clId="{E949E96F-38B6-47EB-BB1C-5EDB7BDBCD14}" dt="2021-09-23T11:37:53.222" v="755" actId="478"/>
          <ac:picMkLst>
            <pc:docMk/>
            <pc:sldMk cId="4238976587" sldId="270"/>
            <ac:picMk id="3074" creationId="{957F0CD4-8A2A-4EC2-A556-225493E19FAB}"/>
          </ac:picMkLst>
        </pc:picChg>
        <pc:picChg chg="del">
          <ac:chgData name="Jeton Mustini" userId="7245db79-6028-466f-8076-7522a60d7b8f" providerId="ADAL" clId="{E949E96F-38B6-47EB-BB1C-5EDB7BDBCD14}" dt="2021-09-23T11:35:48.150" v="622" actId="478"/>
          <ac:picMkLst>
            <pc:docMk/>
            <pc:sldMk cId="4238976587" sldId="270"/>
            <ac:picMk id="3076" creationId="{AC4541EE-CF7B-42A6-9CD9-1B5583C906A8}"/>
          </ac:picMkLst>
        </pc:picChg>
      </pc:sldChg>
    </pc:docChg>
  </pc:docChgLst>
  <pc:docChgLst>
    <pc:chgData name="Daniel Åkerlund" userId="fc329d6f-a49b-4e28-a268-87883d0139f0" providerId="ADAL" clId="{882CD617-4E77-4752-B8D1-1D8AA6444B52}"/>
    <pc:docChg chg="modSld">
      <pc:chgData name="Daniel Åkerlund" userId="fc329d6f-a49b-4e28-a268-87883d0139f0" providerId="ADAL" clId="{882CD617-4E77-4752-B8D1-1D8AA6444B52}" dt="2021-09-23T10:51:28.200" v="156" actId="20577"/>
      <pc:docMkLst>
        <pc:docMk/>
      </pc:docMkLst>
      <pc:sldChg chg="modSp">
        <pc:chgData name="Daniel Åkerlund" userId="fc329d6f-a49b-4e28-a268-87883d0139f0" providerId="ADAL" clId="{882CD617-4E77-4752-B8D1-1D8AA6444B52}" dt="2021-09-23T10:48:49.526" v="49" actId="20577"/>
        <pc:sldMkLst>
          <pc:docMk/>
          <pc:sldMk cId="1040409556" sldId="257"/>
        </pc:sldMkLst>
        <pc:graphicFrameChg chg="mod">
          <ac:chgData name="Daniel Åkerlund" userId="fc329d6f-a49b-4e28-a268-87883d0139f0" providerId="ADAL" clId="{882CD617-4E77-4752-B8D1-1D8AA6444B52}" dt="2021-09-23T10:48:49.526" v="49" actId="20577"/>
          <ac:graphicFrameMkLst>
            <pc:docMk/>
            <pc:sldMk cId="1040409556" sldId="257"/>
            <ac:graphicFrameMk id="6" creationId="{535907DB-322E-4A00-83F5-03CC0534DD94}"/>
          </ac:graphicFrameMkLst>
        </pc:graphicFrameChg>
      </pc:sldChg>
      <pc:sldChg chg="modSp">
        <pc:chgData name="Daniel Åkerlund" userId="fc329d6f-a49b-4e28-a268-87883d0139f0" providerId="ADAL" clId="{882CD617-4E77-4752-B8D1-1D8AA6444B52}" dt="2021-09-23T10:50:20.107" v="124" actId="20577"/>
        <pc:sldMkLst>
          <pc:docMk/>
          <pc:sldMk cId="3923511556" sldId="266"/>
        </pc:sldMkLst>
        <pc:graphicFrameChg chg="mod">
          <ac:chgData name="Daniel Åkerlund" userId="fc329d6f-a49b-4e28-a268-87883d0139f0" providerId="ADAL" clId="{882CD617-4E77-4752-B8D1-1D8AA6444B52}" dt="2021-09-23T10:50:20.107" v="124" actId="20577"/>
          <ac:graphicFrameMkLst>
            <pc:docMk/>
            <pc:sldMk cId="3923511556" sldId="266"/>
            <ac:graphicFrameMk id="6" creationId="{535907DB-322E-4A00-83F5-03CC0534DD94}"/>
          </ac:graphicFrameMkLst>
        </pc:graphicFrameChg>
      </pc:sldChg>
      <pc:sldChg chg="modSp">
        <pc:chgData name="Daniel Åkerlund" userId="fc329d6f-a49b-4e28-a268-87883d0139f0" providerId="ADAL" clId="{882CD617-4E77-4752-B8D1-1D8AA6444B52}" dt="2021-09-23T10:51:28.200" v="156" actId="20577"/>
        <pc:sldMkLst>
          <pc:docMk/>
          <pc:sldMk cId="624872483" sldId="267"/>
        </pc:sldMkLst>
        <pc:graphicFrameChg chg="mod">
          <ac:chgData name="Daniel Åkerlund" userId="fc329d6f-a49b-4e28-a268-87883d0139f0" providerId="ADAL" clId="{882CD617-4E77-4752-B8D1-1D8AA6444B52}" dt="2021-09-23T10:51:28.200" v="156" actId="20577"/>
          <ac:graphicFrameMkLst>
            <pc:docMk/>
            <pc:sldMk cId="624872483" sldId="267"/>
            <ac:graphicFrameMk id="6" creationId="{535907DB-322E-4A00-83F5-03CC0534DD94}"/>
          </ac:graphicFrameMkLst>
        </pc:graphicFrameChg>
      </pc:sldChg>
    </pc:docChg>
  </pc:docChgLst>
</pc:chgInfo>
</file>

<file path=ppt/diagrams/_rels/data3.xml.rels><?xml version="1.0" encoding="UTF-8" standalone="yes"?>
<Relationships xmlns="http://schemas.openxmlformats.org/package/2006/relationships"><Relationship Id="rId2" Type="http://schemas.openxmlformats.org/officeDocument/2006/relationships/hyperlink" Target="https://github.com/abbjetmus/programmering" TargetMode="External"/><Relationship Id="rId1" Type="http://schemas.openxmlformats.org/officeDocument/2006/relationships/hyperlink" Target="https://github.com/abbjetmus/programmering/tree/master/Prov/Vue" TargetMode="External"/></Relationships>
</file>

<file path=ppt/diagrams/_rels/data6.xml.rels><?xml version="1.0" encoding="UTF-8" standalone="yes"?>
<Relationships xmlns="http://schemas.openxmlformats.org/package/2006/relationships"><Relationship Id="rId2" Type="http://schemas.openxmlformats.org/officeDocument/2006/relationships/hyperlink" Target="https://github.com/abbjetmus/programmering/tree/master/Vue" TargetMode="External"/><Relationship Id="rId1" Type="http://schemas.openxmlformats.org/officeDocument/2006/relationships/hyperlink" Target="https://github.com/abbjetmus/programmering/tree/master/Prov/Vue" TargetMode="External"/></Relationships>
</file>

<file path=ppt/diagrams/_rels/drawing3.xml.rels><?xml version="1.0" encoding="UTF-8" standalone="yes"?>
<Relationships xmlns="http://schemas.openxmlformats.org/package/2006/relationships"><Relationship Id="rId2" Type="http://schemas.openxmlformats.org/officeDocument/2006/relationships/hyperlink" Target="https://github.com/abbjetmus/programmering" TargetMode="External"/><Relationship Id="rId1" Type="http://schemas.openxmlformats.org/officeDocument/2006/relationships/hyperlink" Target="https://github.com/abbjetmus/programmering/tree/master/Prov/Vue" TargetMode="External"/></Relationships>
</file>

<file path=ppt/diagrams/_rels/drawing6.xml.rels><?xml version="1.0" encoding="UTF-8" standalone="yes"?>
<Relationships xmlns="http://schemas.openxmlformats.org/package/2006/relationships"><Relationship Id="rId2" Type="http://schemas.openxmlformats.org/officeDocument/2006/relationships/hyperlink" Target="https://github.com/abbjetmus/programmering/tree/master/Vue" TargetMode="External"/><Relationship Id="rId1" Type="http://schemas.openxmlformats.org/officeDocument/2006/relationships/hyperlink" Target="https://github.com/abbjetmus/programmering/tree/master/Prov/Vue"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D1360C-9C8E-4C59-AE36-4A191BAAFAC5}" type="doc">
      <dgm:prSet loTypeId="urn:microsoft.com/office/officeart/2005/8/layout/process1" loCatId="process" qsTypeId="urn:microsoft.com/office/officeart/2005/8/quickstyle/simple5" qsCatId="simple" csTypeId="urn:microsoft.com/office/officeart/2005/8/colors/colorful5" csCatId="colorful" phldr="1"/>
      <dgm:spPr/>
    </dgm:pt>
    <dgm:pt modelId="{111C5266-D6ED-461A-A16F-F0E40B5789D2}">
      <dgm:prSet phldrT="[Text]"/>
      <dgm:spPr/>
      <dgm:t>
        <a:bodyPr/>
        <a:lstStyle/>
        <a:p>
          <a:r>
            <a:rPr lang="en-US" err="1"/>
            <a:t>Temperatur</a:t>
          </a:r>
          <a:r>
            <a:rPr lang="en-US"/>
            <a:t> &amp; </a:t>
          </a:r>
          <a:r>
            <a:rPr lang="en-US" err="1"/>
            <a:t>Luftfuktighetsmätare</a:t>
          </a:r>
          <a:endParaRPr lang="en-SE"/>
        </a:p>
      </dgm:t>
    </dgm:pt>
    <dgm:pt modelId="{1F1BF7DB-EEB0-4BC3-A40C-2DA3190F8747}" type="parTrans" cxnId="{721B3AB4-1740-4326-B35C-0C420212B823}">
      <dgm:prSet/>
      <dgm:spPr/>
      <dgm:t>
        <a:bodyPr/>
        <a:lstStyle/>
        <a:p>
          <a:endParaRPr lang="en-SE"/>
        </a:p>
      </dgm:t>
    </dgm:pt>
    <dgm:pt modelId="{FB0D9EB4-472D-4D31-AF03-994B9319FA41}" type="sibTrans" cxnId="{721B3AB4-1740-4326-B35C-0C420212B823}">
      <dgm:prSet/>
      <dgm:spPr/>
      <dgm:t>
        <a:bodyPr/>
        <a:lstStyle/>
        <a:p>
          <a:endParaRPr lang="en-SE"/>
        </a:p>
      </dgm:t>
    </dgm:pt>
    <dgm:pt modelId="{6F841530-552E-410C-91F0-20EA53B96579}">
      <dgm:prSet phldrT="[Text]"/>
      <dgm:spPr/>
      <dgm:t>
        <a:bodyPr/>
        <a:lstStyle/>
        <a:p>
          <a:r>
            <a:rPr lang="en-US" dirty="0" err="1"/>
            <a:t>Växthus</a:t>
          </a:r>
          <a:r>
            <a:rPr lang="en-US" dirty="0"/>
            <a:t> - </a:t>
          </a:r>
          <a:r>
            <a:rPr lang="en-US" dirty="0" err="1"/>
            <a:t>Växterås</a:t>
          </a:r>
          <a:endParaRPr lang="en-SE" dirty="0"/>
        </a:p>
      </dgm:t>
    </dgm:pt>
    <dgm:pt modelId="{283E3AB8-9B35-4F52-842A-DB9446D78742}" type="parTrans" cxnId="{82DA16D2-D036-449B-B592-060597CA9B2D}">
      <dgm:prSet/>
      <dgm:spPr/>
      <dgm:t>
        <a:bodyPr/>
        <a:lstStyle/>
        <a:p>
          <a:endParaRPr lang="en-SE"/>
        </a:p>
      </dgm:t>
    </dgm:pt>
    <dgm:pt modelId="{566A7B19-8CA6-43FA-B7C4-6E60194C7E5A}" type="sibTrans" cxnId="{82DA16D2-D036-449B-B592-060597CA9B2D}">
      <dgm:prSet/>
      <dgm:spPr/>
      <dgm:t>
        <a:bodyPr/>
        <a:lstStyle/>
        <a:p>
          <a:endParaRPr lang="en-SE"/>
        </a:p>
      </dgm:t>
    </dgm:pt>
    <dgm:pt modelId="{D691BC5A-E31F-4F51-8CA6-292A5C901518}">
      <dgm:prSet phldrT="[Text]"/>
      <dgm:spPr/>
      <dgm:t>
        <a:bodyPr/>
        <a:lstStyle/>
        <a:p>
          <a:r>
            <a:rPr lang="en-US" err="1"/>
            <a:t>Blogg</a:t>
          </a:r>
          <a:endParaRPr lang="en-SE"/>
        </a:p>
      </dgm:t>
    </dgm:pt>
    <dgm:pt modelId="{00A5CCAA-EE29-44C0-A9B7-34F89667E4CB}" type="parTrans" cxnId="{D3BC1153-10C7-496F-90E6-411CE028404C}">
      <dgm:prSet/>
      <dgm:spPr/>
      <dgm:t>
        <a:bodyPr/>
        <a:lstStyle/>
        <a:p>
          <a:endParaRPr lang="en-SE"/>
        </a:p>
      </dgm:t>
    </dgm:pt>
    <dgm:pt modelId="{27A742FA-665B-47E8-AF3B-C040C5A21DD5}" type="sibTrans" cxnId="{D3BC1153-10C7-496F-90E6-411CE028404C}">
      <dgm:prSet/>
      <dgm:spPr/>
      <dgm:t>
        <a:bodyPr/>
        <a:lstStyle/>
        <a:p>
          <a:endParaRPr lang="en-SE"/>
        </a:p>
      </dgm:t>
    </dgm:pt>
    <dgm:pt modelId="{42C0C706-7ACD-4506-9263-C5062309BF9A}">
      <dgm:prSet phldrT="[Text]"/>
      <dgm:spPr/>
      <dgm:t>
        <a:bodyPr/>
        <a:lstStyle/>
        <a:p>
          <a:r>
            <a:rPr lang="en-US"/>
            <a:t>2D-spel</a:t>
          </a:r>
          <a:endParaRPr lang="en-SE"/>
        </a:p>
      </dgm:t>
    </dgm:pt>
    <dgm:pt modelId="{94A1E41E-29D0-4580-9EA0-7523CC516212}" type="parTrans" cxnId="{E6BA6597-4979-44B3-98E9-C107CD63E49B}">
      <dgm:prSet/>
      <dgm:spPr/>
      <dgm:t>
        <a:bodyPr/>
        <a:lstStyle/>
        <a:p>
          <a:endParaRPr lang="en-SE"/>
        </a:p>
      </dgm:t>
    </dgm:pt>
    <dgm:pt modelId="{D3FB2C91-1F37-498D-9AF4-86A6D28B38B9}" type="sibTrans" cxnId="{E6BA6597-4979-44B3-98E9-C107CD63E49B}">
      <dgm:prSet/>
      <dgm:spPr/>
      <dgm:t>
        <a:bodyPr/>
        <a:lstStyle/>
        <a:p>
          <a:endParaRPr lang="en-SE"/>
        </a:p>
      </dgm:t>
    </dgm:pt>
    <dgm:pt modelId="{97B4B89A-ACDE-4573-99E4-EBAA95CF7363}">
      <dgm:prSet phldrT="[Text]"/>
      <dgm:spPr/>
      <dgm:t>
        <a:bodyPr/>
        <a:lstStyle/>
        <a:p>
          <a:r>
            <a:rPr lang="en-US" err="1"/>
            <a:t>Radiostyrd</a:t>
          </a:r>
          <a:r>
            <a:rPr lang="en-US"/>
            <a:t> </a:t>
          </a:r>
          <a:r>
            <a:rPr lang="en-US" err="1"/>
            <a:t>bil</a:t>
          </a:r>
          <a:endParaRPr lang="en-SE"/>
        </a:p>
      </dgm:t>
    </dgm:pt>
    <dgm:pt modelId="{25AE1103-92F5-4C96-8E7D-7D6DFAE5D41D}" type="parTrans" cxnId="{76FADEC4-5B95-462F-91A0-1CE8C20772A4}">
      <dgm:prSet/>
      <dgm:spPr/>
      <dgm:t>
        <a:bodyPr/>
        <a:lstStyle/>
        <a:p>
          <a:endParaRPr lang="en-SE"/>
        </a:p>
      </dgm:t>
    </dgm:pt>
    <dgm:pt modelId="{0CB11682-08AE-4ABE-AF00-37F32D6C1298}" type="sibTrans" cxnId="{76FADEC4-5B95-462F-91A0-1CE8C20772A4}">
      <dgm:prSet/>
      <dgm:spPr/>
      <dgm:t>
        <a:bodyPr/>
        <a:lstStyle/>
        <a:p>
          <a:endParaRPr lang="en-SE"/>
        </a:p>
      </dgm:t>
    </dgm:pt>
    <dgm:pt modelId="{BB5DA8C6-FB8B-40A1-A8CB-A3C01B1FB0FA}" type="pres">
      <dgm:prSet presAssocID="{83D1360C-9C8E-4C59-AE36-4A191BAAFAC5}" presName="Name0" presStyleCnt="0">
        <dgm:presLayoutVars>
          <dgm:dir/>
          <dgm:resizeHandles val="exact"/>
        </dgm:presLayoutVars>
      </dgm:prSet>
      <dgm:spPr/>
    </dgm:pt>
    <dgm:pt modelId="{BE615AE9-28A9-4BED-AE2F-E463A721623C}" type="pres">
      <dgm:prSet presAssocID="{111C5266-D6ED-461A-A16F-F0E40B5789D2}" presName="node" presStyleLbl="node1" presStyleIdx="0" presStyleCnt="5">
        <dgm:presLayoutVars>
          <dgm:bulletEnabled val="1"/>
        </dgm:presLayoutVars>
      </dgm:prSet>
      <dgm:spPr/>
    </dgm:pt>
    <dgm:pt modelId="{5614DC08-B542-4E13-AD60-FBA686446AB3}" type="pres">
      <dgm:prSet presAssocID="{FB0D9EB4-472D-4D31-AF03-994B9319FA41}" presName="sibTrans" presStyleLbl="sibTrans2D1" presStyleIdx="0" presStyleCnt="4"/>
      <dgm:spPr/>
    </dgm:pt>
    <dgm:pt modelId="{F35841DE-CD5F-47FF-86C3-FA24DE38ABD0}" type="pres">
      <dgm:prSet presAssocID="{FB0D9EB4-472D-4D31-AF03-994B9319FA41}" presName="connectorText" presStyleLbl="sibTrans2D1" presStyleIdx="0" presStyleCnt="4"/>
      <dgm:spPr/>
    </dgm:pt>
    <dgm:pt modelId="{8AED36D2-94AA-44AC-BA22-87751B7908C2}" type="pres">
      <dgm:prSet presAssocID="{6F841530-552E-410C-91F0-20EA53B96579}" presName="node" presStyleLbl="node1" presStyleIdx="1" presStyleCnt="5">
        <dgm:presLayoutVars>
          <dgm:bulletEnabled val="1"/>
        </dgm:presLayoutVars>
      </dgm:prSet>
      <dgm:spPr/>
    </dgm:pt>
    <dgm:pt modelId="{B845652D-EECE-4DEC-A257-94F1111C032B}" type="pres">
      <dgm:prSet presAssocID="{566A7B19-8CA6-43FA-B7C4-6E60194C7E5A}" presName="sibTrans" presStyleLbl="sibTrans2D1" presStyleIdx="1" presStyleCnt="4"/>
      <dgm:spPr/>
    </dgm:pt>
    <dgm:pt modelId="{180FAAE0-B2B2-4BAA-8453-4FD80B0E3A67}" type="pres">
      <dgm:prSet presAssocID="{566A7B19-8CA6-43FA-B7C4-6E60194C7E5A}" presName="connectorText" presStyleLbl="sibTrans2D1" presStyleIdx="1" presStyleCnt="4"/>
      <dgm:spPr/>
    </dgm:pt>
    <dgm:pt modelId="{E6411305-A648-4A2E-8204-B3F203C9AECE}" type="pres">
      <dgm:prSet presAssocID="{D691BC5A-E31F-4F51-8CA6-292A5C901518}" presName="node" presStyleLbl="node1" presStyleIdx="2" presStyleCnt="5">
        <dgm:presLayoutVars>
          <dgm:bulletEnabled val="1"/>
        </dgm:presLayoutVars>
      </dgm:prSet>
      <dgm:spPr/>
    </dgm:pt>
    <dgm:pt modelId="{07D0B896-9DFB-440B-B4BC-76F2ED850D97}" type="pres">
      <dgm:prSet presAssocID="{27A742FA-665B-47E8-AF3B-C040C5A21DD5}" presName="sibTrans" presStyleLbl="sibTrans2D1" presStyleIdx="2" presStyleCnt="4"/>
      <dgm:spPr/>
    </dgm:pt>
    <dgm:pt modelId="{35103FC7-6CB5-49D6-96D9-8FC27FD1BE6B}" type="pres">
      <dgm:prSet presAssocID="{27A742FA-665B-47E8-AF3B-C040C5A21DD5}" presName="connectorText" presStyleLbl="sibTrans2D1" presStyleIdx="2" presStyleCnt="4"/>
      <dgm:spPr/>
    </dgm:pt>
    <dgm:pt modelId="{3C7868FE-FEE6-45D2-A1E8-FB1E3C13549D}" type="pres">
      <dgm:prSet presAssocID="{42C0C706-7ACD-4506-9263-C5062309BF9A}" presName="node" presStyleLbl="node1" presStyleIdx="3" presStyleCnt="5">
        <dgm:presLayoutVars>
          <dgm:bulletEnabled val="1"/>
        </dgm:presLayoutVars>
      </dgm:prSet>
      <dgm:spPr/>
    </dgm:pt>
    <dgm:pt modelId="{70FF0223-36B1-415F-96AD-CE07B733765F}" type="pres">
      <dgm:prSet presAssocID="{D3FB2C91-1F37-498D-9AF4-86A6D28B38B9}" presName="sibTrans" presStyleLbl="sibTrans2D1" presStyleIdx="3" presStyleCnt="4"/>
      <dgm:spPr/>
    </dgm:pt>
    <dgm:pt modelId="{1CE9DB14-D006-4CB8-B838-F1A6427E0279}" type="pres">
      <dgm:prSet presAssocID="{D3FB2C91-1F37-498D-9AF4-86A6D28B38B9}" presName="connectorText" presStyleLbl="sibTrans2D1" presStyleIdx="3" presStyleCnt="4"/>
      <dgm:spPr/>
    </dgm:pt>
    <dgm:pt modelId="{D264E244-F24D-42AC-A2EE-1738018BB72B}" type="pres">
      <dgm:prSet presAssocID="{97B4B89A-ACDE-4573-99E4-EBAA95CF7363}" presName="node" presStyleLbl="node1" presStyleIdx="4" presStyleCnt="5">
        <dgm:presLayoutVars>
          <dgm:bulletEnabled val="1"/>
        </dgm:presLayoutVars>
      </dgm:prSet>
      <dgm:spPr/>
    </dgm:pt>
  </dgm:ptLst>
  <dgm:cxnLst>
    <dgm:cxn modelId="{592AC305-93A6-4AB6-A616-3D05A5CC7180}" type="presOf" srcId="{97B4B89A-ACDE-4573-99E4-EBAA95CF7363}" destId="{D264E244-F24D-42AC-A2EE-1738018BB72B}" srcOrd="0" destOrd="0" presId="urn:microsoft.com/office/officeart/2005/8/layout/process1"/>
    <dgm:cxn modelId="{0695D514-3C11-4C6C-B546-22256FC774EC}" type="presOf" srcId="{6F841530-552E-410C-91F0-20EA53B96579}" destId="{8AED36D2-94AA-44AC-BA22-87751B7908C2}" srcOrd="0" destOrd="0" presId="urn:microsoft.com/office/officeart/2005/8/layout/process1"/>
    <dgm:cxn modelId="{8B9CB738-A445-4753-9CB5-7F2B283CF624}" type="presOf" srcId="{83D1360C-9C8E-4C59-AE36-4A191BAAFAC5}" destId="{BB5DA8C6-FB8B-40A1-A8CB-A3C01B1FB0FA}" srcOrd="0" destOrd="0" presId="urn:microsoft.com/office/officeart/2005/8/layout/process1"/>
    <dgm:cxn modelId="{D8D6016A-076F-47ED-9350-BB4977F53780}" type="presOf" srcId="{FB0D9EB4-472D-4D31-AF03-994B9319FA41}" destId="{F35841DE-CD5F-47FF-86C3-FA24DE38ABD0}" srcOrd="1" destOrd="0" presId="urn:microsoft.com/office/officeart/2005/8/layout/process1"/>
    <dgm:cxn modelId="{C8C4446E-5D8E-43A0-8D52-72916D2C59C0}" type="presOf" srcId="{566A7B19-8CA6-43FA-B7C4-6E60194C7E5A}" destId="{180FAAE0-B2B2-4BAA-8453-4FD80B0E3A67}" srcOrd="1" destOrd="0" presId="urn:microsoft.com/office/officeart/2005/8/layout/process1"/>
    <dgm:cxn modelId="{D3BC1153-10C7-496F-90E6-411CE028404C}" srcId="{83D1360C-9C8E-4C59-AE36-4A191BAAFAC5}" destId="{D691BC5A-E31F-4F51-8CA6-292A5C901518}" srcOrd="2" destOrd="0" parTransId="{00A5CCAA-EE29-44C0-A9B7-34F89667E4CB}" sibTransId="{27A742FA-665B-47E8-AF3B-C040C5A21DD5}"/>
    <dgm:cxn modelId="{AF647976-815D-4FC8-AB3B-E107028EEEB7}" type="presOf" srcId="{D691BC5A-E31F-4F51-8CA6-292A5C901518}" destId="{E6411305-A648-4A2E-8204-B3F203C9AECE}" srcOrd="0" destOrd="0" presId="urn:microsoft.com/office/officeart/2005/8/layout/process1"/>
    <dgm:cxn modelId="{5AABED7D-1BA4-4F75-9CCA-F25497D89A57}" type="presOf" srcId="{27A742FA-665B-47E8-AF3B-C040C5A21DD5}" destId="{07D0B896-9DFB-440B-B4BC-76F2ED850D97}" srcOrd="0" destOrd="0" presId="urn:microsoft.com/office/officeart/2005/8/layout/process1"/>
    <dgm:cxn modelId="{453A6684-A14B-4311-817B-7DD1A9A4B11C}" type="presOf" srcId="{42C0C706-7ACD-4506-9263-C5062309BF9A}" destId="{3C7868FE-FEE6-45D2-A1E8-FB1E3C13549D}" srcOrd="0" destOrd="0" presId="urn:microsoft.com/office/officeart/2005/8/layout/process1"/>
    <dgm:cxn modelId="{E6BA6597-4979-44B3-98E9-C107CD63E49B}" srcId="{83D1360C-9C8E-4C59-AE36-4A191BAAFAC5}" destId="{42C0C706-7ACD-4506-9263-C5062309BF9A}" srcOrd="3" destOrd="0" parTransId="{94A1E41E-29D0-4580-9EA0-7523CC516212}" sibTransId="{D3FB2C91-1F37-498D-9AF4-86A6D28B38B9}"/>
    <dgm:cxn modelId="{21FDA2AA-A9F0-4FA9-8532-B68B154CF1AF}" type="presOf" srcId="{27A742FA-665B-47E8-AF3B-C040C5A21DD5}" destId="{35103FC7-6CB5-49D6-96D9-8FC27FD1BE6B}" srcOrd="1" destOrd="0" presId="urn:microsoft.com/office/officeart/2005/8/layout/process1"/>
    <dgm:cxn modelId="{721B3AB4-1740-4326-B35C-0C420212B823}" srcId="{83D1360C-9C8E-4C59-AE36-4A191BAAFAC5}" destId="{111C5266-D6ED-461A-A16F-F0E40B5789D2}" srcOrd="0" destOrd="0" parTransId="{1F1BF7DB-EEB0-4BC3-A40C-2DA3190F8747}" sibTransId="{FB0D9EB4-472D-4D31-AF03-994B9319FA41}"/>
    <dgm:cxn modelId="{16F239B8-5B07-40AA-8AE8-B0FE21E8AC0C}" type="presOf" srcId="{FB0D9EB4-472D-4D31-AF03-994B9319FA41}" destId="{5614DC08-B542-4E13-AD60-FBA686446AB3}" srcOrd="0" destOrd="0" presId="urn:microsoft.com/office/officeart/2005/8/layout/process1"/>
    <dgm:cxn modelId="{CAE1E8BB-7725-4681-BAED-0F5732A8AD22}" type="presOf" srcId="{D3FB2C91-1F37-498D-9AF4-86A6D28B38B9}" destId="{70FF0223-36B1-415F-96AD-CE07B733765F}" srcOrd="0" destOrd="0" presId="urn:microsoft.com/office/officeart/2005/8/layout/process1"/>
    <dgm:cxn modelId="{76FADEC4-5B95-462F-91A0-1CE8C20772A4}" srcId="{83D1360C-9C8E-4C59-AE36-4A191BAAFAC5}" destId="{97B4B89A-ACDE-4573-99E4-EBAA95CF7363}" srcOrd="4" destOrd="0" parTransId="{25AE1103-92F5-4C96-8E7D-7D6DFAE5D41D}" sibTransId="{0CB11682-08AE-4ABE-AF00-37F32D6C1298}"/>
    <dgm:cxn modelId="{6E9348C6-EFEA-4B8E-9B0F-60F6E15C533F}" type="presOf" srcId="{111C5266-D6ED-461A-A16F-F0E40B5789D2}" destId="{BE615AE9-28A9-4BED-AE2F-E463A721623C}" srcOrd="0" destOrd="0" presId="urn:microsoft.com/office/officeart/2005/8/layout/process1"/>
    <dgm:cxn modelId="{82DA16D2-D036-449B-B592-060597CA9B2D}" srcId="{83D1360C-9C8E-4C59-AE36-4A191BAAFAC5}" destId="{6F841530-552E-410C-91F0-20EA53B96579}" srcOrd="1" destOrd="0" parTransId="{283E3AB8-9B35-4F52-842A-DB9446D78742}" sibTransId="{566A7B19-8CA6-43FA-B7C4-6E60194C7E5A}"/>
    <dgm:cxn modelId="{2154C8D7-9B7F-48AA-8C74-7EADF4ED8DFD}" type="presOf" srcId="{566A7B19-8CA6-43FA-B7C4-6E60194C7E5A}" destId="{B845652D-EECE-4DEC-A257-94F1111C032B}" srcOrd="0" destOrd="0" presId="urn:microsoft.com/office/officeart/2005/8/layout/process1"/>
    <dgm:cxn modelId="{681893E3-8E4A-4F97-AB28-02FB32B1AB17}" type="presOf" srcId="{D3FB2C91-1F37-498D-9AF4-86A6D28B38B9}" destId="{1CE9DB14-D006-4CB8-B838-F1A6427E0279}" srcOrd="1" destOrd="0" presId="urn:microsoft.com/office/officeart/2005/8/layout/process1"/>
    <dgm:cxn modelId="{F0D356C6-D89C-4091-8F45-C8DB8342907D}" type="presParOf" srcId="{BB5DA8C6-FB8B-40A1-A8CB-A3C01B1FB0FA}" destId="{BE615AE9-28A9-4BED-AE2F-E463A721623C}" srcOrd="0" destOrd="0" presId="urn:microsoft.com/office/officeart/2005/8/layout/process1"/>
    <dgm:cxn modelId="{09F1F626-537B-4420-88FA-00B801756C03}" type="presParOf" srcId="{BB5DA8C6-FB8B-40A1-A8CB-A3C01B1FB0FA}" destId="{5614DC08-B542-4E13-AD60-FBA686446AB3}" srcOrd="1" destOrd="0" presId="urn:microsoft.com/office/officeart/2005/8/layout/process1"/>
    <dgm:cxn modelId="{8FA88366-C2D8-4346-B774-B626697AA6F7}" type="presParOf" srcId="{5614DC08-B542-4E13-AD60-FBA686446AB3}" destId="{F35841DE-CD5F-47FF-86C3-FA24DE38ABD0}" srcOrd="0" destOrd="0" presId="urn:microsoft.com/office/officeart/2005/8/layout/process1"/>
    <dgm:cxn modelId="{BF9FD559-220B-4B8D-B904-CC9CED0CC70A}" type="presParOf" srcId="{BB5DA8C6-FB8B-40A1-A8CB-A3C01B1FB0FA}" destId="{8AED36D2-94AA-44AC-BA22-87751B7908C2}" srcOrd="2" destOrd="0" presId="urn:microsoft.com/office/officeart/2005/8/layout/process1"/>
    <dgm:cxn modelId="{1F4DC94C-BACF-4A31-AAD6-0287D2D0AF4C}" type="presParOf" srcId="{BB5DA8C6-FB8B-40A1-A8CB-A3C01B1FB0FA}" destId="{B845652D-EECE-4DEC-A257-94F1111C032B}" srcOrd="3" destOrd="0" presId="urn:microsoft.com/office/officeart/2005/8/layout/process1"/>
    <dgm:cxn modelId="{7D2FD3FD-0056-452E-B52F-B76A03FA4C9E}" type="presParOf" srcId="{B845652D-EECE-4DEC-A257-94F1111C032B}" destId="{180FAAE0-B2B2-4BAA-8453-4FD80B0E3A67}" srcOrd="0" destOrd="0" presId="urn:microsoft.com/office/officeart/2005/8/layout/process1"/>
    <dgm:cxn modelId="{56E32D36-3F3A-4083-AC7D-3804BC326773}" type="presParOf" srcId="{BB5DA8C6-FB8B-40A1-A8CB-A3C01B1FB0FA}" destId="{E6411305-A648-4A2E-8204-B3F203C9AECE}" srcOrd="4" destOrd="0" presId="urn:microsoft.com/office/officeart/2005/8/layout/process1"/>
    <dgm:cxn modelId="{A6E9DAC7-97B7-40A5-AB1F-69403748F479}" type="presParOf" srcId="{BB5DA8C6-FB8B-40A1-A8CB-A3C01B1FB0FA}" destId="{07D0B896-9DFB-440B-B4BC-76F2ED850D97}" srcOrd="5" destOrd="0" presId="urn:microsoft.com/office/officeart/2005/8/layout/process1"/>
    <dgm:cxn modelId="{696BB001-2E3F-435C-9497-B416037A977F}" type="presParOf" srcId="{07D0B896-9DFB-440B-B4BC-76F2ED850D97}" destId="{35103FC7-6CB5-49D6-96D9-8FC27FD1BE6B}" srcOrd="0" destOrd="0" presId="urn:microsoft.com/office/officeart/2005/8/layout/process1"/>
    <dgm:cxn modelId="{72F1C70B-A9E2-41BB-A886-D35AE9C80AA2}" type="presParOf" srcId="{BB5DA8C6-FB8B-40A1-A8CB-A3C01B1FB0FA}" destId="{3C7868FE-FEE6-45D2-A1E8-FB1E3C13549D}" srcOrd="6" destOrd="0" presId="urn:microsoft.com/office/officeart/2005/8/layout/process1"/>
    <dgm:cxn modelId="{AB56AD1F-0AB9-4FBE-A8D5-33AF6780513E}" type="presParOf" srcId="{BB5DA8C6-FB8B-40A1-A8CB-A3C01B1FB0FA}" destId="{70FF0223-36B1-415F-96AD-CE07B733765F}" srcOrd="7" destOrd="0" presId="urn:microsoft.com/office/officeart/2005/8/layout/process1"/>
    <dgm:cxn modelId="{8B4A1303-E873-459A-AD01-D1C3A12F9121}" type="presParOf" srcId="{70FF0223-36B1-415F-96AD-CE07B733765F}" destId="{1CE9DB14-D006-4CB8-B838-F1A6427E0279}" srcOrd="0" destOrd="0" presId="urn:microsoft.com/office/officeart/2005/8/layout/process1"/>
    <dgm:cxn modelId="{545C290A-AFCC-4A1C-8C66-12D661783DE2}" type="presParOf" srcId="{BB5DA8C6-FB8B-40A1-A8CB-A3C01B1FB0FA}" destId="{D264E244-F24D-42AC-A2EE-1738018BB72B}"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D2814B-A0CB-41C7-85D5-AD7DA7A502F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SE"/>
        </a:p>
      </dgm:t>
    </dgm:pt>
    <dgm:pt modelId="{8BEAF9B3-3E08-4B82-9819-37BA19D73C1D}">
      <dgm:prSet phldrT="[Text]"/>
      <dgm:spPr/>
      <dgm:t>
        <a:bodyPr/>
        <a:lstStyle/>
        <a:p>
          <a:r>
            <a:rPr lang="en-US">
              <a:latin typeface="+mn-lt"/>
            </a:rPr>
            <a:t>Jeton</a:t>
          </a:r>
          <a:endParaRPr lang="en-SE">
            <a:latin typeface="+mn-lt"/>
          </a:endParaRPr>
        </a:p>
      </dgm:t>
    </dgm:pt>
    <dgm:pt modelId="{681C3539-FFE5-4513-BD35-D9E0557007C3}" type="parTrans" cxnId="{42CCE35C-B94D-4C33-B651-8EDE2E588AF0}">
      <dgm:prSet/>
      <dgm:spPr/>
      <dgm:t>
        <a:bodyPr/>
        <a:lstStyle/>
        <a:p>
          <a:endParaRPr lang="en-SE"/>
        </a:p>
      </dgm:t>
    </dgm:pt>
    <dgm:pt modelId="{98CADFA8-377D-4158-A54E-E61CE147D96B}" type="sibTrans" cxnId="{42CCE35C-B94D-4C33-B651-8EDE2E588AF0}">
      <dgm:prSet/>
      <dgm:spPr/>
      <dgm:t>
        <a:bodyPr/>
        <a:lstStyle/>
        <a:p>
          <a:endParaRPr lang="en-SE"/>
        </a:p>
      </dgm:t>
    </dgm:pt>
    <dgm:pt modelId="{A851A5EC-0E24-4A9F-935D-AD4109AA6A07}">
      <dgm:prSet phldrT="[Text]"/>
      <dgm:spPr/>
      <dgm:t>
        <a:bodyPr/>
        <a:lstStyle/>
        <a:p>
          <a:r>
            <a:rPr lang="en-US"/>
            <a:t>Andreas</a:t>
          </a:r>
          <a:endParaRPr lang="en-SE"/>
        </a:p>
      </dgm:t>
    </dgm:pt>
    <dgm:pt modelId="{2AEE47FC-2ACE-4DB6-ACAD-A0CD7F4C0DFE}" type="parTrans" cxnId="{34BEEDBB-0C36-43EC-A922-E32924488D61}">
      <dgm:prSet/>
      <dgm:spPr/>
      <dgm:t>
        <a:bodyPr/>
        <a:lstStyle/>
        <a:p>
          <a:endParaRPr lang="en-SE"/>
        </a:p>
      </dgm:t>
    </dgm:pt>
    <dgm:pt modelId="{9C6537AC-799B-4099-8658-27E00E9D460C}" type="sibTrans" cxnId="{34BEEDBB-0C36-43EC-A922-E32924488D61}">
      <dgm:prSet/>
      <dgm:spPr/>
      <dgm:t>
        <a:bodyPr/>
        <a:lstStyle/>
        <a:p>
          <a:endParaRPr lang="en-SE"/>
        </a:p>
      </dgm:t>
    </dgm:pt>
    <dgm:pt modelId="{1D738A6A-DCD4-422C-BDEE-5B9B2A688286}">
      <dgm:prSet phldrT="[Text]"/>
      <dgm:spPr/>
      <dgm:t>
        <a:bodyPr/>
        <a:lstStyle/>
        <a:p>
          <a:r>
            <a:rPr lang="en-US" dirty="0"/>
            <a:t>Pär</a:t>
          </a:r>
          <a:endParaRPr lang="en-SE" dirty="0"/>
        </a:p>
      </dgm:t>
    </dgm:pt>
    <dgm:pt modelId="{39DEEB66-D599-40E0-A4BF-A0126021BD34}" type="parTrans" cxnId="{DC86EA86-2CEB-46DD-8191-F80FB022E9F9}">
      <dgm:prSet/>
      <dgm:spPr/>
      <dgm:t>
        <a:bodyPr/>
        <a:lstStyle/>
        <a:p>
          <a:endParaRPr lang="en-SE"/>
        </a:p>
      </dgm:t>
    </dgm:pt>
    <dgm:pt modelId="{B94BBBE0-4E2C-4D22-BBE3-766EFDE5886D}" type="sibTrans" cxnId="{DC86EA86-2CEB-46DD-8191-F80FB022E9F9}">
      <dgm:prSet/>
      <dgm:spPr/>
      <dgm:t>
        <a:bodyPr/>
        <a:lstStyle/>
        <a:p>
          <a:endParaRPr lang="en-SE"/>
        </a:p>
      </dgm:t>
    </dgm:pt>
    <dgm:pt modelId="{56A7D5F3-FFED-4011-ABF7-1663477F9359}">
      <dgm:prSet custT="1"/>
      <dgm:spPr/>
      <dgm:t>
        <a:bodyPr/>
        <a:lstStyle/>
        <a:p>
          <a:r>
            <a:rPr lang="en-US" sz="1800" err="1"/>
            <a:t>Webbutveckling</a:t>
          </a:r>
          <a:r>
            <a:rPr lang="en-US" sz="1800"/>
            <a:t> – HTML/CSS/JavaScript</a:t>
          </a:r>
          <a:endParaRPr lang="en-SE" sz="1800"/>
        </a:p>
      </dgm:t>
    </dgm:pt>
    <dgm:pt modelId="{3DA2306E-6399-41F9-94AD-48E644F4C195}" type="parTrans" cxnId="{A073CB58-608E-4E5B-B0E7-B7322EFD57ED}">
      <dgm:prSet/>
      <dgm:spPr/>
      <dgm:t>
        <a:bodyPr/>
        <a:lstStyle/>
        <a:p>
          <a:endParaRPr lang="en-SE"/>
        </a:p>
      </dgm:t>
    </dgm:pt>
    <dgm:pt modelId="{CAD61C91-1B1D-4488-883D-52B937D48C77}" type="sibTrans" cxnId="{A073CB58-608E-4E5B-B0E7-B7322EFD57ED}">
      <dgm:prSet/>
      <dgm:spPr/>
      <dgm:t>
        <a:bodyPr/>
        <a:lstStyle/>
        <a:p>
          <a:endParaRPr lang="en-SE"/>
        </a:p>
      </dgm:t>
    </dgm:pt>
    <dgm:pt modelId="{CEC53A67-7766-47C8-AFBE-6FAA2C12A8F3}">
      <dgm:prSet custT="1"/>
      <dgm:spPr/>
      <dgm:t>
        <a:bodyPr/>
        <a:lstStyle/>
        <a:p>
          <a:r>
            <a:rPr lang="en-US" sz="1800" err="1"/>
            <a:t>Databas</a:t>
          </a:r>
          <a:r>
            <a:rPr lang="en-US" sz="1800"/>
            <a:t> – Firebase RTDB</a:t>
          </a:r>
          <a:endParaRPr lang="en-SE" sz="1800"/>
        </a:p>
      </dgm:t>
    </dgm:pt>
    <dgm:pt modelId="{103B4C10-A12C-4EFF-855E-50F8B708F48D}" type="parTrans" cxnId="{FB54AC3D-3D28-47D0-A5BA-E7C3E4CBB892}">
      <dgm:prSet/>
      <dgm:spPr/>
      <dgm:t>
        <a:bodyPr/>
        <a:lstStyle/>
        <a:p>
          <a:endParaRPr lang="en-SE"/>
        </a:p>
      </dgm:t>
    </dgm:pt>
    <dgm:pt modelId="{9B3ECC65-849C-46DA-A465-C170FCFA2A59}" type="sibTrans" cxnId="{FB54AC3D-3D28-47D0-A5BA-E7C3E4CBB892}">
      <dgm:prSet/>
      <dgm:spPr/>
      <dgm:t>
        <a:bodyPr/>
        <a:lstStyle/>
        <a:p>
          <a:endParaRPr lang="en-SE"/>
        </a:p>
      </dgm:t>
    </dgm:pt>
    <dgm:pt modelId="{5B73ECA4-A306-4FFB-B7E3-6C3BF21CF805}">
      <dgm:prSet custT="1"/>
      <dgm:spPr/>
      <dgm:t>
        <a:bodyPr/>
        <a:lstStyle/>
        <a:p>
          <a:r>
            <a:rPr lang="en-US" sz="1800" err="1"/>
            <a:t>Versionshantering</a:t>
          </a:r>
          <a:r>
            <a:rPr lang="en-US" sz="1800"/>
            <a:t> – Git/</a:t>
          </a:r>
          <a:r>
            <a:rPr lang="en-US" sz="1800" err="1"/>
            <a:t>Github</a:t>
          </a:r>
          <a:endParaRPr lang="en-SE" sz="1800"/>
        </a:p>
      </dgm:t>
    </dgm:pt>
    <dgm:pt modelId="{4582C687-9380-4204-A06F-A959C83F6654}" type="parTrans" cxnId="{4887762E-92A4-40B5-AD8D-D96DF4E4D204}">
      <dgm:prSet/>
      <dgm:spPr/>
      <dgm:t>
        <a:bodyPr/>
        <a:lstStyle/>
        <a:p>
          <a:endParaRPr lang="en-SE"/>
        </a:p>
      </dgm:t>
    </dgm:pt>
    <dgm:pt modelId="{A78CE40C-6F1C-44FA-8CC6-D049480627E4}" type="sibTrans" cxnId="{4887762E-92A4-40B5-AD8D-D96DF4E4D204}">
      <dgm:prSet/>
      <dgm:spPr/>
      <dgm:t>
        <a:bodyPr/>
        <a:lstStyle/>
        <a:p>
          <a:endParaRPr lang="en-SE"/>
        </a:p>
      </dgm:t>
    </dgm:pt>
    <dgm:pt modelId="{28C0CBE3-6009-4DFB-97A7-8D7F9D00F289}">
      <dgm:prSet phldr="0" custT="1"/>
      <dgm:spPr/>
      <dgm:t>
        <a:bodyPr/>
        <a:lstStyle/>
        <a:p>
          <a:r>
            <a:rPr lang="en-US" sz="1800">
              <a:latin typeface="+mn-lt"/>
              <a:cs typeface="Calibri"/>
            </a:rPr>
            <a:t>CAD-</a:t>
          </a:r>
          <a:r>
            <a:rPr lang="en-US" sz="1800" err="1">
              <a:latin typeface="+mn-lt"/>
              <a:cs typeface="Calibri"/>
            </a:rPr>
            <a:t>ritning</a:t>
          </a:r>
          <a:r>
            <a:rPr lang="en-US" sz="1800">
              <a:latin typeface="+mn-lt"/>
              <a:cs typeface="Calibri"/>
            </a:rPr>
            <a:t> av </a:t>
          </a:r>
          <a:r>
            <a:rPr lang="en-US" sz="1800" err="1">
              <a:latin typeface="+mn-lt"/>
              <a:cs typeface="Calibri"/>
            </a:rPr>
            <a:t>behållare</a:t>
          </a:r>
          <a:endParaRPr lang="en-US" sz="1800">
            <a:latin typeface="+mn-lt"/>
            <a:cs typeface="Calibri"/>
          </a:endParaRPr>
        </a:p>
      </dgm:t>
    </dgm:pt>
    <dgm:pt modelId="{67422BFC-CEC0-4EF3-B92D-7D599861FA17}" type="parTrans" cxnId="{42334BC8-B55A-4904-801A-4AD3E827B5DA}">
      <dgm:prSet/>
      <dgm:spPr/>
      <dgm:t>
        <a:bodyPr/>
        <a:lstStyle/>
        <a:p>
          <a:endParaRPr lang="en-SE"/>
        </a:p>
      </dgm:t>
    </dgm:pt>
    <dgm:pt modelId="{005560DE-AA8F-4BF9-8865-2110C898C5A2}" type="sibTrans" cxnId="{42334BC8-B55A-4904-801A-4AD3E827B5DA}">
      <dgm:prSet/>
      <dgm:spPr/>
      <dgm:t>
        <a:bodyPr/>
        <a:lstStyle/>
        <a:p>
          <a:endParaRPr lang="en-SE"/>
        </a:p>
      </dgm:t>
    </dgm:pt>
    <dgm:pt modelId="{9E135F34-DE83-47ED-A334-B98D0D7096AF}">
      <dgm:prSet phldr="0" custT="1"/>
      <dgm:spPr/>
      <dgm:t>
        <a:bodyPr/>
        <a:lstStyle/>
        <a:p>
          <a:r>
            <a:rPr lang="en-US" sz="1800" err="1"/>
            <a:t>Givare</a:t>
          </a:r>
          <a:r>
            <a:rPr lang="en-US" sz="1800"/>
            <a:t>, </a:t>
          </a:r>
          <a:r>
            <a:rPr lang="en-US" sz="1800" err="1"/>
            <a:t>mikrokontroller</a:t>
          </a:r>
          <a:r>
            <a:rPr lang="en-US" sz="1800"/>
            <a:t>, display</a:t>
          </a:r>
        </a:p>
      </dgm:t>
    </dgm:pt>
    <dgm:pt modelId="{9FB5F822-E352-4E3F-B3AB-09436E56974A}" type="parTrans" cxnId="{26DD4C6F-B854-4640-B0CD-E3EF620BF111}">
      <dgm:prSet/>
      <dgm:spPr/>
      <dgm:t>
        <a:bodyPr/>
        <a:lstStyle/>
        <a:p>
          <a:endParaRPr lang="en-SE"/>
        </a:p>
      </dgm:t>
    </dgm:pt>
    <dgm:pt modelId="{72A601AA-1605-40F8-8827-B0D783E33ACE}" type="sibTrans" cxnId="{26DD4C6F-B854-4640-B0CD-E3EF620BF111}">
      <dgm:prSet/>
      <dgm:spPr/>
      <dgm:t>
        <a:bodyPr/>
        <a:lstStyle/>
        <a:p>
          <a:endParaRPr lang="en-SE"/>
        </a:p>
      </dgm:t>
    </dgm:pt>
    <dgm:pt modelId="{700920A7-5EC5-4F06-B8C6-97AB26F9960F}">
      <dgm:prSet phldr="0" custT="1"/>
      <dgm:spPr/>
      <dgm:t>
        <a:bodyPr/>
        <a:lstStyle/>
        <a:p>
          <a:r>
            <a:rPr lang="en-US" sz="1800">
              <a:latin typeface="+mn-lt"/>
              <a:cs typeface="Calibri"/>
            </a:rPr>
            <a:t>3D-printing av </a:t>
          </a:r>
          <a:r>
            <a:rPr lang="en-US" sz="1800" err="1">
              <a:latin typeface="+mn-lt"/>
              <a:cs typeface="Calibri"/>
            </a:rPr>
            <a:t>behållare</a:t>
          </a:r>
          <a:endParaRPr lang="en-US" sz="1800">
            <a:latin typeface="+mn-lt"/>
            <a:cs typeface="Calibri"/>
          </a:endParaRPr>
        </a:p>
      </dgm:t>
    </dgm:pt>
    <dgm:pt modelId="{966FE914-0C1B-4045-8AEB-283E4D6BDC77}" type="parTrans" cxnId="{2B8B1E40-80D7-4275-B932-0D5852D88DE6}">
      <dgm:prSet/>
      <dgm:spPr/>
      <dgm:t>
        <a:bodyPr/>
        <a:lstStyle/>
        <a:p>
          <a:endParaRPr lang="en-SE"/>
        </a:p>
      </dgm:t>
    </dgm:pt>
    <dgm:pt modelId="{6A3CAE46-EE88-4F33-A874-D7CE5361FA2A}" type="sibTrans" cxnId="{2B8B1E40-80D7-4275-B932-0D5852D88DE6}">
      <dgm:prSet/>
      <dgm:spPr/>
      <dgm:t>
        <a:bodyPr/>
        <a:lstStyle/>
        <a:p>
          <a:endParaRPr lang="en-SE"/>
        </a:p>
      </dgm:t>
    </dgm:pt>
    <dgm:pt modelId="{3C053305-6B8E-446D-9E35-C155DB598619}">
      <dgm:prSet custT="1"/>
      <dgm:spPr/>
      <dgm:t>
        <a:bodyPr/>
        <a:lstStyle/>
        <a:p>
          <a:pPr rtl="0"/>
          <a:r>
            <a:rPr lang="en-US" sz="1800">
              <a:latin typeface="+mn-lt"/>
              <a:ea typeface="+mn-lt"/>
              <a:cs typeface="Calibri"/>
            </a:rPr>
            <a:t>Arbete I projekt</a:t>
          </a:r>
        </a:p>
      </dgm:t>
    </dgm:pt>
    <dgm:pt modelId="{CE86E613-AF3C-4706-984F-EC69805C4FAB}" type="parTrans" cxnId="{4A9D2B15-18FD-4F22-8CD5-E28AEA5DFDC5}">
      <dgm:prSet/>
      <dgm:spPr/>
      <dgm:t>
        <a:bodyPr/>
        <a:lstStyle/>
        <a:p>
          <a:endParaRPr lang="en-SE"/>
        </a:p>
      </dgm:t>
    </dgm:pt>
    <dgm:pt modelId="{CCE657A4-3D71-4385-A74A-A474626E31DD}" type="sibTrans" cxnId="{4A9D2B15-18FD-4F22-8CD5-E28AEA5DFDC5}">
      <dgm:prSet/>
      <dgm:spPr/>
      <dgm:t>
        <a:bodyPr/>
        <a:lstStyle/>
        <a:p>
          <a:endParaRPr lang="en-SE"/>
        </a:p>
      </dgm:t>
    </dgm:pt>
    <dgm:pt modelId="{CAC442A0-3459-4E9D-9FB4-63D77860B5DD}" type="pres">
      <dgm:prSet presAssocID="{DAD2814B-A0CB-41C7-85D5-AD7DA7A502F2}" presName="linearFlow" presStyleCnt="0">
        <dgm:presLayoutVars>
          <dgm:dir/>
          <dgm:animLvl val="lvl"/>
          <dgm:resizeHandles val="exact"/>
        </dgm:presLayoutVars>
      </dgm:prSet>
      <dgm:spPr/>
    </dgm:pt>
    <dgm:pt modelId="{8AF064CB-97A4-4275-AD50-547743065CAD}" type="pres">
      <dgm:prSet presAssocID="{8BEAF9B3-3E08-4B82-9819-37BA19D73C1D}" presName="composite" presStyleCnt="0"/>
      <dgm:spPr/>
    </dgm:pt>
    <dgm:pt modelId="{EA02F185-2BC4-484B-99BF-0614B07AFAEE}" type="pres">
      <dgm:prSet presAssocID="{8BEAF9B3-3E08-4B82-9819-37BA19D73C1D}" presName="parentText" presStyleLbl="alignNode1" presStyleIdx="0" presStyleCnt="3">
        <dgm:presLayoutVars>
          <dgm:chMax val="1"/>
          <dgm:bulletEnabled val="1"/>
        </dgm:presLayoutVars>
      </dgm:prSet>
      <dgm:spPr/>
    </dgm:pt>
    <dgm:pt modelId="{938398C7-0A59-4E88-9309-E678BBF69001}" type="pres">
      <dgm:prSet presAssocID="{8BEAF9B3-3E08-4B82-9819-37BA19D73C1D}" presName="descendantText" presStyleLbl="alignAcc1" presStyleIdx="0" presStyleCnt="3">
        <dgm:presLayoutVars>
          <dgm:bulletEnabled val="1"/>
        </dgm:presLayoutVars>
      </dgm:prSet>
      <dgm:spPr/>
    </dgm:pt>
    <dgm:pt modelId="{E6BBE099-0380-4FAE-B829-219639F55886}" type="pres">
      <dgm:prSet presAssocID="{98CADFA8-377D-4158-A54E-E61CE147D96B}" presName="sp" presStyleCnt="0"/>
      <dgm:spPr/>
    </dgm:pt>
    <dgm:pt modelId="{40D977D0-D5DD-45D3-9A8B-9F4432DFBBD7}" type="pres">
      <dgm:prSet presAssocID="{A851A5EC-0E24-4A9F-935D-AD4109AA6A07}" presName="composite" presStyleCnt="0"/>
      <dgm:spPr/>
    </dgm:pt>
    <dgm:pt modelId="{C71168F8-AF63-4E6B-9663-AF511FA6ED38}" type="pres">
      <dgm:prSet presAssocID="{A851A5EC-0E24-4A9F-935D-AD4109AA6A07}" presName="parentText" presStyleLbl="alignNode1" presStyleIdx="1" presStyleCnt="3">
        <dgm:presLayoutVars>
          <dgm:chMax val="1"/>
          <dgm:bulletEnabled val="1"/>
        </dgm:presLayoutVars>
      </dgm:prSet>
      <dgm:spPr/>
    </dgm:pt>
    <dgm:pt modelId="{D84E987E-976A-449D-A86A-02B877C62E5D}" type="pres">
      <dgm:prSet presAssocID="{A851A5EC-0E24-4A9F-935D-AD4109AA6A07}" presName="descendantText" presStyleLbl="alignAcc1" presStyleIdx="1" presStyleCnt="3">
        <dgm:presLayoutVars>
          <dgm:bulletEnabled val="1"/>
        </dgm:presLayoutVars>
      </dgm:prSet>
      <dgm:spPr/>
    </dgm:pt>
    <dgm:pt modelId="{D802DB54-E5E8-4AEC-AC26-A01E00CDC73A}" type="pres">
      <dgm:prSet presAssocID="{9C6537AC-799B-4099-8658-27E00E9D460C}" presName="sp" presStyleCnt="0"/>
      <dgm:spPr/>
    </dgm:pt>
    <dgm:pt modelId="{2C4E666D-4A77-4BE2-BE4B-9C0B00F4CAA7}" type="pres">
      <dgm:prSet presAssocID="{1D738A6A-DCD4-422C-BDEE-5B9B2A688286}" presName="composite" presStyleCnt="0"/>
      <dgm:spPr/>
    </dgm:pt>
    <dgm:pt modelId="{6583E38A-AAAC-4A3D-9F74-1A0BF1C973EA}" type="pres">
      <dgm:prSet presAssocID="{1D738A6A-DCD4-422C-BDEE-5B9B2A688286}" presName="parentText" presStyleLbl="alignNode1" presStyleIdx="2" presStyleCnt="3">
        <dgm:presLayoutVars>
          <dgm:chMax val="1"/>
          <dgm:bulletEnabled val="1"/>
        </dgm:presLayoutVars>
      </dgm:prSet>
      <dgm:spPr/>
    </dgm:pt>
    <dgm:pt modelId="{BCAE0550-6B5A-43C3-A683-2F61742AA8F5}" type="pres">
      <dgm:prSet presAssocID="{1D738A6A-DCD4-422C-BDEE-5B9B2A688286}" presName="descendantText" presStyleLbl="alignAcc1" presStyleIdx="2" presStyleCnt="3">
        <dgm:presLayoutVars>
          <dgm:bulletEnabled val="1"/>
        </dgm:presLayoutVars>
      </dgm:prSet>
      <dgm:spPr/>
    </dgm:pt>
  </dgm:ptLst>
  <dgm:cxnLst>
    <dgm:cxn modelId="{4AC4250A-D0A4-4199-A2FA-E0FFCED90CE5}" type="presOf" srcId="{3C053305-6B8E-446D-9E35-C155DB598619}" destId="{D84E987E-976A-449D-A86A-02B877C62E5D}" srcOrd="0" destOrd="2" presId="urn:microsoft.com/office/officeart/2005/8/layout/chevron2"/>
    <dgm:cxn modelId="{8C00940E-18A8-48C3-B197-E38980032B85}" type="presOf" srcId="{1D738A6A-DCD4-422C-BDEE-5B9B2A688286}" destId="{6583E38A-AAAC-4A3D-9F74-1A0BF1C973EA}" srcOrd="0" destOrd="0" presId="urn:microsoft.com/office/officeart/2005/8/layout/chevron2"/>
    <dgm:cxn modelId="{4A9D2B15-18FD-4F22-8CD5-E28AEA5DFDC5}" srcId="{A851A5EC-0E24-4A9F-935D-AD4109AA6A07}" destId="{3C053305-6B8E-446D-9E35-C155DB598619}" srcOrd="2" destOrd="0" parTransId="{CE86E613-AF3C-4706-984F-EC69805C4FAB}" sibTransId="{CCE657A4-3D71-4385-A74A-A474626E31DD}"/>
    <dgm:cxn modelId="{4887762E-92A4-40B5-AD8D-D96DF4E4D204}" srcId="{8BEAF9B3-3E08-4B82-9819-37BA19D73C1D}" destId="{5B73ECA4-A306-4FFB-B7E3-6C3BF21CF805}" srcOrd="2" destOrd="0" parTransId="{4582C687-9380-4204-A06F-A959C83F6654}" sibTransId="{A78CE40C-6F1C-44FA-8CC6-D049480627E4}"/>
    <dgm:cxn modelId="{FB54AC3D-3D28-47D0-A5BA-E7C3E4CBB892}" srcId="{8BEAF9B3-3E08-4B82-9819-37BA19D73C1D}" destId="{CEC53A67-7766-47C8-AFBE-6FAA2C12A8F3}" srcOrd="1" destOrd="0" parTransId="{103B4C10-A12C-4EFF-855E-50F8B708F48D}" sibTransId="{9B3ECC65-849C-46DA-A465-C170FCFA2A59}"/>
    <dgm:cxn modelId="{2B8B1E40-80D7-4275-B932-0D5852D88DE6}" srcId="{A851A5EC-0E24-4A9F-935D-AD4109AA6A07}" destId="{700920A7-5EC5-4F06-B8C6-97AB26F9960F}" srcOrd="1" destOrd="0" parTransId="{966FE914-0C1B-4045-8AEB-283E4D6BDC77}" sibTransId="{6A3CAE46-EE88-4F33-A874-D7CE5361FA2A}"/>
    <dgm:cxn modelId="{42CCE35C-B94D-4C33-B651-8EDE2E588AF0}" srcId="{DAD2814B-A0CB-41C7-85D5-AD7DA7A502F2}" destId="{8BEAF9B3-3E08-4B82-9819-37BA19D73C1D}" srcOrd="0" destOrd="0" parTransId="{681C3539-FFE5-4513-BD35-D9E0557007C3}" sibTransId="{98CADFA8-377D-4158-A54E-E61CE147D96B}"/>
    <dgm:cxn modelId="{26DD4C6F-B854-4640-B0CD-E3EF620BF111}" srcId="{1D738A6A-DCD4-422C-BDEE-5B9B2A688286}" destId="{9E135F34-DE83-47ED-A334-B98D0D7096AF}" srcOrd="0" destOrd="0" parTransId="{9FB5F822-E352-4E3F-B3AB-09436E56974A}" sibTransId="{72A601AA-1605-40F8-8827-B0D783E33ACE}"/>
    <dgm:cxn modelId="{C4324E71-62D5-4D99-9815-BB0DDCFA49C6}" type="presOf" srcId="{700920A7-5EC5-4F06-B8C6-97AB26F9960F}" destId="{D84E987E-976A-449D-A86A-02B877C62E5D}" srcOrd="0" destOrd="1" presId="urn:microsoft.com/office/officeart/2005/8/layout/chevron2"/>
    <dgm:cxn modelId="{A073CB58-608E-4E5B-B0E7-B7322EFD57ED}" srcId="{8BEAF9B3-3E08-4B82-9819-37BA19D73C1D}" destId="{56A7D5F3-FFED-4011-ABF7-1663477F9359}" srcOrd="0" destOrd="0" parTransId="{3DA2306E-6399-41F9-94AD-48E644F4C195}" sibTransId="{CAD61C91-1B1D-4488-883D-52B937D48C77}"/>
    <dgm:cxn modelId="{66DED081-B5D4-47CD-80CC-B8904EDA7ED5}" type="presOf" srcId="{9E135F34-DE83-47ED-A334-B98D0D7096AF}" destId="{BCAE0550-6B5A-43C3-A683-2F61742AA8F5}" srcOrd="0" destOrd="0" presId="urn:microsoft.com/office/officeart/2005/8/layout/chevron2"/>
    <dgm:cxn modelId="{DC86EA86-2CEB-46DD-8191-F80FB022E9F9}" srcId="{DAD2814B-A0CB-41C7-85D5-AD7DA7A502F2}" destId="{1D738A6A-DCD4-422C-BDEE-5B9B2A688286}" srcOrd="2" destOrd="0" parTransId="{39DEEB66-D599-40E0-A4BF-A0126021BD34}" sibTransId="{B94BBBE0-4E2C-4D22-BBE3-766EFDE5886D}"/>
    <dgm:cxn modelId="{E072C094-AD32-4FEC-86CF-44AD63F3FCC0}" type="presOf" srcId="{56A7D5F3-FFED-4011-ABF7-1663477F9359}" destId="{938398C7-0A59-4E88-9309-E678BBF69001}" srcOrd="0" destOrd="0" presId="urn:microsoft.com/office/officeart/2005/8/layout/chevron2"/>
    <dgm:cxn modelId="{D4E15A99-F9F6-4148-BAF5-FB1A49A1DD33}" type="presOf" srcId="{CEC53A67-7766-47C8-AFBE-6FAA2C12A8F3}" destId="{938398C7-0A59-4E88-9309-E678BBF69001}" srcOrd="0" destOrd="1" presId="urn:microsoft.com/office/officeart/2005/8/layout/chevron2"/>
    <dgm:cxn modelId="{53F182AE-6A3C-4F39-985D-8531657D032D}" type="presOf" srcId="{28C0CBE3-6009-4DFB-97A7-8D7F9D00F289}" destId="{D84E987E-976A-449D-A86A-02B877C62E5D}" srcOrd="0" destOrd="0" presId="urn:microsoft.com/office/officeart/2005/8/layout/chevron2"/>
    <dgm:cxn modelId="{34BEEDBB-0C36-43EC-A922-E32924488D61}" srcId="{DAD2814B-A0CB-41C7-85D5-AD7DA7A502F2}" destId="{A851A5EC-0E24-4A9F-935D-AD4109AA6A07}" srcOrd="1" destOrd="0" parTransId="{2AEE47FC-2ACE-4DB6-ACAD-A0CD7F4C0DFE}" sibTransId="{9C6537AC-799B-4099-8658-27E00E9D460C}"/>
    <dgm:cxn modelId="{42334BC8-B55A-4904-801A-4AD3E827B5DA}" srcId="{A851A5EC-0E24-4A9F-935D-AD4109AA6A07}" destId="{28C0CBE3-6009-4DFB-97A7-8D7F9D00F289}" srcOrd="0" destOrd="0" parTransId="{67422BFC-CEC0-4EF3-B92D-7D599861FA17}" sibTransId="{005560DE-AA8F-4BF9-8865-2110C898C5A2}"/>
    <dgm:cxn modelId="{78B06FCE-87FD-4C4B-A93F-A15278E26974}" type="presOf" srcId="{DAD2814B-A0CB-41C7-85D5-AD7DA7A502F2}" destId="{CAC442A0-3459-4E9D-9FB4-63D77860B5DD}" srcOrd="0" destOrd="0" presId="urn:microsoft.com/office/officeart/2005/8/layout/chevron2"/>
    <dgm:cxn modelId="{13561BE7-6978-4685-AC3C-25D93ADD9BE7}" type="presOf" srcId="{8BEAF9B3-3E08-4B82-9819-37BA19D73C1D}" destId="{EA02F185-2BC4-484B-99BF-0614B07AFAEE}" srcOrd="0" destOrd="0" presId="urn:microsoft.com/office/officeart/2005/8/layout/chevron2"/>
    <dgm:cxn modelId="{C4DC1DEF-0E44-4D6E-9B99-3464875E0900}" type="presOf" srcId="{A851A5EC-0E24-4A9F-935D-AD4109AA6A07}" destId="{C71168F8-AF63-4E6B-9663-AF511FA6ED38}" srcOrd="0" destOrd="0" presId="urn:microsoft.com/office/officeart/2005/8/layout/chevron2"/>
    <dgm:cxn modelId="{3E76D9FE-B3A4-4397-BD6D-5523BD985E0D}" type="presOf" srcId="{5B73ECA4-A306-4FFB-B7E3-6C3BF21CF805}" destId="{938398C7-0A59-4E88-9309-E678BBF69001}" srcOrd="0" destOrd="2" presId="urn:microsoft.com/office/officeart/2005/8/layout/chevron2"/>
    <dgm:cxn modelId="{A9635BDC-8B31-4A44-9F58-24681DEA4629}" type="presParOf" srcId="{CAC442A0-3459-4E9D-9FB4-63D77860B5DD}" destId="{8AF064CB-97A4-4275-AD50-547743065CAD}" srcOrd="0" destOrd="0" presId="urn:microsoft.com/office/officeart/2005/8/layout/chevron2"/>
    <dgm:cxn modelId="{024B42EE-1FFD-42C7-A3C6-32836CD80F82}" type="presParOf" srcId="{8AF064CB-97A4-4275-AD50-547743065CAD}" destId="{EA02F185-2BC4-484B-99BF-0614B07AFAEE}" srcOrd="0" destOrd="0" presId="urn:microsoft.com/office/officeart/2005/8/layout/chevron2"/>
    <dgm:cxn modelId="{B8F7F5A5-5173-474F-B338-338EDCFA45F1}" type="presParOf" srcId="{8AF064CB-97A4-4275-AD50-547743065CAD}" destId="{938398C7-0A59-4E88-9309-E678BBF69001}" srcOrd="1" destOrd="0" presId="urn:microsoft.com/office/officeart/2005/8/layout/chevron2"/>
    <dgm:cxn modelId="{3E28E03F-2A82-4432-859A-7C1D8049A37F}" type="presParOf" srcId="{CAC442A0-3459-4E9D-9FB4-63D77860B5DD}" destId="{E6BBE099-0380-4FAE-B829-219639F55886}" srcOrd="1" destOrd="0" presId="urn:microsoft.com/office/officeart/2005/8/layout/chevron2"/>
    <dgm:cxn modelId="{00C1DF0C-A2F5-419A-B152-38C28C89F3FF}" type="presParOf" srcId="{CAC442A0-3459-4E9D-9FB4-63D77860B5DD}" destId="{40D977D0-D5DD-45D3-9A8B-9F4432DFBBD7}" srcOrd="2" destOrd="0" presId="urn:microsoft.com/office/officeart/2005/8/layout/chevron2"/>
    <dgm:cxn modelId="{3CF78094-15E5-4941-85C0-DD78C08E6A3E}" type="presParOf" srcId="{40D977D0-D5DD-45D3-9A8B-9F4432DFBBD7}" destId="{C71168F8-AF63-4E6B-9663-AF511FA6ED38}" srcOrd="0" destOrd="0" presId="urn:microsoft.com/office/officeart/2005/8/layout/chevron2"/>
    <dgm:cxn modelId="{A1CD5D02-AA76-4614-B0BF-25F8D0758C5C}" type="presParOf" srcId="{40D977D0-D5DD-45D3-9A8B-9F4432DFBBD7}" destId="{D84E987E-976A-449D-A86A-02B877C62E5D}" srcOrd="1" destOrd="0" presId="urn:microsoft.com/office/officeart/2005/8/layout/chevron2"/>
    <dgm:cxn modelId="{E9F2B302-82F1-492C-B224-DFBDB34178D7}" type="presParOf" srcId="{CAC442A0-3459-4E9D-9FB4-63D77860B5DD}" destId="{D802DB54-E5E8-4AEC-AC26-A01E00CDC73A}" srcOrd="3" destOrd="0" presId="urn:microsoft.com/office/officeart/2005/8/layout/chevron2"/>
    <dgm:cxn modelId="{72FC188C-6FB4-4A83-A396-D146BCD069D6}" type="presParOf" srcId="{CAC442A0-3459-4E9D-9FB4-63D77860B5DD}" destId="{2C4E666D-4A77-4BE2-BE4B-9C0B00F4CAA7}" srcOrd="4" destOrd="0" presId="urn:microsoft.com/office/officeart/2005/8/layout/chevron2"/>
    <dgm:cxn modelId="{99224CDF-D8E9-4A14-ABE5-797F39924BB7}" type="presParOf" srcId="{2C4E666D-4A77-4BE2-BE4B-9C0B00F4CAA7}" destId="{6583E38A-AAAC-4A3D-9F74-1A0BF1C973EA}" srcOrd="0" destOrd="0" presId="urn:microsoft.com/office/officeart/2005/8/layout/chevron2"/>
    <dgm:cxn modelId="{2020B087-D2D8-472D-A0D0-A2ABB3ADC917}" type="presParOf" srcId="{2C4E666D-4A77-4BE2-BE4B-9C0B00F4CAA7}" destId="{BCAE0550-6B5A-43C3-A683-2F61742AA8F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D2814B-A0CB-41C7-85D5-AD7DA7A502F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SE"/>
        </a:p>
      </dgm:t>
    </dgm:pt>
    <dgm:pt modelId="{8BEAF9B3-3E08-4B82-9819-37BA19D73C1D}">
      <dgm:prSet phldrT="[Text]"/>
      <dgm:spPr/>
      <dgm:t>
        <a:bodyPr/>
        <a:lstStyle/>
        <a:p>
          <a:r>
            <a:rPr lang="en-US" dirty="0">
              <a:latin typeface="+mn-lt"/>
            </a:rPr>
            <a:t>Jeton</a:t>
          </a:r>
          <a:endParaRPr lang="en-SE" dirty="0">
            <a:latin typeface="+mn-lt"/>
          </a:endParaRPr>
        </a:p>
      </dgm:t>
    </dgm:pt>
    <dgm:pt modelId="{681C3539-FFE5-4513-BD35-D9E0557007C3}" type="parTrans" cxnId="{42CCE35C-B94D-4C33-B651-8EDE2E588AF0}">
      <dgm:prSet/>
      <dgm:spPr/>
      <dgm:t>
        <a:bodyPr/>
        <a:lstStyle/>
        <a:p>
          <a:endParaRPr lang="en-SE"/>
        </a:p>
      </dgm:t>
    </dgm:pt>
    <dgm:pt modelId="{98CADFA8-377D-4158-A54E-E61CE147D96B}" type="sibTrans" cxnId="{42CCE35C-B94D-4C33-B651-8EDE2E588AF0}">
      <dgm:prSet/>
      <dgm:spPr/>
      <dgm:t>
        <a:bodyPr/>
        <a:lstStyle/>
        <a:p>
          <a:endParaRPr lang="en-SE"/>
        </a:p>
      </dgm:t>
    </dgm:pt>
    <dgm:pt modelId="{56A7D5F3-FFED-4011-ABF7-1663477F9359}">
      <dgm:prSet custT="1"/>
      <dgm:spPr/>
      <dgm:t>
        <a:bodyPr/>
        <a:lstStyle/>
        <a:p>
          <a:r>
            <a:rPr lang="en-US" sz="1800" dirty="0"/>
            <a:t>Ett</a:t>
          </a:r>
          <a:r>
            <a:rPr lang="en-US" sz="1800" baseline="0" dirty="0"/>
            <a:t> </a:t>
          </a:r>
          <a:r>
            <a:rPr lang="en-US" sz="1800" baseline="0" dirty="0" err="1"/>
            <a:t>relativt</a:t>
          </a:r>
          <a:r>
            <a:rPr lang="en-US" sz="1800" baseline="0" dirty="0"/>
            <a:t> </a:t>
          </a:r>
          <a:r>
            <a:rPr lang="en-US" sz="1800" baseline="0" dirty="0" err="1"/>
            <a:t>enkelt</a:t>
          </a:r>
          <a:r>
            <a:rPr lang="en-US" sz="1800" baseline="0" dirty="0"/>
            <a:t> prov kommer </a:t>
          </a:r>
          <a:r>
            <a:rPr lang="en-US" sz="1800" baseline="0" dirty="0" err="1"/>
            <a:t>hållas</a:t>
          </a:r>
          <a:r>
            <a:rPr lang="en-US" sz="1800" baseline="0" dirty="0"/>
            <a:t> för </a:t>
          </a:r>
          <a:r>
            <a:rPr lang="en-US" sz="1800" baseline="0" dirty="0" err="1"/>
            <a:t>att</a:t>
          </a:r>
          <a:r>
            <a:rPr lang="en-US" sz="1800" baseline="0" dirty="0"/>
            <a:t> </a:t>
          </a:r>
          <a:r>
            <a:rPr lang="en-US" sz="1800" baseline="0" dirty="0" err="1"/>
            <a:t>säkertställa</a:t>
          </a:r>
          <a:r>
            <a:rPr lang="en-US" sz="1800" baseline="0" dirty="0"/>
            <a:t> </a:t>
          </a:r>
          <a:r>
            <a:rPr lang="en-US" sz="1800" baseline="0" dirty="0" err="1"/>
            <a:t>grundläggande</a:t>
          </a:r>
          <a:r>
            <a:rPr lang="en-US" sz="1800" baseline="0" dirty="0"/>
            <a:t> </a:t>
          </a:r>
          <a:r>
            <a:rPr lang="en-US" sz="1800" baseline="0" dirty="0" err="1"/>
            <a:t>kunskaper</a:t>
          </a:r>
          <a:r>
            <a:rPr lang="en-US" sz="1800" baseline="0" dirty="0"/>
            <a:t> </a:t>
          </a:r>
          <a:r>
            <a:rPr lang="en-US" sz="1800" baseline="0" dirty="0" err="1"/>
            <a:t>i</a:t>
          </a:r>
          <a:r>
            <a:rPr lang="en-US" sz="1800" baseline="0" dirty="0"/>
            <a:t> </a:t>
          </a:r>
          <a:r>
            <a:rPr lang="en-US" sz="1800" baseline="0" dirty="0" err="1"/>
            <a:t>webbutveckling</a:t>
          </a:r>
          <a:r>
            <a:rPr lang="en-US" sz="1800" baseline="0" dirty="0"/>
            <a:t>.</a:t>
          </a:r>
          <a:br>
            <a:rPr lang="en-US" sz="1800" baseline="0" dirty="0"/>
          </a:br>
          <a:endParaRPr lang="en-SE" sz="1800" dirty="0"/>
        </a:p>
      </dgm:t>
    </dgm:pt>
    <dgm:pt modelId="{3DA2306E-6399-41F9-94AD-48E644F4C195}" type="parTrans" cxnId="{A073CB58-608E-4E5B-B0E7-B7322EFD57ED}">
      <dgm:prSet/>
      <dgm:spPr/>
      <dgm:t>
        <a:bodyPr/>
        <a:lstStyle/>
        <a:p>
          <a:endParaRPr lang="en-SE"/>
        </a:p>
      </dgm:t>
    </dgm:pt>
    <dgm:pt modelId="{CAD61C91-1B1D-4488-883D-52B937D48C77}" type="sibTrans" cxnId="{A073CB58-608E-4E5B-B0E7-B7322EFD57ED}">
      <dgm:prSet/>
      <dgm:spPr/>
      <dgm:t>
        <a:bodyPr/>
        <a:lstStyle/>
        <a:p>
          <a:endParaRPr lang="en-SE"/>
        </a:p>
      </dgm:t>
    </dgm:pt>
    <dgm:pt modelId="{04677589-97C6-472F-ADAE-27993DC3C410}">
      <dgm:prSet custT="1"/>
      <dgm:spPr/>
      <dgm:t>
        <a:bodyPr/>
        <a:lstStyle/>
        <a:p>
          <a:r>
            <a:rPr lang="en-US" sz="1800" dirty="0"/>
            <a:t>Kolla på några </a:t>
          </a:r>
          <a:r>
            <a:rPr lang="en-US" sz="1800" dirty="0" err="1"/>
            <a:t>gamla</a:t>
          </a:r>
          <a:r>
            <a:rPr lang="en-US" sz="1800" dirty="0"/>
            <a:t> prov.</a:t>
          </a:r>
          <a:br>
            <a:rPr lang="en-US" sz="1800" dirty="0"/>
          </a:br>
          <a:r>
            <a:rPr lang="en-US" sz="1800" dirty="0">
              <a:hlinkClick xmlns:r="http://schemas.openxmlformats.org/officeDocument/2006/relationships" r:id="rId1"/>
            </a:rPr>
            <a:t>Länk till gamla prov</a:t>
          </a:r>
          <a:br>
            <a:rPr lang="en-US" sz="1800" dirty="0"/>
          </a:br>
          <a:endParaRPr lang="en-SE" sz="1800" dirty="0"/>
        </a:p>
      </dgm:t>
    </dgm:pt>
    <dgm:pt modelId="{50D7212F-1991-4EBD-906C-40D22338A67F}" type="parTrans" cxnId="{53564CEE-68EF-48A4-BB14-70CD1FB38258}">
      <dgm:prSet/>
      <dgm:spPr/>
      <dgm:t>
        <a:bodyPr/>
        <a:lstStyle/>
        <a:p>
          <a:endParaRPr lang="en-SE"/>
        </a:p>
      </dgm:t>
    </dgm:pt>
    <dgm:pt modelId="{85E49A78-D4A2-4EC5-8943-24E8AF209783}" type="sibTrans" cxnId="{53564CEE-68EF-48A4-BB14-70CD1FB38258}">
      <dgm:prSet/>
      <dgm:spPr/>
      <dgm:t>
        <a:bodyPr/>
        <a:lstStyle/>
        <a:p>
          <a:endParaRPr lang="en-SE"/>
        </a:p>
      </dgm:t>
    </dgm:pt>
    <dgm:pt modelId="{75160FAB-8972-4F9B-A275-179BC7AEABF8}">
      <dgm:prSet custT="1"/>
      <dgm:spPr/>
      <dgm:t>
        <a:bodyPr/>
        <a:lstStyle/>
        <a:p>
          <a:endParaRPr lang="en-SE" sz="1800" dirty="0"/>
        </a:p>
      </dgm:t>
    </dgm:pt>
    <dgm:pt modelId="{1ECD0630-0043-47DE-AA51-D67A13A6E00A}" type="parTrans" cxnId="{133350AD-62DE-4A06-A2E5-170330212AE2}">
      <dgm:prSet/>
      <dgm:spPr/>
      <dgm:t>
        <a:bodyPr/>
        <a:lstStyle/>
        <a:p>
          <a:endParaRPr lang="en-SE"/>
        </a:p>
      </dgm:t>
    </dgm:pt>
    <dgm:pt modelId="{41A5665B-ECF4-4F47-99E0-1785E82685B1}" type="sibTrans" cxnId="{133350AD-62DE-4A06-A2E5-170330212AE2}">
      <dgm:prSet/>
      <dgm:spPr/>
      <dgm:t>
        <a:bodyPr/>
        <a:lstStyle/>
        <a:p>
          <a:endParaRPr lang="en-SE"/>
        </a:p>
      </dgm:t>
    </dgm:pt>
    <dgm:pt modelId="{0904F11E-7045-4232-99D8-20FE5E5F79A0}">
      <dgm:prSet custT="1"/>
      <dgm:spPr/>
      <dgm:t>
        <a:bodyPr/>
        <a:lstStyle/>
        <a:p>
          <a:r>
            <a:rPr lang="en-US" sz="1800" dirty="0" err="1">
              <a:latin typeface="Impact" panose="020B0806030902050204"/>
            </a:rPr>
            <a:t>Inhållet</a:t>
          </a:r>
          <a:r>
            <a:rPr lang="en-US" sz="1800" dirty="0"/>
            <a:t> </a:t>
          </a:r>
          <a:r>
            <a:rPr lang="en-US" sz="1800" dirty="0" err="1"/>
            <a:t>omfattar</a:t>
          </a:r>
          <a:r>
            <a:rPr lang="en-US" sz="1800" dirty="0"/>
            <a:t> det vi </a:t>
          </a:r>
          <a:r>
            <a:rPr lang="en-US" sz="1800" dirty="0" err="1"/>
            <a:t>gått</a:t>
          </a:r>
          <a:r>
            <a:rPr lang="en-US" sz="1800" dirty="0"/>
            <a:t> </a:t>
          </a:r>
          <a:r>
            <a:rPr lang="en-US" sz="1800" dirty="0" err="1"/>
            <a:t>igenom</a:t>
          </a:r>
          <a:r>
            <a:rPr lang="en-US" sz="1800" dirty="0"/>
            <a:t> </a:t>
          </a:r>
          <a:r>
            <a:rPr lang="en-US" sz="1800" dirty="0" err="1"/>
            <a:t>i</a:t>
          </a:r>
          <a:r>
            <a:rPr lang="en-US" sz="1800" dirty="0"/>
            <a:t> </a:t>
          </a:r>
          <a:r>
            <a:rPr lang="en-US" sz="1800" dirty="0" err="1"/>
            <a:t>mapparna</a:t>
          </a:r>
          <a:r>
            <a:rPr lang="en-US" sz="1800" dirty="0"/>
            <a:t> HTML/CSS/JavaScript </a:t>
          </a:r>
          <a:r>
            <a:rPr lang="en-US" sz="1800" dirty="0" err="1"/>
            <a:t>och</a:t>
          </a:r>
          <a:r>
            <a:rPr lang="en-US" sz="1800" dirty="0"/>
            <a:t> man </a:t>
          </a:r>
          <a:r>
            <a:rPr lang="en-US" sz="1800" dirty="0" err="1"/>
            <a:t>får</a:t>
          </a:r>
          <a:r>
            <a:rPr lang="en-US" sz="1800" dirty="0"/>
            <a:t> </a:t>
          </a:r>
          <a:r>
            <a:rPr lang="en-US" sz="1800" dirty="0" err="1"/>
            <a:t>använda</a:t>
          </a:r>
          <a:r>
            <a:rPr lang="en-US" sz="1800" dirty="0"/>
            <a:t> internet </a:t>
          </a:r>
          <a:r>
            <a:rPr lang="en-US" sz="1800" dirty="0" err="1"/>
            <a:t>på</a:t>
          </a:r>
          <a:r>
            <a:rPr lang="en-US" sz="1800" dirty="0"/>
            <a:t> </a:t>
          </a:r>
          <a:r>
            <a:rPr lang="en-US" sz="1800" dirty="0" err="1"/>
            <a:t>provet</a:t>
          </a:r>
          <a:r>
            <a:rPr lang="en-US" sz="1800" dirty="0"/>
            <a:t>.</a:t>
          </a:r>
          <a:br>
            <a:rPr lang="en-US" sz="1800" dirty="0"/>
          </a:br>
          <a:r>
            <a:rPr lang="en-US" sz="1800" dirty="0">
              <a:hlinkClick xmlns:r="http://schemas.openxmlformats.org/officeDocument/2006/relationships" r:id="rId2"/>
            </a:rPr>
            <a:t>Länk till innehållet</a:t>
          </a:r>
          <a:endParaRPr lang="en-SE" sz="1800" dirty="0"/>
        </a:p>
      </dgm:t>
    </dgm:pt>
    <dgm:pt modelId="{061899A2-6932-4E20-85D9-1E9901012263}" type="parTrans" cxnId="{EF8957C9-E779-4911-8393-B7B5153799BF}">
      <dgm:prSet/>
      <dgm:spPr/>
      <dgm:t>
        <a:bodyPr/>
        <a:lstStyle/>
        <a:p>
          <a:endParaRPr lang="en-SE"/>
        </a:p>
      </dgm:t>
    </dgm:pt>
    <dgm:pt modelId="{AB60E224-758B-4A07-8376-9A6C2C0AF05B}" type="sibTrans" cxnId="{EF8957C9-E779-4911-8393-B7B5153799BF}">
      <dgm:prSet/>
      <dgm:spPr/>
      <dgm:t>
        <a:bodyPr/>
        <a:lstStyle/>
        <a:p>
          <a:endParaRPr lang="en-SE"/>
        </a:p>
      </dgm:t>
    </dgm:pt>
    <dgm:pt modelId="{CAC442A0-3459-4E9D-9FB4-63D77860B5DD}" type="pres">
      <dgm:prSet presAssocID="{DAD2814B-A0CB-41C7-85D5-AD7DA7A502F2}" presName="linearFlow" presStyleCnt="0">
        <dgm:presLayoutVars>
          <dgm:dir/>
          <dgm:animLvl val="lvl"/>
          <dgm:resizeHandles val="exact"/>
        </dgm:presLayoutVars>
      </dgm:prSet>
      <dgm:spPr/>
    </dgm:pt>
    <dgm:pt modelId="{8AF064CB-97A4-4275-AD50-547743065CAD}" type="pres">
      <dgm:prSet presAssocID="{8BEAF9B3-3E08-4B82-9819-37BA19D73C1D}" presName="composite" presStyleCnt="0"/>
      <dgm:spPr/>
    </dgm:pt>
    <dgm:pt modelId="{EA02F185-2BC4-484B-99BF-0614B07AFAEE}" type="pres">
      <dgm:prSet presAssocID="{8BEAF9B3-3E08-4B82-9819-37BA19D73C1D}" presName="parentText" presStyleLbl="alignNode1" presStyleIdx="0" presStyleCnt="1">
        <dgm:presLayoutVars>
          <dgm:chMax val="1"/>
          <dgm:bulletEnabled val="1"/>
        </dgm:presLayoutVars>
      </dgm:prSet>
      <dgm:spPr/>
    </dgm:pt>
    <dgm:pt modelId="{938398C7-0A59-4E88-9309-E678BBF69001}" type="pres">
      <dgm:prSet presAssocID="{8BEAF9B3-3E08-4B82-9819-37BA19D73C1D}" presName="descendantText" presStyleLbl="alignAcc1" presStyleIdx="0" presStyleCnt="1">
        <dgm:presLayoutVars>
          <dgm:bulletEnabled val="1"/>
        </dgm:presLayoutVars>
      </dgm:prSet>
      <dgm:spPr/>
    </dgm:pt>
  </dgm:ptLst>
  <dgm:cxnLst>
    <dgm:cxn modelId="{554F4926-ED6D-43A2-8C4E-23AACB248186}" type="presOf" srcId="{75160FAB-8972-4F9B-A275-179BC7AEABF8}" destId="{938398C7-0A59-4E88-9309-E678BBF69001}" srcOrd="0" destOrd="3" presId="urn:microsoft.com/office/officeart/2005/8/layout/chevron2"/>
    <dgm:cxn modelId="{42CCE35C-B94D-4C33-B651-8EDE2E588AF0}" srcId="{DAD2814B-A0CB-41C7-85D5-AD7DA7A502F2}" destId="{8BEAF9B3-3E08-4B82-9819-37BA19D73C1D}" srcOrd="0" destOrd="0" parTransId="{681C3539-FFE5-4513-BD35-D9E0557007C3}" sibTransId="{98CADFA8-377D-4158-A54E-E61CE147D96B}"/>
    <dgm:cxn modelId="{A073CB58-608E-4E5B-B0E7-B7322EFD57ED}" srcId="{8BEAF9B3-3E08-4B82-9819-37BA19D73C1D}" destId="{56A7D5F3-FFED-4011-ABF7-1663477F9359}" srcOrd="0" destOrd="0" parTransId="{3DA2306E-6399-41F9-94AD-48E644F4C195}" sibTransId="{CAD61C91-1B1D-4488-883D-52B937D48C77}"/>
    <dgm:cxn modelId="{E072C094-AD32-4FEC-86CF-44AD63F3FCC0}" type="presOf" srcId="{56A7D5F3-FFED-4011-ABF7-1663477F9359}" destId="{938398C7-0A59-4E88-9309-E678BBF69001}" srcOrd="0" destOrd="0" presId="urn:microsoft.com/office/officeart/2005/8/layout/chevron2"/>
    <dgm:cxn modelId="{34EE5A9B-1578-4045-8883-0F255F61E205}" type="presOf" srcId="{04677589-97C6-472F-ADAE-27993DC3C410}" destId="{938398C7-0A59-4E88-9309-E678BBF69001}" srcOrd="0" destOrd="1" presId="urn:microsoft.com/office/officeart/2005/8/layout/chevron2"/>
    <dgm:cxn modelId="{133350AD-62DE-4A06-A2E5-170330212AE2}" srcId="{8BEAF9B3-3E08-4B82-9819-37BA19D73C1D}" destId="{75160FAB-8972-4F9B-A275-179BC7AEABF8}" srcOrd="3" destOrd="0" parTransId="{1ECD0630-0043-47DE-AA51-D67A13A6E00A}" sibTransId="{41A5665B-ECF4-4F47-99E0-1785E82685B1}"/>
    <dgm:cxn modelId="{CDD0E0C5-1E7C-4E6B-A9A1-7D3FA18495AA}" type="presOf" srcId="{0904F11E-7045-4232-99D8-20FE5E5F79A0}" destId="{938398C7-0A59-4E88-9309-E678BBF69001}" srcOrd="0" destOrd="2" presId="urn:microsoft.com/office/officeart/2005/8/layout/chevron2"/>
    <dgm:cxn modelId="{EF8957C9-E779-4911-8393-B7B5153799BF}" srcId="{8BEAF9B3-3E08-4B82-9819-37BA19D73C1D}" destId="{0904F11E-7045-4232-99D8-20FE5E5F79A0}" srcOrd="2" destOrd="0" parTransId="{061899A2-6932-4E20-85D9-1E9901012263}" sibTransId="{AB60E224-758B-4A07-8376-9A6C2C0AF05B}"/>
    <dgm:cxn modelId="{78B06FCE-87FD-4C4B-A93F-A15278E26974}" type="presOf" srcId="{DAD2814B-A0CB-41C7-85D5-AD7DA7A502F2}" destId="{CAC442A0-3459-4E9D-9FB4-63D77860B5DD}" srcOrd="0" destOrd="0" presId="urn:microsoft.com/office/officeart/2005/8/layout/chevron2"/>
    <dgm:cxn modelId="{13561BE7-6978-4685-AC3C-25D93ADD9BE7}" type="presOf" srcId="{8BEAF9B3-3E08-4B82-9819-37BA19D73C1D}" destId="{EA02F185-2BC4-484B-99BF-0614B07AFAEE}" srcOrd="0" destOrd="0" presId="urn:microsoft.com/office/officeart/2005/8/layout/chevron2"/>
    <dgm:cxn modelId="{53564CEE-68EF-48A4-BB14-70CD1FB38258}" srcId="{8BEAF9B3-3E08-4B82-9819-37BA19D73C1D}" destId="{04677589-97C6-472F-ADAE-27993DC3C410}" srcOrd="1" destOrd="0" parTransId="{50D7212F-1991-4EBD-906C-40D22338A67F}" sibTransId="{85E49A78-D4A2-4EC5-8943-24E8AF209783}"/>
    <dgm:cxn modelId="{A9635BDC-8B31-4A44-9F58-24681DEA4629}" type="presParOf" srcId="{CAC442A0-3459-4E9D-9FB4-63D77860B5DD}" destId="{8AF064CB-97A4-4275-AD50-547743065CAD}" srcOrd="0" destOrd="0" presId="urn:microsoft.com/office/officeart/2005/8/layout/chevron2"/>
    <dgm:cxn modelId="{024B42EE-1FFD-42C7-A3C6-32836CD80F82}" type="presParOf" srcId="{8AF064CB-97A4-4275-AD50-547743065CAD}" destId="{EA02F185-2BC4-484B-99BF-0614B07AFAEE}" srcOrd="0" destOrd="0" presId="urn:microsoft.com/office/officeart/2005/8/layout/chevron2"/>
    <dgm:cxn modelId="{B8F7F5A5-5173-474F-B338-338EDCFA45F1}" type="presParOf" srcId="{8AF064CB-97A4-4275-AD50-547743065CAD}" destId="{938398C7-0A59-4E88-9309-E678BBF6900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AD2814B-A0CB-41C7-85D5-AD7DA7A502F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SE"/>
        </a:p>
      </dgm:t>
    </dgm:pt>
    <dgm:pt modelId="{8BEAF9B3-3E08-4B82-9819-37BA19D73C1D}">
      <dgm:prSet phldrT="[Text]"/>
      <dgm:spPr/>
      <dgm:t>
        <a:bodyPr/>
        <a:lstStyle/>
        <a:p>
          <a:r>
            <a:rPr lang="en-US"/>
            <a:t>Jeton</a:t>
          </a:r>
          <a:endParaRPr lang="en-SE"/>
        </a:p>
      </dgm:t>
    </dgm:pt>
    <dgm:pt modelId="{681C3539-FFE5-4513-BD35-D9E0557007C3}" type="parTrans" cxnId="{42CCE35C-B94D-4C33-B651-8EDE2E588AF0}">
      <dgm:prSet/>
      <dgm:spPr/>
      <dgm:t>
        <a:bodyPr/>
        <a:lstStyle/>
        <a:p>
          <a:endParaRPr lang="en-SE"/>
        </a:p>
      </dgm:t>
    </dgm:pt>
    <dgm:pt modelId="{98CADFA8-377D-4158-A54E-E61CE147D96B}" type="sibTrans" cxnId="{42CCE35C-B94D-4C33-B651-8EDE2E588AF0}">
      <dgm:prSet/>
      <dgm:spPr/>
      <dgm:t>
        <a:bodyPr/>
        <a:lstStyle/>
        <a:p>
          <a:endParaRPr lang="en-SE"/>
        </a:p>
      </dgm:t>
    </dgm:pt>
    <dgm:pt modelId="{A851A5EC-0E24-4A9F-935D-AD4109AA6A07}">
      <dgm:prSet phldrT="[Text]"/>
      <dgm:spPr/>
      <dgm:t>
        <a:bodyPr/>
        <a:lstStyle/>
        <a:p>
          <a:r>
            <a:rPr lang="en-US"/>
            <a:t>Andreas</a:t>
          </a:r>
          <a:endParaRPr lang="en-SE"/>
        </a:p>
      </dgm:t>
    </dgm:pt>
    <dgm:pt modelId="{2AEE47FC-2ACE-4DB6-ACAD-A0CD7F4C0DFE}" type="parTrans" cxnId="{34BEEDBB-0C36-43EC-A922-E32924488D61}">
      <dgm:prSet/>
      <dgm:spPr/>
      <dgm:t>
        <a:bodyPr/>
        <a:lstStyle/>
        <a:p>
          <a:endParaRPr lang="en-SE"/>
        </a:p>
      </dgm:t>
    </dgm:pt>
    <dgm:pt modelId="{9C6537AC-799B-4099-8658-27E00E9D460C}" type="sibTrans" cxnId="{34BEEDBB-0C36-43EC-A922-E32924488D61}">
      <dgm:prSet/>
      <dgm:spPr/>
      <dgm:t>
        <a:bodyPr/>
        <a:lstStyle/>
        <a:p>
          <a:endParaRPr lang="en-SE"/>
        </a:p>
      </dgm:t>
    </dgm:pt>
    <dgm:pt modelId="{1D738A6A-DCD4-422C-BDEE-5B9B2A688286}">
      <dgm:prSet phldrT="[Text]"/>
      <dgm:spPr/>
      <dgm:t>
        <a:bodyPr/>
        <a:lstStyle/>
        <a:p>
          <a:r>
            <a:rPr lang="en-US" dirty="0"/>
            <a:t>Pär</a:t>
          </a:r>
          <a:endParaRPr lang="en-SE" dirty="0"/>
        </a:p>
      </dgm:t>
    </dgm:pt>
    <dgm:pt modelId="{39DEEB66-D599-40E0-A4BF-A0126021BD34}" type="parTrans" cxnId="{DC86EA86-2CEB-46DD-8191-F80FB022E9F9}">
      <dgm:prSet/>
      <dgm:spPr/>
      <dgm:t>
        <a:bodyPr/>
        <a:lstStyle/>
        <a:p>
          <a:endParaRPr lang="en-SE"/>
        </a:p>
      </dgm:t>
    </dgm:pt>
    <dgm:pt modelId="{B94BBBE0-4E2C-4D22-BBE3-766EFDE5886D}" type="sibTrans" cxnId="{DC86EA86-2CEB-46DD-8191-F80FB022E9F9}">
      <dgm:prSet/>
      <dgm:spPr/>
      <dgm:t>
        <a:bodyPr/>
        <a:lstStyle/>
        <a:p>
          <a:endParaRPr lang="en-SE"/>
        </a:p>
      </dgm:t>
    </dgm:pt>
    <dgm:pt modelId="{56A7D5F3-FFED-4011-ABF7-1663477F9359}">
      <dgm:prSet custT="1"/>
      <dgm:spPr/>
      <dgm:t>
        <a:bodyPr/>
        <a:lstStyle/>
        <a:p>
          <a:r>
            <a:rPr lang="en-US" sz="1800" err="1"/>
            <a:t>Ramverk</a:t>
          </a:r>
          <a:r>
            <a:rPr lang="en-US" sz="1800"/>
            <a:t> – Vue.js</a:t>
          </a:r>
          <a:endParaRPr lang="en-SE" sz="1800"/>
        </a:p>
      </dgm:t>
    </dgm:pt>
    <dgm:pt modelId="{3DA2306E-6399-41F9-94AD-48E644F4C195}" type="parTrans" cxnId="{A073CB58-608E-4E5B-B0E7-B7322EFD57ED}">
      <dgm:prSet/>
      <dgm:spPr/>
      <dgm:t>
        <a:bodyPr/>
        <a:lstStyle/>
        <a:p>
          <a:endParaRPr lang="en-SE"/>
        </a:p>
      </dgm:t>
    </dgm:pt>
    <dgm:pt modelId="{CAD61C91-1B1D-4488-883D-52B937D48C77}" type="sibTrans" cxnId="{A073CB58-608E-4E5B-B0E7-B7322EFD57ED}">
      <dgm:prSet/>
      <dgm:spPr/>
      <dgm:t>
        <a:bodyPr/>
        <a:lstStyle/>
        <a:p>
          <a:endParaRPr lang="en-SE"/>
        </a:p>
      </dgm:t>
    </dgm:pt>
    <dgm:pt modelId="{CEC53A67-7766-47C8-AFBE-6FAA2C12A8F3}">
      <dgm:prSet custT="1"/>
      <dgm:spPr/>
      <dgm:t>
        <a:bodyPr/>
        <a:lstStyle/>
        <a:p>
          <a:r>
            <a:rPr lang="en-US" sz="1800" err="1"/>
            <a:t>Databas</a:t>
          </a:r>
          <a:r>
            <a:rPr lang="en-US" sz="1800"/>
            <a:t> – Firebase RTDB</a:t>
          </a:r>
          <a:endParaRPr lang="en-SE" sz="1800"/>
        </a:p>
      </dgm:t>
    </dgm:pt>
    <dgm:pt modelId="{103B4C10-A12C-4EFF-855E-50F8B708F48D}" type="parTrans" cxnId="{FB54AC3D-3D28-47D0-A5BA-E7C3E4CBB892}">
      <dgm:prSet/>
      <dgm:spPr/>
      <dgm:t>
        <a:bodyPr/>
        <a:lstStyle/>
        <a:p>
          <a:endParaRPr lang="en-SE"/>
        </a:p>
      </dgm:t>
    </dgm:pt>
    <dgm:pt modelId="{9B3ECC65-849C-46DA-A465-C170FCFA2A59}" type="sibTrans" cxnId="{FB54AC3D-3D28-47D0-A5BA-E7C3E4CBB892}">
      <dgm:prSet/>
      <dgm:spPr/>
      <dgm:t>
        <a:bodyPr/>
        <a:lstStyle/>
        <a:p>
          <a:endParaRPr lang="en-SE"/>
        </a:p>
      </dgm:t>
    </dgm:pt>
    <dgm:pt modelId="{5B73ECA4-A306-4FFB-B7E3-6C3BF21CF805}">
      <dgm:prSet custT="1"/>
      <dgm:spPr/>
      <dgm:t>
        <a:bodyPr/>
        <a:lstStyle/>
        <a:p>
          <a:r>
            <a:rPr lang="en-US" sz="1800" err="1"/>
            <a:t>Versionshantering</a:t>
          </a:r>
          <a:r>
            <a:rPr lang="en-US" sz="1800"/>
            <a:t> – Git/</a:t>
          </a:r>
          <a:r>
            <a:rPr lang="en-US" sz="1800" err="1"/>
            <a:t>Github</a:t>
          </a:r>
          <a:endParaRPr lang="en-SE" sz="1800"/>
        </a:p>
      </dgm:t>
    </dgm:pt>
    <dgm:pt modelId="{4582C687-9380-4204-A06F-A959C83F6654}" type="parTrans" cxnId="{4887762E-92A4-40B5-AD8D-D96DF4E4D204}">
      <dgm:prSet/>
      <dgm:spPr/>
      <dgm:t>
        <a:bodyPr/>
        <a:lstStyle/>
        <a:p>
          <a:endParaRPr lang="en-SE"/>
        </a:p>
      </dgm:t>
    </dgm:pt>
    <dgm:pt modelId="{A78CE40C-6F1C-44FA-8CC6-D049480627E4}" type="sibTrans" cxnId="{4887762E-92A4-40B5-AD8D-D96DF4E4D204}">
      <dgm:prSet/>
      <dgm:spPr/>
      <dgm:t>
        <a:bodyPr/>
        <a:lstStyle/>
        <a:p>
          <a:endParaRPr lang="en-SE"/>
        </a:p>
      </dgm:t>
    </dgm:pt>
    <dgm:pt modelId="{3FF31424-FD50-4F1C-8B74-65B1C0D44306}">
      <dgm:prSet custT="1"/>
      <dgm:spPr/>
      <dgm:t>
        <a:bodyPr/>
        <a:lstStyle/>
        <a:p>
          <a:r>
            <a:rPr lang="en-US" sz="1800" dirty="0"/>
            <a:t>CAD-</a:t>
          </a:r>
          <a:r>
            <a:rPr lang="en-US" sz="1800" dirty="0" err="1"/>
            <a:t>ritning</a:t>
          </a:r>
          <a:endParaRPr lang="en-SE" sz="1800" dirty="0"/>
        </a:p>
      </dgm:t>
    </dgm:pt>
    <dgm:pt modelId="{8C131337-2C99-4A39-81B2-C0AC61DEC595}" type="parTrans" cxnId="{06427103-F0D3-4631-AA8A-42EAE27DFED1}">
      <dgm:prSet/>
      <dgm:spPr/>
      <dgm:t>
        <a:bodyPr/>
        <a:lstStyle/>
        <a:p>
          <a:endParaRPr lang="en-SE"/>
        </a:p>
      </dgm:t>
    </dgm:pt>
    <dgm:pt modelId="{134CD3BA-4BBE-4A80-84A9-CF32710A5DD4}" type="sibTrans" cxnId="{06427103-F0D3-4631-AA8A-42EAE27DFED1}">
      <dgm:prSet/>
      <dgm:spPr/>
      <dgm:t>
        <a:bodyPr/>
        <a:lstStyle/>
        <a:p>
          <a:endParaRPr lang="en-SE"/>
        </a:p>
      </dgm:t>
    </dgm:pt>
    <dgm:pt modelId="{D94FD0FB-2925-4788-ABE9-09AD31062F82}">
      <dgm:prSet custT="1"/>
      <dgm:spPr/>
      <dgm:t>
        <a:bodyPr/>
        <a:lstStyle/>
        <a:p>
          <a:r>
            <a:rPr lang="sv-SE" sz="1800" dirty="0"/>
            <a:t>Servo/motor</a:t>
          </a:r>
          <a:endParaRPr lang="en-SE" sz="1800" dirty="0"/>
        </a:p>
      </dgm:t>
    </dgm:pt>
    <dgm:pt modelId="{03E1E5EF-A12C-45A3-851F-D31F1C23F561}" type="parTrans" cxnId="{DA812537-4C9E-4ADD-B42B-F068433B0611}">
      <dgm:prSet/>
      <dgm:spPr/>
      <dgm:t>
        <a:bodyPr/>
        <a:lstStyle/>
        <a:p>
          <a:endParaRPr lang="en-SE"/>
        </a:p>
      </dgm:t>
    </dgm:pt>
    <dgm:pt modelId="{85E25128-6136-4206-8E55-C8C3DAA2C8E9}" type="sibTrans" cxnId="{DA812537-4C9E-4ADD-B42B-F068433B0611}">
      <dgm:prSet/>
      <dgm:spPr/>
      <dgm:t>
        <a:bodyPr/>
        <a:lstStyle/>
        <a:p>
          <a:endParaRPr lang="en-SE"/>
        </a:p>
      </dgm:t>
    </dgm:pt>
    <dgm:pt modelId="{5AEF9748-FFA4-45D2-8CED-6DE3660832AD}">
      <dgm:prSet custT="1"/>
      <dgm:spPr/>
      <dgm:t>
        <a:bodyPr/>
        <a:lstStyle/>
        <a:p>
          <a:r>
            <a:rPr lang="sv-SE" sz="1800" dirty="0"/>
            <a:t>Styrning av </a:t>
          </a:r>
          <a:r>
            <a:rPr lang="sv-SE" sz="1800" dirty="0" err="1"/>
            <a:t>utenheter</a:t>
          </a:r>
          <a:r>
            <a:rPr lang="sv-SE" sz="1800" dirty="0"/>
            <a:t> t ex display</a:t>
          </a:r>
          <a:endParaRPr lang="en-SE" sz="1800" dirty="0"/>
        </a:p>
      </dgm:t>
    </dgm:pt>
    <dgm:pt modelId="{21717297-08F5-4B2F-9630-797276C56A1A}" type="parTrans" cxnId="{10673276-EF31-4201-B867-B63A6EE224AE}">
      <dgm:prSet/>
      <dgm:spPr/>
      <dgm:t>
        <a:bodyPr/>
        <a:lstStyle/>
        <a:p>
          <a:endParaRPr lang="en-SE"/>
        </a:p>
      </dgm:t>
    </dgm:pt>
    <dgm:pt modelId="{BF95C071-F327-48F6-9028-292C1A2B183F}" type="sibTrans" cxnId="{10673276-EF31-4201-B867-B63A6EE224AE}">
      <dgm:prSet/>
      <dgm:spPr/>
      <dgm:t>
        <a:bodyPr/>
        <a:lstStyle/>
        <a:p>
          <a:endParaRPr lang="en-SE"/>
        </a:p>
      </dgm:t>
    </dgm:pt>
    <dgm:pt modelId="{2E170FBC-0096-4734-BE2B-DDE5C6D522B2}">
      <dgm:prSet custT="1"/>
      <dgm:spPr/>
      <dgm:t>
        <a:bodyPr/>
        <a:lstStyle/>
        <a:p>
          <a:r>
            <a:rPr lang="en-US" sz="1800"/>
            <a:t>3D-printing</a:t>
          </a:r>
          <a:endParaRPr lang="en-SE" sz="1800"/>
        </a:p>
      </dgm:t>
    </dgm:pt>
    <dgm:pt modelId="{3FD1021D-2B1B-4D4B-9388-90E5EE042144}" type="parTrans" cxnId="{30713D73-AD51-4B18-B3A3-D4D2AE25FFDF}">
      <dgm:prSet/>
      <dgm:spPr/>
      <dgm:t>
        <a:bodyPr/>
        <a:lstStyle/>
        <a:p>
          <a:endParaRPr lang="en-SE"/>
        </a:p>
      </dgm:t>
    </dgm:pt>
    <dgm:pt modelId="{7C45B5B8-FA00-4CBB-AF3C-5465675F867F}" type="sibTrans" cxnId="{30713D73-AD51-4B18-B3A3-D4D2AE25FFDF}">
      <dgm:prSet/>
      <dgm:spPr/>
      <dgm:t>
        <a:bodyPr/>
        <a:lstStyle/>
        <a:p>
          <a:endParaRPr lang="en-SE"/>
        </a:p>
      </dgm:t>
    </dgm:pt>
    <dgm:pt modelId="{4F3C3D68-4F16-4D74-848E-C102D5CF5049}">
      <dgm:prSet custT="1"/>
      <dgm:spPr/>
      <dgm:t>
        <a:bodyPr/>
        <a:lstStyle/>
        <a:p>
          <a:r>
            <a:rPr lang="sv-SE" sz="1800" dirty="0"/>
            <a:t>Rapport el presentation ihop med </a:t>
          </a:r>
          <a:r>
            <a:rPr lang="sv-SE" sz="1800" dirty="0" err="1"/>
            <a:t>sv</a:t>
          </a:r>
          <a:r>
            <a:rPr lang="sv-SE" sz="1800" dirty="0"/>
            <a:t>-eng.</a:t>
          </a:r>
          <a:endParaRPr lang="en-SE" sz="1800" dirty="0"/>
        </a:p>
      </dgm:t>
    </dgm:pt>
    <dgm:pt modelId="{E0D4FE8B-06D1-4AB4-93ED-0153F984803D}" type="parTrans" cxnId="{935167E9-BE9A-4B40-A77D-613EF533A59E}">
      <dgm:prSet/>
      <dgm:spPr/>
      <dgm:t>
        <a:bodyPr/>
        <a:lstStyle/>
        <a:p>
          <a:endParaRPr lang="sv-SE"/>
        </a:p>
      </dgm:t>
    </dgm:pt>
    <dgm:pt modelId="{AC6500D6-6E5E-4410-8AEF-B05BDEECCD3C}" type="sibTrans" cxnId="{935167E9-BE9A-4B40-A77D-613EF533A59E}">
      <dgm:prSet/>
      <dgm:spPr/>
      <dgm:t>
        <a:bodyPr/>
        <a:lstStyle/>
        <a:p>
          <a:endParaRPr lang="sv-SE"/>
        </a:p>
      </dgm:t>
    </dgm:pt>
    <dgm:pt modelId="{B0371128-CF45-4020-9D51-E236F3E4ADF3}">
      <dgm:prSet custT="1"/>
      <dgm:spPr/>
      <dgm:t>
        <a:bodyPr/>
        <a:lstStyle/>
        <a:p>
          <a:r>
            <a:rPr lang="sv-SE" sz="1800" dirty="0"/>
            <a:t>Vattensensor &amp; Fuktsensor</a:t>
          </a:r>
          <a:endParaRPr lang="en-SE" sz="1800" dirty="0"/>
        </a:p>
      </dgm:t>
    </dgm:pt>
    <dgm:pt modelId="{EBA1798F-84A3-4916-BED6-06578D033765}" type="parTrans" cxnId="{825F8D6F-953B-484B-B732-1D7146845764}">
      <dgm:prSet/>
      <dgm:spPr/>
      <dgm:t>
        <a:bodyPr/>
        <a:lstStyle/>
        <a:p>
          <a:endParaRPr lang="sv-SE"/>
        </a:p>
      </dgm:t>
    </dgm:pt>
    <dgm:pt modelId="{C44464D1-DFF3-467F-A646-00DAFBCAD6BC}" type="sibTrans" cxnId="{825F8D6F-953B-484B-B732-1D7146845764}">
      <dgm:prSet/>
      <dgm:spPr/>
      <dgm:t>
        <a:bodyPr/>
        <a:lstStyle/>
        <a:p>
          <a:endParaRPr lang="sv-SE"/>
        </a:p>
      </dgm:t>
    </dgm:pt>
    <dgm:pt modelId="{CAC442A0-3459-4E9D-9FB4-63D77860B5DD}" type="pres">
      <dgm:prSet presAssocID="{DAD2814B-A0CB-41C7-85D5-AD7DA7A502F2}" presName="linearFlow" presStyleCnt="0">
        <dgm:presLayoutVars>
          <dgm:dir/>
          <dgm:animLvl val="lvl"/>
          <dgm:resizeHandles val="exact"/>
        </dgm:presLayoutVars>
      </dgm:prSet>
      <dgm:spPr/>
    </dgm:pt>
    <dgm:pt modelId="{8AF064CB-97A4-4275-AD50-547743065CAD}" type="pres">
      <dgm:prSet presAssocID="{8BEAF9B3-3E08-4B82-9819-37BA19D73C1D}" presName="composite" presStyleCnt="0"/>
      <dgm:spPr/>
    </dgm:pt>
    <dgm:pt modelId="{EA02F185-2BC4-484B-99BF-0614B07AFAEE}" type="pres">
      <dgm:prSet presAssocID="{8BEAF9B3-3E08-4B82-9819-37BA19D73C1D}" presName="parentText" presStyleLbl="alignNode1" presStyleIdx="0" presStyleCnt="3">
        <dgm:presLayoutVars>
          <dgm:chMax val="1"/>
          <dgm:bulletEnabled val="1"/>
        </dgm:presLayoutVars>
      </dgm:prSet>
      <dgm:spPr/>
    </dgm:pt>
    <dgm:pt modelId="{938398C7-0A59-4E88-9309-E678BBF69001}" type="pres">
      <dgm:prSet presAssocID="{8BEAF9B3-3E08-4B82-9819-37BA19D73C1D}" presName="descendantText" presStyleLbl="alignAcc1" presStyleIdx="0" presStyleCnt="3">
        <dgm:presLayoutVars>
          <dgm:bulletEnabled val="1"/>
        </dgm:presLayoutVars>
      </dgm:prSet>
      <dgm:spPr/>
    </dgm:pt>
    <dgm:pt modelId="{E6BBE099-0380-4FAE-B829-219639F55886}" type="pres">
      <dgm:prSet presAssocID="{98CADFA8-377D-4158-A54E-E61CE147D96B}" presName="sp" presStyleCnt="0"/>
      <dgm:spPr/>
    </dgm:pt>
    <dgm:pt modelId="{40D977D0-D5DD-45D3-9A8B-9F4432DFBBD7}" type="pres">
      <dgm:prSet presAssocID="{A851A5EC-0E24-4A9F-935D-AD4109AA6A07}" presName="composite" presStyleCnt="0"/>
      <dgm:spPr/>
    </dgm:pt>
    <dgm:pt modelId="{C71168F8-AF63-4E6B-9663-AF511FA6ED38}" type="pres">
      <dgm:prSet presAssocID="{A851A5EC-0E24-4A9F-935D-AD4109AA6A07}" presName="parentText" presStyleLbl="alignNode1" presStyleIdx="1" presStyleCnt="3">
        <dgm:presLayoutVars>
          <dgm:chMax val="1"/>
          <dgm:bulletEnabled val="1"/>
        </dgm:presLayoutVars>
      </dgm:prSet>
      <dgm:spPr/>
    </dgm:pt>
    <dgm:pt modelId="{D84E987E-976A-449D-A86A-02B877C62E5D}" type="pres">
      <dgm:prSet presAssocID="{A851A5EC-0E24-4A9F-935D-AD4109AA6A07}" presName="descendantText" presStyleLbl="alignAcc1" presStyleIdx="1" presStyleCnt="3">
        <dgm:presLayoutVars>
          <dgm:bulletEnabled val="1"/>
        </dgm:presLayoutVars>
      </dgm:prSet>
      <dgm:spPr/>
    </dgm:pt>
    <dgm:pt modelId="{D802DB54-E5E8-4AEC-AC26-A01E00CDC73A}" type="pres">
      <dgm:prSet presAssocID="{9C6537AC-799B-4099-8658-27E00E9D460C}" presName="sp" presStyleCnt="0"/>
      <dgm:spPr/>
    </dgm:pt>
    <dgm:pt modelId="{2C4E666D-4A77-4BE2-BE4B-9C0B00F4CAA7}" type="pres">
      <dgm:prSet presAssocID="{1D738A6A-DCD4-422C-BDEE-5B9B2A688286}" presName="composite" presStyleCnt="0"/>
      <dgm:spPr/>
    </dgm:pt>
    <dgm:pt modelId="{6583E38A-AAAC-4A3D-9F74-1A0BF1C973EA}" type="pres">
      <dgm:prSet presAssocID="{1D738A6A-DCD4-422C-BDEE-5B9B2A688286}" presName="parentText" presStyleLbl="alignNode1" presStyleIdx="2" presStyleCnt="3">
        <dgm:presLayoutVars>
          <dgm:chMax val="1"/>
          <dgm:bulletEnabled val="1"/>
        </dgm:presLayoutVars>
      </dgm:prSet>
      <dgm:spPr/>
    </dgm:pt>
    <dgm:pt modelId="{BCAE0550-6B5A-43C3-A683-2F61742AA8F5}" type="pres">
      <dgm:prSet presAssocID="{1D738A6A-DCD4-422C-BDEE-5B9B2A688286}" presName="descendantText" presStyleLbl="alignAcc1" presStyleIdx="2" presStyleCnt="3">
        <dgm:presLayoutVars>
          <dgm:bulletEnabled val="1"/>
        </dgm:presLayoutVars>
      </dgm:prSet>
      <dgm:spPr/>
    </dgm:pt>
  </dgm:ptLst>
  <dgm:cxnLst>
    <dgm:cxn modelId="{6760E002-A334-439D-A415-20437890C01F}" type="presOf" srcId="{5B73ECA4-A306-4FFB-B7E3-6C3BF21CF805}" destId="{938398C7-0A59-4E88-9309-E678BBF69001}" srcOrd="0" destOrd="2" presId="urn:microsoft.com/office/officeart/2005/8/layout/chevron2"/>
    <dgm:cxn modelId="{06427103-F0D3-4631-AA8A-42EAE27DFED1}" srcId="{A851A5EC-0E24-4A9F-935D-AD4109AA6A07}" destId="{3FF31424-FD50-4F1C-8B74-65B1C0D44306}" srcOrd="0" destOrd="0" parTransId="{8C131337-2C99-4A39-81B2-C0AC61DEC595}" sibTransId="{134CD3BA-4BBE-4A80-84A9-CF32710A5DD4}"/>
    <dgm:cxn modelId="{4887762E-92A4-40B5-AD8D-D96DF4E4D204}" srcId="{8BEAF9B3-3E08-4B82-9819-37BA19D73C1D}" destId="{5B73ECA4-A306-4FFB-B7E3-6C3BF21CF805}" srcOrd="2" destOrd="0" parTransId="{4582C687-9380-4204-A06F-A959C83F6654}" sibTransId="{A78CE40C-6F1C-44FA-8CC6-D049480627E4}"/>
    <dgm:cxn modelId="{DA812537-4C9E-4ADD-B42B-F068433B0611}" srcId="{1D738A6A-DCD4-422C-BDEE-5B9B2A688286}" destId="{D94FD0FB-2925-4788-ABE9-09AD31062F82}" srcOrd="0" destOrd="0" parTransId="{03E1E5EF-A12C-45A3-851F-D31F1C23F561}" sibTransId="{85E25128-6136-4206-8E55-C8C3DAA2C8E9}"/>
    <dgm:cxn modelId="{FB54AC3D-3D28-47D0-A5BA-E7C3E4CBB892}" srcId="{8BEAF9B3-3E08-4B82-9819-37BA19D73C1D}" destId="{CEC53A67-7766-47C8-AFBE-6FAA2C12A8F3}" srcOrd="1" destOrd="0" parTransId="{103B4C10-A12C-4EFF-855E-50F8B708F48D}" sibTransId="{9B3ECC65-849C-46DA-A465-C170FCFA2A59}"/>
    <dgm:cxn modelId="{42CCE35C-B94D-4C33-B651-8EDE2E588AF0}" srcId="{DAD2814B-A0CB-41C7-85D5-AD7DA7A502F2}" destId="{8BEAF9B3-3E08-4B82-9819-37BA19D73C1D}" srcOrd="0" destOrd="0" parTransId="{681C3539-FFE5-4513-BD35-D9E0557007C3}" sibTransId="{98CADFA8-377D-4158-A54E-E61CE147D96B}"/>
    <dgm:cxn modelId="{4F001F6B-DC15-41B8-B8B2-572B979949EC}" type="presOf" srcId="{D94FD0FB-2925-4788-ABE9-09AD31062F82}" destId="{BCAE0550-6B5A-43C3-A683-2F61742AA8F5}" srcOrd="0" destOrd="0" presId="urn:microsoft.com/office/officeart/2005/8/layout/chevron2"/>
    <dgm:cxn modelId="{CDEB7C4E-A7F9-4376-B8E6-EF6ABC5A3DE1}" type="presOf" srcId="{B0371128-CF45-4020-9D51-E236F3E4ADF3}" destId="{BCAE0550-6B5A-43C3-A683-2F61742AA8F5}" srcOrd="0" destOrd="1" presId="urn:microsoft.com/office/officeart/2005/8/layout/chevron2"/>
    <dgm:cxn modelId="{825F8D6F-953B-484B-B732-1D7146845764}" srcId="{1D738A6A-DCD4-422C-BDEE-5B9B2A688286}" destId="{B0371128-CF45-4020-9D51-E236F3E4ADF3}" srcOrd="1" destOrd="0" parTransId="{EBA1798F-84A3-4916-BED6-06578D033765}" sibTransId="{C44464D1-DFF3-467F-A646-00DAFBCAD6BC}"/>
    <dgm:cxn modelId="{30713D73-AD51-4B18-B3A3-D4D2AE25FFDF}" srcId="{A851A5EC-0E24-4A9F-935D-AD4109AA6A07}" destId="{2E170FBC-0096-4734-BE2B-DDE5C6D522B2}" srcOrd="1" destOrd="0" parTransId="{3FD1021D-2B1B-4D4B-9388-90E5EE042144}" sibTransId="{7C45B5B8-FA00-4CBB-AF3C-5465675F867F}"/>
    <dgm:cxn modelId="{1EAAAF53-AB44-4469-871E-918884169212}" type="presOf" srcId="{CEC53A67-7766-47C8-AFBE-6FAA2C12A8F3}" destId="{938398C7-0A59-4E88-9309-E678BBF69001}" srcOrd="0" destOrd="1" presId="urn:microsoft.com/office/officeart/2005/8/layout/chevron2"/>
    <dgm:cxn modelId="{10673276-EF31-4201-B867-B63A6EE224AE}" srcId="{1D738A6A-DCD4-422C-BDEE-5B9B2A688286}" destId="{5AEF9748-FFA4-45D2-8CED-6DE3660832AD}" srcOrd="2" destOrd="0" parTransId="{21717297-08F5-4B2F-9630-797276C56A1A}" sibTransId="{BF95C071-F327-48F6-9028-292C1A2B183F}"/>
    <dgm:cxn modelId="{A073CB58-608E-4E5B-B0E7-B7322EFD57ED}" srcId="{8BEAF9B3-3E08-4B82-9819-37BA19D73C1D}" destId="{56A7D5F3-FFED-4011-ABF7-1663477F9359}" srcOrd="0" destOrd="0" parTransId="{3DA2306E-6399-41F9-94AD-48E644F4C195}" sibTransId="{CAD61C91-1B1D-4488-883D-52B937D48C77}"/>
    <dgm:cxn modelId="{36517C80-5FCB-4F49-A684-03F4BB0AF0B3}" type="presOf" srcId="{3FF31424-FD50-4F1C-8B74-65B1C0D44306}" destId="{D84E987E-976A-449D-A86A-02B877C62E5D}" srcOrd="0" destOrd="0" presId="urn:microsoft.com/office/officeart/2005/8/layout/chevron2"/>
    <dgm:cxn modelId="{DC86EA86-2CEB-46DD-8191-F80FB022E9F9}" srcId="{DAD2814B-A0CB-41C7-85D5-AD7DA7A502F2}" destId="{1D738A6A-DCD4-422C-BDEE-5B9B2A688286}" srcOrd="2" destOrd="0" parTransId="{39DEEB66-D599-40E0-A4BF-A0126021BD34}" sibTransId="{B94BBBE0-4E2C-4D22-BBE3-766EFDE5886D}"/>
    <dgm:cxn modelId="{D9E8328F-6990-426C-B0D9-3BCD17D515CC}" type="presOf" srcId="{4F3C3D68-4F16-4D74-848E-C102D5CF5049}" destId="{D84E987E-976A-449D-A86A-02B877C62E5D}" srcOrd="0" destOrd="2" presId="urn:microsoft.com/office/officeart/2005/8/layout/chevron2"/>
    <dgm:cxn modelId="{79458DA1-0224-4540-93AB-ACEAAC5DBD7A}" type="presOf" srcId="{5AEF9748-FFA4-45D2-8CED-6DE3660832AD}" destId="{BCAE0550-6B5A-43C3-A683-2F61742AA8F5}" srcOrd="0" destOrd="2" presId="urn:microsoft.com/office/officeart/2005/8/layout/chevron2"/>
    <dgm:cxn modelId="{058D56A2-ECAB-476A-ACF9-42A9962B8759}" type="presOf" srcId="{56A7D5F3-FFED-4011-ABF7-1663477F9359}" destId="{938398C7-0A59-4E88-9309-E678BBF69001}" srcOrd="0" destOrd="0" presId="urn:microsoft.com/office/officeart/2005/8/layout/chevron2"/>
    <dgm:cxn modelId="{7252F6AC-4D7B-4228-A73C-B2EEBE693DBD}" type="presOf" srcId="{2E170FBC-0096-4734-BE2B-DDE5C6D522B2}" destId="{D84E987E-976A-449D-A86A-02B877C62E5D}" srcOrd="0" destOrd="1" presId="urn:microsoft.com/office/officeart/2005/8/layout/chevron2"/>
    <dgm:cxn modelId="{34BEEDBB-0C36-43EC-A922-E32924488D61}" srcId="{DAD2814B-A0CB-41C7-85D5-AD7DA7A502F2}" destId="{A851A5EC-0E24-4A9F-935D-AD4109AA6A07}" srcOrd="1" destOrd="0" parTransId="{2AEE47FC-2ACE-4DB6-ACAD-A0CD7F4C0DFE}" sibTransId="{9C6537AC-799B-4099-8658-27E00E9D460C}"/>
    <dgm:cxn modelId="{082324BE-13EC-4061-B25D-955DA23A6F8D}" type="presOf" srcId="{1D738A6A-DCD4-422C-BDEE-5B9B2A688286}" destId="{6583E38A-AAAC-4A3D-9F74-1A0BF1C973EA}" srcOrd="0" destOrd="0" presId="urn:microsoft.com/office/officeart/2005/8/layout/chevron2"/>
    <dgm:cxn modelId="{78B06FCE-87FD-4C4B-A93F-A15278E26974}" type="presOf" srcId="{DAD2814B-A0CB-41C7-85D5-AD7DA7A502F2}" destId="{CAC442A0-3459-4E9D-9FB4-63D77860B5DD}" srcOrd="0" destOrd="0" presId="urn:microsoft.com/office/officeart/2005/8/layout/chevron2"/>
    <dgm:cxn modelId="{BBD6CCD4-B121-4AF1-857E-173FFE1F984F}" type="presOf" srcId="{8BEAF9B3-3E08-4B82-9819-37BA19D73C1D}" destId="{EA02F185-2BC4-484B-99BF-0614B07AFAEE}" srcOrd="0" destOrd="0" presId="urn:microsoft.com/office/officeart/2005/8/layout/chevron2"/>
    <dgm:cxn modelId="{DE2E85DD-550C-4E0F-9826-7D98A10E4D46}" type="presOf" srcId="{A851A5EC-0E24-4A9F-935D-AD4109AA6A07}" destId="{C71168F8-AF63-4E6B-9663-AF511FA6ED38}" srcOrd="0" destOrd="0" presId="urn:microsoft.com/office/officeart/2005/8/layout/chevron2"/>
    <dgm:cxn modelId="{935167E9-BE9A-4B40-A77D-613EF533A59E}" srcId="{A851A5EC-0E24-4A9F-935D-AD4109AA6A07}" destId="{4F3C3D68-4F16-4D74-848E-C102D5CF5049}" srcOrd="2" destOrd="0" parTransId="{E0D4FE8B-06D1-4AB4-93ED-0153F984803D}" sibTransId="{AC6500D6-6E5E-4410-8AEF-B05BDEECCD3C}"/>
    <dgm:cxn modelId="{752314B8-8548-4134-BAEB-62C9F44B2E47}" type="presParOf" srcId="{CAC442A0-3459-4E9D-9FB4-63D77860B5DD}" destId="{8AF064CB-97A4-4275-AD50-547743065CAD}" srcOrd="0" destOrd="0" presId="urn:microsoft.com/office/officeart/2005/8/layout/chevron2"/>
    <dgm:cxn modelId="{D3B9C364-A24D-4165-B3D7-4D21A01C37B8}" type="presParOf" srcId="{8AF064CB-97A4-4275-AD50-547743065CAD}" destId="{EA02F185-2BC4-484B-99BF-0614B07AFAEE}" srcOrd="0" destOrd="0" presId="urn:microsoft.com/office/officeart/2005/8/layout/chevron2"/>
    <dgm:cxn modelId="{8F131220-64A1-4DC4-B79C-3EE78AD7593B}" type="presParOf" srcId="{8AF064CB-97A4-4275-AD50-547743065CAD}" destId="{938398C7-0A59-4E88-9309-E678BBF69001}" srcOrd="1" destOrd="0" presId="urn:microsoft.com/office/officeart/2005/8/layout/chevron2"/>
    <dgm:cxn modelId="{565C3B0B-517E-43DB-A7CB-10D702CD702B}" type="presParOf" srcId="{CAC442A0-3459-4E9D-9FB4-63D77860B5DD}" destId="{E6BBE099-0380-4FAE-B829-219639F55886}" srcOrd="1" destOrd="0" presId="urn:microsoft.com/office/officeart/2005/8/layout/chevron2"/>
    <dgm:cxn modelId="{E58D0256-3609-4ECC-A468-9367D7E1B848}" type="presParOf" srcId="{CAC442A0-3459-4E9D-9FB4-63D77860B5DD}" destId="{40D977D0-D5DD-45D3-9A8B-9F4432DFBBD7}" srcOrd="2" destOrd="0" presId="urn:microsoft.com/office/officeart/2005/8/layout/chevron2"/>
    <dgm:cxn modelId="{DBC8F95B-91EC-4110-B767-DFF9C98756BF}" type="presParOf" srcId="{40D977D0-D5DD-45D3-9A8B-9F4432DFBBD7}" destId="{C71168F8-AF63-4E6B-9663-AF511FA6ED38}" srcOrd="0" destOrd="0" presId="urn:microsoft.com/office/officeart/2005/8/layout/chevron2"/>
    <dgm:cxn modelId="{90B9ED12-D043-4B77-BDE6-8271CFEE1F26}" type="presParOf" srcId="{40D977D0-D5DD-45D3-9A8B-9F4432DFBBD7}" destId="{D84E987E-976A-449D-A86A-02B877C62E5D}" srcOrd="1" destOrd="0" presId="urn:microsoft.com/office/officeart/2005/8/layout/chevron2"/>
    <dgm:cxn modelId="{BDC2F89F-3509-4A86-B848-23769243D558}" type="presParOf" srcId="{CAC442A0-3459-4E9D-9FB4-63D77860B5DD}" destId="{D802DB54-E5E8-4AEC-AC26-A01E00CDC73A}" srcOrd="3" destOrd="0" presId="urn:microsoft.com/office/officeart/2005/8/layout/chevron2"/>
    <dgm:cxn modelId="{AEBB0E80-4947-44B1-AFD2-08DC55973424}" type="presParOf" srcId="{CAC442A0-3459-4E9D-9FB4-63D77860B5DD}" destId="{2C4E666D-4A77-4BE2-BE4B-9C0B00F4CAA7}" srcOrd="4" destOrd="0" presId="urn:microsoft.com/office/officeart/2005/8/layout/chevron2"/>
    <dgm:cxn modelId="{8D305E4F-B769-4749-9E4D-B30D46DA4B87}" type="presParOf" srcId="{2C4E666D-4A77-4BE2-BE4B-9C0B00F4CAA7}" destId="{6583E38A-AAAC-4A3D-9F74-1A0BF1C973EA}" srcOrd="0" destOrd="0" presId="urn:microsoft.com/office/officeart/2005/8/layout/chevron2"/>
    <dgm:cxn modelId="{DF3879C2-82D5-45E5-9E01-DC0F0FBD8A6B}" type="presParOf" srcId="{2C4E666D-4A77-4BE2-BE4B-9C0B00F4CAA7}" destId="{BCAE0550-6B5A-43C3-A683-2F61742AA8F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D2814B-A0CB-41C7-85D5-AD7DA7A502F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SE"/>
        </a:p>
      </dgm:t>
    </dgm:pt>
    <dgm:pt modelId="{8BEAF9B3-3E08-4B82-9819-37BA19D73C1D}">
      <dgm:prSet phldrT="[Text]"/>
      <dgm:spPr/>
      <dgm:t>
        <a:bodyPr/>
        <a:lstStyle/>
        <a:p>
          <a:r>
            <a:rPr lang="en-US"/>
            <a:t>Jeton</a:t>
          </a:r>
          <a:endParaRPr lang="en-SE"/>
        </a:p>
      </dgm:t>
    </dgm:pt>
    <dgm:pt modelId="{681C3539-FFE5-4513-BD35-D9E0557007C3}" type="parTrans" cxnId="{42CCE35C-B94D-4C33-B651-8EDE2E588AF0}">
      <dgm:prSet/>
      <dgm:spPr/>
      <dgm:t>
        <a:bodyPr/>
        <a:lstStyle/>
        <a:p>
          <a:endParaRPr lang="en-SE"/>
        </a:p>
      </dgm:t>
    </dgm:pt>
    <dgm:pt modelId="{98CADFA8-377D-4158-A54E-E61CE147D96B}" type="sibTrans" cxnId="{42CCE35C-B94D-4C33-B651-8EDE2E588AF0}">
      <dgm:prSet/>
      <dgm:spPr/>
      <dgm:t>
        <a:bodyPr/>
        <a:lstStyle/>
        <a:p>
          <a:endParaRPr lang="en-SE"/>
        </a:p>
      </dgm:t>
    </dgm:pt>
    <dgm:pt modelId="{A851A5EC-0E24-4A9F-935D-AD4109AA6A07}">
      <dgm:prSet phldrT="[Text]"/>
      <dgm:spPr/>
      <dgm:t>
        <a:bodyPr/>
        <a:lstStyle/>
        <a:p>
          <a:r>
            <a:rPr lang="en-US"/>
            <a:t>?</a:t>
          </a:r>
          <a:endParaRPr lang="en-SE"/>
        </a:p>
      </dgm:t>
    </dgm:pt>
    <dgm:pt modelId="{2AEE47FC-2ACE-4DB6-ACAD-A0CD7F4C0DFE}" type="parTrans" cxnId="{34BEEDBB-0C36-43EC-A922-E32924488D61}">
      <dgm:prSet/>
      <dgm:spPr/>
      <dgm:t>
        <a:bodyPr/>
        <a:lstStyle/>
        <a:p>
          <a:endParaRPr lang="en-SE"/>
        </a:p>
      </dgm:t>
    </dgm:pt>
    <dgm:pt modelId="{9C6537AC-799B-4099-8658-27E00E9D460C}" type="sibTrans" cxnId="{34BEEDBB-0C36-43EC-A922-E32924488D61}">
      <dgm:prSet/>
      <dgm:spPr/>
      <dgm:t>
        <a:bodyPr/>
        <a:lstStyle/>
        <a:p>
          <a:endParaRPr lang="en-SE"/>
        </a:p>
      </dgm:t>
    </dgm:pt>
    <dgm:pt modelId="{56A7D5F3-FFED-4011-ABF7-1663477F9359}">
      <dgm:prSet custT="1"/>
      <dgm:spPr/>
      <dgm:t>
        <a:bodyPr/>
        <a:lstStyle/>
        <a:p>
          <a:r>
            <a:rPr lang="en-US" sz="1800" err="1"/>
            <a:t>Nuxt</a:t>
          </a:r>
          <a:r>
            <a:rPr lang="en-US" sz="1800"/>
            <a:t> – SSR</a:t>
          </a:r>
          <a:endParaRPr lang="en-SE" sz="1800"/>
        </a:p>
      </dgm:t>
    </dgm:pt>
    <dgm:pt modelId="{3DA2306E-6399-41F9-94AD-48E644F4C195}" type="parTrans" cxnId="{A073CB58-608E-4E5B-B0E7-B7322EFD57ED}">
      <dgm:prSet/>
      <dgm:spPr/>
      <dgm:t>
        <a:bodyPr/>
        <a:lstStyle/>
        <a:p>
          <a:endParaRPr lang="en-SE"/>
        </a:p>
      </dgm:t>
    </dgm:pt>
    <dgm:pt modelId="{CAD61C91-1B1D-4488-883D-52B937D48C77}" type="sibTrans" cxnId="{A073CB58-608E-4E5B-B0E7-B7322EFD57ED}">
      <dgm:prSet/>
      <dgm:spPr/>
      <dgm:t>
        <a:bodyPr/>
        <a:lstStyle/>
        <a:p>
          <a:endParaRPr lang="en-SE"/>
        </a:p>
      </dgm:t>
    </dgm:pt>
    <dgm:pt modelId="{3FF31424-FD50-4F1C-8B74-65B1C0D44306}">
      <dgm:prSet custT="1"/>
      <dgm:spPr/>
      <dgm:t>
        <a:bodyPr/>
        <a:lstStyle/>
        <a:p>
          <a:r>
            <a:rPr lang="en-US" sz="1800"/>
            <a:t>Svenska?</a:t>
          </a:r>
          <a:endParaRPr lang="en-SE" sz="1800"/>
        </a:p>
      </dgm:t>
    </dgm:pt>
    <dgm:pt modelId="{8C131337-2C99-4A39-81B2-C0AC61DEC595}" type="parTrans" cxnId="{06427103-F0D3-4631-AA8A-42EAE27DFED1}">
      <dgm:prSet/>
      <dgm:spPr/>
      <dgm:t>
        <a:bodyPr/>
        <a:lstStyle/>
        <a:p>
          <a:endParaRPr lang="en-SE"/>
        </a:p>
      </dgm:t>
    </dgm:pt>
    <dgm:pt modelId="{134CD3BA-4BBE-4A80-84A9-CF32710A5DD4}" type="sibTrans" cxnId="{06427103-F0D3-4631-AA8A-42EAE27DFED1}">
      <dgm:prSet/>
      <dgm:spPr/>
      <dgm:t>
        <a:bodyPr/>
        <a:lstStyle/>
        <a:p>
          <a:endParaRPr lang="en-SE"/>
        </a:p>
      </dgm:t>
    </dgm:pt>
    <dgm:pt modelId="{2CF83928-FC95-4803-BEF1-7C8DFA7A9D9F}">
      <dgm:prSet custT="1"/>
      <dgm:spPr/>
      <dgm:t>
        <a:bodyPr/>
        <a:lstStyle/>
        <a:p>
          <a:r>
            <a:rPr lang="en-US" sz="1800" err="1"/>
            <a:t>Engelska</a:t>
          </a:r>
          <a:r>
            <a:rPr lang="en-US" sz="1800"/>
            <a:t>?</a:t>
          </a:r>
          <a:endParaRPr lang="en-SE" sz="1800"/>
        </a:p>
      </dgm:t>
    </dgm:pt>
    <dgm:pt modelId="{A201FCD4-F0BE-4081-BF55-612430B05A21}" type="parTrans" cxnId="{A738D676-5B4B-4C98-81E3-E8023BB83409}">
      <dgm:prSet/>
      <dgm:spPr/>
      <dgm:t>
        <a:bodyPr/>
        <a:lstStyle/>
        <a:p>
          <a:endParaRPr lang="en-SE"/>
        </a:p>
      </dgm:t>
    </dgm:pt>
    <dgm:pt modelId="{A3460648-8FE5-4BFF-A362-E9267E548A35}" type="sibTrans" cxnId="{A738D676-5B4B-4C98-81E3-E8023BB83409}">
      <dgm:prSet/>
      <dgm:spPr/>
      <dgm:t>
        <a:bodyPr/>
        <a:lstStyle/>
        <a:p>
          <a:endParaRPr lang="en-SE"/>
        </a:p>
      </dgm:t>
    </dgm:pt>
    <dgm:pt modelId="{8C08BAE5-F89F-41EB-A5CA-49AD616AA11A}">
      <dgm:prSet custT="1"/>
      <dgm:spPr/>
      <dgm:t>
        <a:bodyPr/>
        <a:lstStyle/>
        <a:p>
          <a:r>
            <a:rPr lang="en-US" sz="1800"/>
            <a:t>Markdown</a:t>
          </a:r>
          <a:endParaRPr lang="en-SE" sz="1800"/>
        </a:p>
      </dgm:t>
    </dgm:pt>
    <dgm:pt modelId="{28A4DBF9-C8B0-4665-BAC4-24A67E282C00}" type="parTrans" cxnId="{9F1DA5A6-7CCF-493F-AAAB-E783395E80FD}">
      <dgm:prSet/>
      <dgm:spPr/>
      <dgm:t>
        <a:bodyPr/>
        <a:lstStyle/>
        <a:p>
          <a:endParaRPr lang="en-SE"/>
        </a:p>
      </dgm:t>
    </dgm:pt>
    <dgm:pt modelId="{FC5EEBF0-FE47-4CBE-AEC8-F70D86E4C26F}" type="sibTrans" cxnId="{9F1DA5A6-7CCF-493F-AAAB-E783395E80FD}">
      <dgm:prSet/>
      <dgm:spPr/>
      <dgm:t>
        <a:bodyPr/>
        <a:lstStyle/>
        <a:p>
          <a:endParaRPr lang="en-SE"/>
        </a:p>
      </dgm:t>
    </dgm:pt>
    <dgm:pt modelId="{7A8CAEBF-36C1-4417-8F1C-BE3C119F36F2}">
      <dgm:prSet custT="1"/>
      <dgm:spPr/>
      <dgm:t>
        <a:bodyPr/>
        <a:lstStyle/>
        <a:p>
          <a:r>
            <a:rPr lang="en-US" sz="1800"/>
            <a:t>SEO- Search Engine Optimization</a:t>
          </a:r>
          <a:endParaRPr lang="en-SE" sz="1800"/>
        </a:p>
      </dgm:t>
    </dgm:pt>
    <dgm:pt modelId="{179C4D77-2134-45C9-97E8-F395F9B17596}" type="parTrans" cxnId="{FED73E24-2C3C-4EBA-8884-E33A5C9EDF26}">
      <dgm:prSet/>
      <dgm:spPr/>
      <dgm:t>
        <a:bodyPr/>
        <a:lstStyle/>
        <a:p>
          <a:endParaRPr lang="en-SE"/>
        </a:p>
      </dgm:t>
    </dgm:pt>
    <dgm:pt modelId="{4119A4E9-5159-4C0D-908A-B7F0223D263D}" type="sibTrans" cxnId="{FED73E24-2C3C-4EBA-8884-E33A5C9EDF26}">
      <dgm:prSet/>
      <dgm:spPr/>
      <dgm:t>
        <a:bodyPr/>
        <a:lstStyle/>
        <a:p>
          <a:endParaRPr lang="en-SE"/>
        </a:p>
      </dgm:t>
    </dgm:pt>
    <dgm:pt modelId="{37B1CECD-2E45-4BC1-BE12-1F7492855DB4}">
      <dgm:prSet custT="1"/>
      <dgm:spPr/>
      <dgm:t>
        <a:bodyPr/>
        <a:lstStyle/>
        <a:p>
          <a:r>
            <a:rPr lang="en-US" sz="1800"/>
            <a:t>UI/UX</a:t>
          </a:r>
          <a:endParaRPr lang="en-SE" sz="1800"/>
        </a:p>
      </dgm:t>
    </dgm:pt>
    <dgm:pt modelId="{1402A84C-EE64-4844-8BC7-F22D459B11B6}" type="parTrans" cxnId="{747F8851-9EE9-4B09-8F3F-A34E4F4DC4F2}">
      <dgm:prSet/>
      <dgm:spPr/>
      <dgm:t>
        <a:bodyPr/>
        <a:lstStyle/>
        <a:p>
          <a:endParaRPr lang="en-SE"/>
        </a:p>
      </dgm:t>
    </dgm:pt>
    <dgm:pt modelId="{27EB809F-3059-410F-968C-D649290FF02F}" type="sibTrans" cxnId="{747F8851-9EE9-4B09-8F3F-A34E4F4DC4F2}">
      <dgm:prSet/>
      <dgm:spPr/>
      <dgm:t>
        <a:bodyPr/>
        <a:lstStyle/>
        <a:p>
          <a:endParaRPr lang="en-SE"/>
        </a:p>
      </dgm:t>
    </dgm:pt>
    <dgm:pt modelId="{CAC442A0-3459-4E9D-9FB4-63D77860B5DD}" type="pres">
      <dgm:prSet presAssocID="{DAD2814B-A0CB-41C7-85D5-AD7DA7A502F2}" presName="linearFlow" presStyleCnt="0">
        <dgm:presLayoutVars>
          <dgm:dir/>
          <dgm:animLvl val="lvl"/>
          <dgm:resizeHandles val="exact"/>
        </dgm:presLayoutVars>
      </dgm:prSet>
      <dgm:spPr/>
    </dgm:pt>
    <dgm:pt modelId="{8AF064CB-97A4-4275-AD50-547743065CAD}" type="pres">
      <dgm:prSet presAssocID="{8BEAF9B3-3E08-4B82-9819-37BA19D73C1D}" presName="composite" presStyleCnt="0"/>
      <dgm:spPr/>
    </dgm:pt>
    <dgm:pt modelId="{EA02F185-2BC4-484B-99BF-0614B07AFAEE}" type="pres">
      <dgm:prSet presAssocID="{8BEAF9B3-3E08-4B82-9819-37BA19D73C1D}" presName="parentText" presStyleLbl="alignNode1" presStyleIdx="0" presStyleCnt="2">
        <dgm:presLayoutVars>
          <dgm:chMax val="1"/>
          <dgm:bulletEnabled val="1"/>
        </dgm:presLayoutVars>
      </dgm:prSet>
      <dgm:spPr/>
    </dgm:pt>
    <dgm:pt modelId="{938398C7-0A59-4E88-9309-E678BBF69001}" type="pres">
      <dgm:prSet presAssocID="{8BEAF9B3-3E08-4B82-9819-37BA19D73C1D}" presName="descendantText" presStyleLbl="alignAcc1" presStyleIdx="0" presStyleCnt="2" custLinFactNeighborX="545">
        <dgm:presLayoutVars>
          <dgm:bulletEnabled val="1"/>
        </dgm:presLayoutVars>
      </dgm:prSet>
      <dgm:spPr/>
    </dgm:pt>
    <dgm:pt modelId="{E6BBE099-0380-4FAE-B829-219639F55886}" type="pres">
      <dgm:prSet presAssocID="{98CADFA8-377D-4158-A54E-E61CE147D96B}" presName="sp" presStyleCnt="0"/>
      <dgm:spPr/>
    </dgm:pt>
    <dgm:pt modelId="{40D977D0-D5DD-45D3-9A8B-9F4432DFBBD7}" type="pres">
      <dgm:prSet presAssocID="{A851A5EC-0E24-4A9F-935D-AD4109AA6A07}" presName="composite" presStyleCnt="0"/>
      <dgm:spPr/>
    </dgm:pt>
    <dgm:pt modelId="{C71168F8-AF63-4E6B-9663-AF511FA6ED38}" type="pres">
      <dgm:prSet presAssocID="{A851A5EC-0E24-4A9F-935D-AD4109AA6A07}" presName="parentText" presStyleLbl="alignNode1" presStyleIdx="1" presStyleCnt="2">
        <dgm:presLayoutVars>
          <dgm:chMax val="1"/>
          <dgm:bulletEnabled val="1"/>
        </dgm:presLayoutVars>
      </dgm:prSet>
      <dgm:spPr/>
    </dgm:pt>
    <dgm:pt modelId="{D84E987E-976A-449D-A86A-02B877C62E5D}" type="pres">
      <dgm:prSet presAssocID="{A851A5EC-0E24-4A9F-935D-AD4109AA6A07}" presName="descendantText" presStyleLbl="alignAcc1" presStyleIdx="1" presStyleCnt="2">
        <dgm:presLayoutVars>
          <dgm:bulletEnabled val="1"/>
        </dgm:presLayoutVars>
      </dgm:prSet>
      <dgm:spPr/>
    </dgm:pt>
  </dgm:ptLst>
  <dgm:cxnLst>
    <dgm:cxn modelId="{06427103-F0D3-4631-AA8A-42EAE27DFED1}" srcId="{A851A5EC-0E24-4A9F-935D-AD4109AA6A07}" destId="{3FF31424-FD50-4F1C-8B74-65B1C0D44306}" srcOrd="0" destOrd="0" parTransId="{8C131337-2C99-4A39-81B2-C0AC61DEC595}" sibTransId="{134CD3BA-4BBE-4A80-84A9-CF32710A5DD4}"/>
    <dgm:cxn modelId="{79A2A704-593E-47B9-AD96-52CA6AC0F498}" type="presOf" srcId="{37B1CECD-2E45-4BC1-BE12-1F7492855DB4}" destId="{938398C7-0A59-4E88-9309-E678BBF69001}" srcOrd="0" destOrd="0" presId="urn:microsoft.com/office/officeart/2005/8/layout/chevron2"/>
    <dgm:cxn modelId="{FED73E24-2C3C-4EBA-8884-E33A5C9EDF26}" srcId="{8BEAF9B3-3E08-4B82-9819-37BA19D73C1D}" destId="{7A8CAEBF-36C1-4417-8F1C-BE3C119F36F2}" srcOrd="3" destOrd="0" parTransId="{179C4D77-2134-45C9-97E8-F395F9B17596}" sibTransId="{4119A4E9-5159-4C0D-908A-B7F0223D263D}"/>
    <dgm:cxn modelId="{76829839-FE97-4145-B7E8-51F235EF24CD}" type="presOf" srcId="{8C08BAE5-F89F-41EB-A5CA-49AD616AA11A}" destId="{938398C7-0A59-4E88-9309-E678BBF69001}" srcOrd="0" destOrd="2" presId="urn:microsoft.com/office/officeart/2005/8/layout/chevron2"/>
    <dgm:cxn modelId="{42CCE35C-B94D-4C33-B651-8EDE2E588AF0}" srcId="{DAD2814B-A0CB-41C7-85D5-AD7DA7A502F2}" destId="{8BEAF9B3-3E08-4B82-9819-37BA19D73C1D}" srcOrd="0" destOrd="0" parTransId="{681C3539-FFE5-4513-BD35-D9E0557007C3}" sibTransId="{98CADFA8-377D-4158-A54E-E61CE147D96B}"/>
    <dgm:cxn modelId="{5F435C6A-A2E7-4E34-82DE-C5EB4D0E3099}" type="presOf" srcId="{7A8CAEBF-36C1-4417-8F1C-BE3C119F36F2}" destId="{938398C7-0A59-4E88-9309-E678BBF69001}" srcOrd="0" destOrd="3" presId="urn:microsoft.com/office/officeart/2005/8/layout/chevron2"/>
    <dgm:cxn modelId="{747F8851-9EE9-4B09-8F3F-A34E4F4DC4F2}" srcId="{8BEAF9B3-3E08-4B82-9819-37BA19D73C1D}" destId="{37B1CECD-2E45-4BC1-BE12-1F7492855DB4}" srcOrd="0" destOrd="0" parTransId="{1402A84C-EE64-4844-8BC7-F22D459B11B6}" sibTransId="{27EB809F-3059-410F-968C-D649290FF02F}"/>
    <dgm:cxn modelId="{A738D676-5B4B-4C98-81E3-E8023BB83409}" srcId="{A851A5EC-0E24-4A9F-935D-AD4109AA6A07}" destId="{2CF83928-FC95-4803-BEF1-7C8DFA7A9D9F}" srcOrd="1" destOrd="0" parTransId="{A201FCD4-F0BE-4081-BF55-612430B05A21}" sibTransId="{A3460648-8FE5-4BFF-A362-E9267E548A35}"/>
    <dgm:cxn modelId="{A073CB58-608E-4E5B-B0E7-B7322EFD57ED}" srcId="{8BEAF9B3-3E08-4B82-9819-37BA19D73C1D}" destId="{56A7D5F3-FFED-4011-ABF7-1663477F9359}" srcOrd="1" destOrd="0" parTransId="{3DA2306E-6399-41F9-94AD-48E644F4C195}" sibTransId="{CAD61C91-1B1D-4488-883D-52B937D48C77}"/>
    <dgm:cxn modelId="{36517C80-5FCB-4F49-A684-03F4BB0AF0B3}" type="presOf" srcId="{3FF31424-FD50-4F1C-8B74-65B1C0D44306}" destId="{D84E987E-976A-449D-A86A-02B877C62E5D}" srcOrd="0" destOrd="0" presId="urn:microsoft.com/office/officeart/2005/8/layout/chevron2"/>
    <dgm:cxn modelId="{B9F55E93-FEBB-4D0D-A2BB-7AECF7D1CC59}" type="presOf" srcId="{2CF83928-FC95-4803-BEF1-7C8DFA7A9D9F}" destId="{D84E987E-976A-449D-A86A-02B877C62E5D}" srcOrd="0" destOrd="1" presId="urn:microsoft.com/office/officeart/2005/8/layout/chevron2"/>
    <dgm:cxn modelId="{058D56A2-ECAB-476A-ACF9-42A9962B8759}" type="presOf" srcId="{56A7D5F3-FFED-4011-ABF7-1663477F9359}" destId="{938398C7-0A59-4E88-9309-E678BBF69001}" srcOrd="0" destOrd="1" presId="urn:microsoft.com/office/officeart/2005/8/layout/chevron2"/>
    <dgm:cxn modelId="{9F1DA5A6-7CCF-493F-AAAB-E783395E80FD}" srcId="{8BEAF9B3-3E08-4B82-9819-37BA19D73C1D}" destId="{8C08BAE5-F89F-41EB-A5CA-49AD616AA11A}" srcOrd="2" destOrd="0" parTransId="{28A4DBF9-C8B0-4665-BAC4-24A67E282C00}" sibTransId="{FC5EEBF0-FE47-4CBE-AEC8-F70D86E4C26F}"/>
    <dgm:cxn modelId="{34BEEDBB-0C36-43EC-A922-E32924488D61}" srcId="{DAD2814B-A0CB-41C7-85D5-AD7DA7A502F2}" destId="{A851A5EC-0E24-4A9F-935D-AD4109AA6A07}" srcOrd="1" destOrd="0" parTransId="{2AEE47FC-2ACE-4DB6-ACAD-A0CD7F4C0DFE}" sibTransId="{9C6537AC-799B-4099-8658-27E00E9D460C}"/>
    <dgm:cxn modelId="{78B06FCE-87FD-4C4B-A93F-A15278E26974}" type="presOf" srcId="{DAD2814B-A0CB-41C7-85D5-AD7DA7A502F2}" destId="{CAC442A0-3459-4E9D-9FB4-63D77860B5DD}" srcOrd="0" destOrd="0" presId="urn:microsoft.com/office/officeart/2005/8/layout/chevron2"/>
    <dgm:cxn modelId="{BBD6CCD4-B121-4AF1-857E-173FFE1F984F}" type="presOf" srcId="{8BEAF9B3-3E08-4B82-9819-37BA19D73C1D}" destId="{EA02F185-2BC4-484B-99BF-0614B07AFAEE}" srcOrd="0" destOrd="0" presId="urn:microsoft.com/office/officeart/2005/8/layout/chevron2"/>
    <dgm:cxn modelId="{DE2E85DD-550C-4E0F-9826-7D98A10E4D46}" type="presOf" srcId="{A851A5EC-0E24-4A9F-935D-AD4109AA6A07}" destId="{C71168F8-AF63-4E6B-9663-AF511FA6ED38}" srcOrd="0" destOrd="0" presId="urn:microsoft.com/office/officeart/2005/8/layout/chevron2"/>
    <dgm:cxn modelId="{752314B8-8548-4134-BAEB-62C9F44B2E47}" type="presParOf" srcId="{CAC442A0-3459-4E9D-9FB4-63D77860B5DD}" destId="{8AF064CB-97A4-4275-AD50-547743065CAD}" srcOrd="0" destOrd="0" presId="urn:microsoft.com/office/officeart/2005/8/layout/chevron2"/>
    <dgm:cxn modelId="{D3B9C364-A24D-4165-B3D7-4D21A01C37B8}" type="presParOf" srcId="{8AF064CB-97A4-4275-AD50-547743065CAD}" destId="{EA02F185-2BC4-484B-99BF-0614B07AFAEE}" srcOrd="0" destOrd="0" presId="urn:microsoft.com/office/officeart/2005/8/layout/chevron2"/>
    <dgm:cxn modelId="{8F131220-64A1-4DC4-B79C-3EE78AD7593B}" type="presParOf" srcId="{8AF064CB-97A4-4275-AD50-547743065CAD}" destId="{938398C7-0A59-4E88-9309-E678BBF69001}" srcOrd="1" destOrd="0" presId="urn:microsoft.com/office/officeart/2005/8/layout/chevron2"/>
    <dgm:cxn modelId="{565C3B0B-517E-43DB-A7CB-10D702CD702B}" type="presParOf" srcId="{CAC442A0-3459-4E9D-9FB4-63D77860B5DD}" destId="{E6BBE099-0380-4FAE-B829-219639F55886}" srcOrd="1" destOrd="0" presId="urn:microsoft.com/office/officeart/2005/8/layout/chevron2"/>
    <dgm:cxn modelId="{E58D0256-3609-4ECC-A468-9367D7E1B848}" type="presParOf" srcId="{CAC442A0-3459-4E9D-9FB4-63D77860B5DD}" destId="{40D977D0-D5DD-45D3-9A8B-9F4432DFBBD7}" srcOrd="2" destOrd="0" presId="urn:microsoft.com/office/officeart/2005/8/layout/chevron2"/>
    <dgm:cxn modelId="{DBC8F95B-91EC-4110-B767-DFF9C98756BF}" type="presParOf" srcId="{40D977D0-D5DD-45D3-9A8B-9F4432DFBBD7}" destId="{C71168F8-AF63-4E6B-9663-AF511FA6ED38}" srcOrd="0" destOrd="0" presId="urn:microsoft.com/office/officeart/2005/8/layout/chevron2"/>
    <dgm:cxn modelId="{90B9ED12-D043-4B77-BDE6-8271CFEE1F26}" type="presParOf" srcId="{40D977D0-D5DD-45D3-9A8B-9F4432DFBBD7}" destId="{D84E987E-976A-449D-A86A-02B877C62E5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AD2814B-A0CB-41C7-85D5-AD7DA7A502F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SE"/>
        </a:p>
      </dgm:t>
    </dgm:pt>
    <dgm:pt modelId="{8BEAF9B3-3E08-4B82-9819-37BA19D73C1D}">
      <dgm:prSet phldrT="[Text]"/>
      <dgm:spPr/>
      <dgm:t>
        <a:bodyPr/>
        <a:lstStyle/>
        <a:p>
          <a:r>
            <a:rPr lang="en-US">
              <a:latin typeface="+mn-lt"/>
            </a:rPr>
            <a:t>Jeton</a:t>
          </a:r>
          <a:endParaRPr lang="en-SE">
            <a:latin typeface="+mn-lt"/>
          </a:endParaRPr>
        </a:p>
      </dgm:t>
    </dgm:pt>
    <dgm:pt modelId="{681C3539-FFE5-4513-BD35-D9E0557007C3}" type="parTrans" cxnId="{42CCE35C-B94D-4C33-B651-8EDE2E588AF0}">
      <dgm:prSet/>
      <dgm:spPr/>
      <dgm:t>
        <a:bodyPr/>
        <a:lstStyle/>
        <a:p>
          <a:endParaRPr lang="en-SE"/>
        </a:p>
      </dgm:t>
    </dgm:pt>
    <dgm:pt modelId="{98CADFA8-377D-4158-A54E-E61CE147D96B}" type="sibTrans" cxnId="{42CCE35C-B94D-4C33-B651-8EDE2E588AF0}">
      <dgm:prSet/>
      <dgm:spPr/>
      <dgm:t>
        <a:bodyPr/>
        <a:lstStyle/>
        <a:p>
          <a:endParaRPr lang="en-SE"/>
        </a:p>
      </dgm:t>
    </dgm:pt>
    <dgm:pt modelId="{56A7D5F3-FFED-4011-ABF7-1663477F9359}">
      <dgm:prSet custT="1"/>
      <dgm:spPr/>
      <dgm:t>
        <a:bodyPr/>
        <a:lstStyle/>
        <a:p>
          <a:r>
            <a:rPr lang="en-US" sz="1800" dirty="0"/>
            <a:t>Ett</a:t>
          </a:r>
          <a:r>
            <a:rPr lang="en-US" sz="1800" baseline="0" dirty="0"/>
            <a:t> </a:t>
          </a:r>
          <a:r>
            <a:rPr lang="en-US" sz="1800" baseline="0" dirty="0" err="1"/>
            <a:t>relativt</a:t>
          </a:r>
          <a:r>
            <a:rPr lang="en-US" sz="1800" baseline="0" dirty="0"/>
            <a:t> </a:t>
          </a:r>
          <a:r>
            <a:rPr lang="en-US" sz="1800" baseline="0" dirty="0" err="1"/>
            <a:t>enkelt</a:t>
          </a:r>
          <a:r>
            <a:rPr lang="en-US" sz="1800" baseline="0" dirty="0"/>
            <a:t> prov kommer </a:t>
          </a:r>
          <a:r>
            <a:rPr lang="en-US" sz="1800" baseline="0" dirty="0" err="1"/>
            <a:t>hållas</a:t>
          </a:r>
          <a:r>
            <a:rPr lang="en-US" sz="1800" baseline="0" dirty="0"/>
            <a:t> för </a:t>
          </a:r>
          <a:r>
            <a:rPr lang="en-US" sz="1800" baseline="0" dirty="0" err="1"/>
            <a:t>att</a:t>
          </a:r>
          <a:r>
            <a:rPr lang="en-US" sz="1800" baseline="0" dirty="0"/>
            <a:t> </a:t>
          </a:r>
          <a:r>
            <a:rPr lang="en-US" sz="1800" baseline="0" dirty="0" err="1"/>
            <a:t>säkertställa</a:t>
          </a:r>
          <a:r>
            <a:rPr lang="en-US" sz="1800" baseline="0" dirty="0"/>
            <a:t> </a:t>
          </a:r>
          <a:r>
            <a:rPr lang="en-US" sz="1800" baseline="0" dirty="0" err="1"/>
            <a:t>grundläggande</a:t>
          </a:r>
          <a:r>
            <a:rPr lang="en-US" sz="1800" baseline="0" dirty="0"/>
            <a:t> </a:t>
          </a:r>
          <a:r>
            <a:rPr lang="en-US" sz="1800" baseline="0" dirty="0" err="1"/>
            <a:t>kunskaper</a:t>
          </a:r>
          <a:r>
            <a:rPr lang="en-US" sz="1800" baseline="0" dirty="0"/>
            <a:t> </a:t>
          </a:r>
          <a:r>
            <a:rPr lang="en-US" sz="1800" baseline="0" dirty="0" err="1"/>
            <a:t>i</a:t>
          </a:r>
          <a:r>
            <a:rPr lang="en-US" sz="1800" baseline="0" dirty="0"/>
            <a:t> Vue.js.</a:t>
          </a:r>
          <a:br>
            <a:rPr lang="en-US" sz="1800" baseline="0" dirty="0"/>
          </a:br>
          <a:endParaRPr lang="en-SE" sz="1800" dirty="0"/>
        </a:p>
      </dgm:t>
    </dgm:pt>
    <dgm:pt modelId="{3DA2306E-6399-41F9-94AD-48E644F4C195}" type="parTrans" cxnId="{A073CB58-608E-4E5B-B0E7-B7322EFD57ED}">
      <dgm:prSet/>
      <dgm:spPr/>
      <dgm:t>
        <a:bodyPr/>
        <a:lstStyle/>
        <a:p>
          <a:endParaRPr lang="en-SE"/>
        </a:p>
      </dgm:t>
    </dgm:pt>
    <dgm:pt modelId="{CAD61C91-1B1D-4488-883D-52B937D48C77}" type="sibTrans" cxnId="{A073CB58-608E-4E5B-B0E7-B7322EFD57ED}">
      <dgm:prSet/>
      <dgm:spPr/>
      <dgm:t>
        <a:bodyPr/>
        <a:lstStyle/>
        <a:p>
          <a:endParaRPr lang="en-SE"/>
        </a:p>
      </dgm:t>
    </dgm:pt>
    <dgm:pt modelId="{04677589-97C6-472F-ADAE-27993DC3C410}">
      <dgm:prSet custT="1"/>
      <dgm:spPr/>
      <dgm:t>
        <a:bodyPr/>
        <a:lstStyle/>
        <a:p>
          <a:r>
            <a:rPr lang="en-US" sz="1800" dirty="0"/>
            <a:t>Kolla på några </a:t>
          </a:r>
          <a:r>
            <a:rPr lang="en-US" sz="1800" dirty="0" err="1"/>
            <a:t>gamla</a:t>
          </a:r>
          <a:r>
            <a:rPr lang="en-US" sz="1800" dirty="0"/>
            <a:t> prov.</a:t>
          </a:r>
          <a:br>
            <a:rPr lang="en-US" sz="1800" dirty="0"/>
          </a:br>
          <a:r>
            <a:rPr lang="en-US" sz="1800" dirty="0" err="1">
              <a:hlinkClick xmlns:r="http://schemas.openxmlformats.org/officeDocument/2006/relationships" r:id="rId1"/>
            </a:rPr>
            <a:t>Länk</a:t>
          </a:r>
          <a:r>
            <a:rPr lang="en-US" sz="1800" dirty="0">
              <a:hlinkClick xmlns:r="http://schemas.openxmlformats.org/officeDocument/2006/relationships" r:id="rId1"/>
            </a:rPr>
            <a:t> till </a:t>
          </a:r>
          <a:r>
            <a:rPr lang="en-US" sz="1800" dirty="0" err="1">
              <a:hlinkClick xmlns:r="http://schemas.openxmlformats.org/officeDocument/2006/relationships" r:id="rId1"/>
            </a:rPr>
            <a:t>gamla</a:t>
          </a:r>
          <a:r>
            <a:rPr lang="en-US" sz="1800" dirty="0">
              <a:hlinkClick xmlns:r="http://schemas.openxmlformats.org/officeDocument/2006/relationships" r:id="rId1"/>
            </a:rPr>
            <a:t> prov</a:t>
          </a:r>
          <a:br>
            <a:rPr lang="en-US" sz="1800" dirty="0"/>
          </a:br>
          <a:endParaRPr lang="en-SE" sz="1800" dirty="0"/>
        </a:p>
      </dgm:t>
    </dgm:pt>
    <dgm:pt modelId="{50D7212F-1991-4EBD-906C-40D22338A67F}" type="parTrans" cxnId="{53564CEE-68EF-48A4-BB14-70CD1FB38258}">
      <dgm:prSet/>
      <dgm:spPr/>
      <dgm:t>
        <a:bodyPr/>
        <a:lstStyle/>
        <a:p>
          <a:endParaRPr lang="en-SE"/>
        </a:p>
      </dgm:t>
    </dgm:pt>
    <dgm:pt modelId="{85E49A78-D4A2-4EC5-8943-24E8AF209783}" type="sibTrans" cxnId="{53564CEE-68EF-48A4-BB14-70CD1FB38258}">
      <dgm:prSet/>
      <dgm:spPr/>
      <dgm:t>
        <a:bodyPr/>
        <a:lstStyle/>
        <a:p>
          <a:endParaRPr lang="en-SE"/>
        </a:p>
      </dgm:t>
    </dgm:pt>
    <dgm:pt modelId="{75160FAB-8972-4F9B-A275-179BC7AEABF8}">
      <dgm:prSet custT="1"/>
      <dgm:spPr/>
      <dgm:t>
        <a:bodyPr/>
        <a:lstStyle/>
        <a:p>
          <a:endParaRPr lang="en-SE" sz="1800" dirty="0"/>
        </a:p>
      </dgm:t>
    </dgm:pt>
    <dgm:pt modelId="{1ECD0630-0043-47DE-AA51-D67A13A6E00A}" type="parTrans" cxnId="{133350AD-62DE-4A06-A2E5-170330212AE2}">
      <dgm:prSet/>
      <dgm:spPr/>
      <dgm:t>
        <a:bodyPr/>
        <a:lstStyle/>
        <a:p>
          <a:endParaRPr lang="en-SE"/>
        </a:p>
      </dgm:t>
    </dgm:pt>
    <dgm:pt modelId="{41A5665B-ECF4-4F47-99E0-1785E82685B1}" type="sibTrans" cxnId="{133350AD-62DE-4A06-A2E5-170330212AE2}">
      <dgm:prSet/>
      <dgm:spPr/>
      <dgm:t>
        <a:bodyPr/>
        <a:lstStyle/>
        <a:p>
          <a:endParaRPr lang="en-SE"/>
        </a:p>
      </dgm:t>
    </dgm:pt>
    <dgm:pt modelId="{0904F11E-7045-4232-99D8-20FE5E5F79A0}">
      <dgm:prSet custT="1"/>
      <dgm:spPr/>
      <dgm:t>
        <a:bodyPr/>
        <a:lstStyle/>
        <a:p>
          <a:r>
            <a:rPr lang="en-US" sz="1800" dirty="0" err="1"/>
            <a:t>Inhållet</a:t>
          </a:r>
          <a:r>
            <a:rPr lang="en-US" sz="1800" dirty="0"/>
            <a:t> </a:t>
          </a:r>
          <a:r>
            <a:rPr lang="en-US" sz="1800" dirty="0" err="1"/>
            <a:t>omfattar</a:t>
          </a:r>
          <a:r>
            <a:rPr lang="en-US" sz="1800" dirty="0"/>
            <a:t> det vi gått </a:t>
          </a:r>
          <a:r>
            <a:rPr lang="en-US" sz="1800" dirty="0" err="1"/>
            <a:t>igenom</a:t>
          </a:r>
          <a:r>
            <a:rPr lang="en-US" sz="1800" dirty="0"/>
            <a:t> </a:t>
          </a:r>
          <a:r>
            <a:rPr lang="en-US" sz="1800" dirty="0" err="1"/>
            <a:t>i</a:t>
          </a:r>
          <a:r>
            <a:rPr lang="en-US" sz="1800" dirty="0"/>
            <a:t> </a:t>
          </a:r>
          <a:r>
            <a:rPr lang="en-US" sz="1800" dirty="0" err="1"/>
            <a:t>mapparna</a:t>
          </a:r>
          <a:r>
            <a:rPr lang="en-US" sz="1800" dirty="0"/>
            <a:t> VUE och man får </a:t>
          </a:r>
          <a:r>
            <a:rPr lang="en-US" sz="1800" dirty="0" err="1"/>
            <a:t>använda</a:t>
          </a:r>
          <a:r>
            <a:rPr lang="en-US" sz="1800" dirty="0"/>
            <a:t> internet på </a:t>
          </a:r>
          <a:r>
            <a:rPr lang="en-US" sz="1800" dirty="0" err="1"/>
            <a:t>provet</a:t>
          </a:r>
          <a:r>
            <a:rPr lang="en-US" sz="1800" dirty="0"/>
            <a:t>.</a:t>
          </a:r>
          <a:br>
            <a:rPr lang="en-US" sz="1800" dirty="0"/>
          </a:br>
          <a:r>
            <a:rPr lang="sv-SE" sz="1800" dirty="0">
              <a:hlinkClick xmlns:r="http://schemas.openxmlformats.org/officeDocument/2006/relationships" r:id="rId2"/>
            </a:rPr>
            <a:t>Länk till mappen för innehållet</a:t>
          </a:r>
          <a:endParaRPr lang="en-SE" sz="1800" dirty="0"/>
        </a:p>
      </dgm:t>
    </dgm:pt>
    <dgm:pt modelId="{061899A2-6932-4E20-85D9-1E9901012263}" type="parTrans" cxnId="{EF8957C9-E779-4911-8393-B7B5153799BF}">
      <dgm:prSet/>
      <dgm:spPr/>
      <dgm:t>
        <a:bodyPr/>
        <a:lstStyle/>
        <a:p>
          <a:endParaRPr lang="en-SE"/>
        </a:p>
      </dgm:t>
    </dgm:pt>
    <dgm:pt modelId="{AB60E224-758B-4A07-8376-9A6C2C0AF05B}" type="sibTrans" cxnId="{EF8957C9-E779-4911-8393-B7B5153799BF}">
      <dgm:prSet/>
      <dgm:spPr/>
      <dgm:t>
        <a:bodyPr/>
        <a:lstStyle/>
        <a:p>
          <a:endParaRPr lang="en-SE"/>
        </a:p>
      </dgm:t>
    </dgm:pt>
    <dgm:pt modelId="{CAC442A0-3459-4E9D-9FB4-63D77860B5DD}" type="pres">
      <dgm:prSet presAssocID="{DAD2814B-A0CB-41C7-85D5-AD7DA7A502F2}" presName="linearFlow" presStyleCnt="0">
        <dgm:presLayoutVars>
          <dgm:dir/>
          <dgm:animLvl val="lvl"/>
          <dgm:resizeHandles val="exact"/>
        </dgm:presLayoutVars>
      </dgm:prSet>
      <dgm:spPr/>
    </dgm:pt>
    <dgm:pt modelId="{8AF064CB-97A4-4275-AD50-547743065CAD}" type="pres">
      <dgm:prSet presAssocID="{8BEAF9B3-3E08-4B82-9819-37BA19D73C1D}" presName="composite" presStyleCnt="0"/>
      <dgm:spPr/>
    </dgm:pt>
    <dgm:pt modelId="{EA02F185-2BC4-484B-99BF-0614B07AFAEE}" type="pres">
      <dgm:prSet presAssocID="{8BEAF9B3-3E08-4B82-9819-37BA19D73C1D}" presName="parentText" presStyleLbl="alignNode1" presStyleIdx="0" presStyleCnt="1">
        <dgm:presLayoutVars>
          <dgm:chMax val="1"/>
          <dgm:bulletEnabled val="1"/>
        </dgm:presLayoutVars>
      </dgm:prSet>
      <dgm:spPr/>
    </dgm:pt>
    <dgm:pt modelId="{938398C7-0A59-4E88-9309-E678BBF69001}" type="pres">
      <dgm:prSet presAssocID="{8BEAF9B3-3E08-4B82-9819-37BA19D73C1D}" presName="descendantText" presStyleLbl="alignAcc1" presStyleIdx="0" presStyleCnt="1">
        <dgm:presLayoutVars>
          <dgm:bulletEnabled val="1"/>
        </dgm:presLayoutVars>
      </dgm:prSet>
      <dgm:spPr/>
    </dgm:pt>
  </dgm:ptLst>
  <dgm:cxnLst>
    <dgm:cxn modelId="{554F4926-ED6D-43A2-8C4E-23AACB248186}" type="presOf" srcId="{75160FAB-8972-4F9B-A275-179BC7AEABF8}" destId="{938398C7-0A59-4E88-9309-E678BBF69001}" srcOrd="0" destOrd="3" presId="urn:microsoft.com/office/officeart/2005/8/layout/chevron2"/>
    <dgm:cxn modelId="{42CCE35C-B94D-4C33-B651-8EDE2E588AF0}" srcId="{DAD2814B-A0CB-41C7-85D5-AD7DA7A502F2}" destId="{8BEAF9B3-3E08-4B82-9819-37BA19D73C1D}" srcOrd="0" destOrd="0" parTransId="{681C3539-FFE5-4513-BD35-D9E0557007C3}" sibTransId="{98CADFA8-377D-4158-A54E-E61CE147D96B}"/>
    <dgm:cxn modelId="{A073CB58-608E-4E5B-B0E7-B7322EFD57ED}" srcId="{8BEAF9B3-3E08-4B82-9819-37BA19D73C1D}" destId="{56A7D5F3-FFED-4011-ABF7-1663477F9359}" srcOrd="0" destOrd="0" parTransId="{3DA2306E-6399-41F9-94AD-48E644F4C195}" sibTransId="{CAD61C91-1B1D-4488-883D-52B937D48C77}"/>
    <dgm:cxn modelId="{E072C094-AD32-4FEC-86CF-44AD63F3FCC0}" type="presOf" srcId="{56A7D5F3-FFED-4011-ABF7-1663477F9359}" destId="{938398C7-0A59-4E88-9309-E678BBF69001}" srcOrd="0" destOrd="0" presId="urn:microsoft.com/office/officeart/2005/8/layout/chevron2"/>
    <dgm:cxn modelId="{34EE5A9B-1578-4045-8883-0F255F61E205}" type="presOf" srcId="{04677589-97C6-472F-ADAE-27993DC3C410}" destId="{938398C7-0A59-4E88-9309-E678BBF69001}" srcOrd="0" destOrd="1" presId="urn:microsoft.com/office/officeart/2005/8/layout/chevron2"/>
    <dgm:cxn modelId="{133350AD-62DE-4A06-A2E5-170330212AE2}" srcId="{8BEAF9B3-3E08-4B82-9819-37BA19D73C1D}" destId="{75160FAB-8972-4F9B-A275-179BC7AEABF8}" srcOrd="3" destOrd="0" parTransId="{1ECD0630-0043-47DE-AA51-D67A13A6E00A}" sibTransId="{41A5665B-ECF4-4F47-99E0-1785E82685B1}"/>
    <dgm:cxn modelId="{CDD0E0C5-1E7C-4E6B-A9A1-7D3FA18495AA}" type="presOf" srcId="{0904F11E-7045-4232-99D8-20FE5E5F79A0}" destId="{938398C7-0A59-4E88-9309-E678BBF69001}" srcOrd="0" destOrd="2" presId="urn:microsoft.com/office/officeart/2005/8/layout/chevron2"/>
    <dgm:cxn modelId="{EF8957C9-E779-4911-8393-B7B5153799BF}" srcId="{8BEAF9B3-3E08-4B82-9819-37BA19D73C1D}" destId="{0904F11E-7045-4232-99D8-20FE5E5F79A0}" srcOrd="2" destOrd="0" parTransId="{061899A2-6932-4E20-85D9-1E9901012263}" sibTransId="{AB60E224-758B-4A07-8376-9A6C2C0AF05B}"/>
    <dgm:cxn modelId="{78B06FCE-87FD-4C4B-A93F-A15278E26974}" type="presOf" srcId="{DAD2814B-A0CB-41C7-85D5-AD7DA7A502F2}" destId="{CAC442A0-3459-4E9D-9FB4-63D77860B5DD}" srcOrd="0" destOrd="0" presId="urn:microsoft.com/office/officeart/2005/8/layout/chevron2"/>
    <dgm:cxn modelId="{13561BE7-6978-4685-AC3C-25D93ADD9BE7}" type="presOf" srcId="{8BEAF9B3-3E08-4B82-9819-37BA19D73C1D}" destId="{EA02F185-2BC4-484B-99BF-0614B07AFAEE}" srcOrd="0" destOrd="0" presId="urn:microsoft.com/office/officeart/2005/8/layout/chevron2"/>
    <dgm:cxn modelId="{53564CEE-68EF-48A4-BB14-70CD1FB38258}" srcId="{8BEAF9B3-3E08-4B82-9819-37BA19D73C1D}" destId="{04677589-97C6-472F-ADAE-27993DC3C410}" srcOrd="1" destOrd="0" parTransId="{50D7212F-1991-4EBD-906C-40D22338A67F}" sibTransId="{85E49A78-D4A2-4EC5-8943-24E8AF209783}"/>
    <dgm:cxn modelId="{A9635BDC-8B31-4A44-9F58-24681DEA4629}" type="presParOf" srcId="{CAC442A0-3459-4E9D-9FB4-63D77860B5DD}" destId="{8AF064CB-97A4-4275-AD50-547743065CAD}" srcOrd="0" destOrd="0" presId="urn:microsoft.com/office/officeart/2005/8/layout/chevron2"/>
    <dgm:cxn modelId="{024B42EE-1FFD-42C7-A3C6-32836CD80F82}" type="presParOf" srcId="{8AF064CB-97A4-4275-AD50-547743065CAD}" destId="{EA02F185-2BC4-484B-99BF-0614B07AFAEE}" srcOrd="0" destOrd="0" presId="urn:microsoft.com/office/officeart/2005/8/layout/chevron2"/>
    <dgm:cxn modelId="{B8F7F5A5-5173-474F-B338-338EDCFA45F1}" type="presParOf" srcId="{8AF064CB-97A4-4275-AD50-547743065CAD}" destId="{938398C7-0A59-4E88-9309-E678BBF6900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AD2814B-A0CB-41C7-85D5-AD7DA7A502F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SE"/>
        </a:p>
      </dgm:t>
    </dgm:pt>
    <dgm:pt modelId="{8BEAF9B3-3E08-4B82-9819-37BA19D73C1D}">
      <dgm:prSet phldrT="[Text]"/>
      <dgm:spPr/>
      <dgm:t>
        <a:bodyPr/>
        <a:lstStyle/>
        <a:p>
          <a:r>
            <a:rPr lang="en-US"/>
            <a:t>Jeton</a:t>
          </a:r>
          <a:endParaRPr lang="en-SE"/>
        </a:p>
      </dgm:t>
    </dgm:pt>
    <dgm:pt modelId="{681C3539-FFE5-4513-BD35-D9E0557007C3}" type="parTrans" cxnId="{42CCE35C-B94D-4C33-B651-8EDE2E588AF0}">
      <dgm:prSet/>
      <dgm:spPr/>
      <dgm:t>
        <a:bodyPr/>
        <a:lstStyle/>
        <a:p>
          <a:endParaRPr lang="en-SE"/>
        </a:p>
      </dgm:t>
    </dgm:pt>
    <dgm:pt modelId="{98CADFA8-377D-4158-A54E-E61CE147D96B}" type="sibTrans" cxnId="{42CCE35C-B94D-4C33-B651-8EDE2E588AF0}">
      <dgm:prSet/>
      <dgm:spPr/>
      <dgm:t>
        <a:bodyPr/>
        <a:lstStyle/>
        <a:p>
          <a:endParaRPr lang="en-SE"/>
        </a:p>
      </dgm:t>
    </dgm:pt>
    <dgm:pt modelId="{56A7D5F3-FFED-4011-ABF7-1663477F9359}">
      <dgm:prSet custT="1"/>
      <dgm:spPr/>
      <dgm:t>
        <a:bodyPr/>
        <a:lstStyle/>
        <a:p>
          <a:r>
            <a:rPr lang="en-US" sz="1800"/>
            <a:t>C#</a:t>
          </a:r>
          <a:endParaRPr lang="en-SE" sz="1800"/>
        </a:p>
      </dgm:t>
    </dgm:pt>
    <dgm:pt modelId="{3DA2306E-6399-41F9-94AD-48E644F4C195}" type="parTrans" cxnId="{A073CB58-608E-4E5B-B0E7-B7322EFD57ED}">
      <dgm:prSet/>
      <dgm:spPr/>
      <dgm:t>
        <a:bodyPr/>
        <a:lstStyle/>
        <a:p>
          <a:endParaRPr lang="en-SE"/>
        </a:p>
      </dgm:t>
    </dgm:pt>
    <dgm:pt modelId="{CAD61C91-1B1D-4488-883D-52B937D48C77}" type="sibTrans" cxnId="{A073CB58-608E-4E5B-B0E7-B7322EFD57ED}">
      <dgm:prSet/>
      <dgm:spPr/>
      <dgm:t>
        <a:bodyPr/>
        <a:lstStyle/>
        <a:p>
          <a:endParaRPr lang="en-SE"/>
        </a:p>
      </dgm:t>
    </dgm:pt>
    <dgm:pt modelId="{8C08BAE5-F89F-41EB-A5CA-49AD616AA11A}">
      <dgm:prSet custT="1"/>
      <dgm:spPr/>
      <dgm:t>
        <a:bodyPr/>
        <a:lstStyle/>
        <a:p>
          <a:r>
            <a:rPr lang="en-US" sz="1800"/>
            <a:t>Unity </a:t>
          </a:r>
          <a:r>
            <a:rPr lang="en-US" sz="1800" err="1"/>
            <a:t>spelmotor</a:t>
          </a:r>
          <a:endParaRPr lang="en-SE" sz="1800"/>
        </a:p>
      </dgm:t>
    </dgm:pt>
    <dgm:pt modelId="{28A4DBF9-C8B0-4665-BAC4-24A67E282C00}" type="parTrans" cxnId="{9F1DA5A6-7CCF-493F-AAAB-E783395E80FD}">
      <dgm:prSet/>
      <dgm:spPr/>
      <dgm:t>
        <a:bodyPr/>
        <a:lstStyle/>
        <a:p>
          <a:endParaRPr lang="en-SE"/>
        </a:p>
      </dgm:t>
    </dgm:pt>
    <dgm:pt modelId="{FC5EEBF0-FE47-4CBE-AEC8-F70D86E4C26F}" type="sibTrans" cxnId="{9F1DA5A6-7CCF-493F-AAAB-E783395E80FD}">
      <dgm:prSet/>
      <dgm:spPr/>
      <dgm:t>
        <a:bodyPr/>
        <a:lstStyle/>
        <a:p>
          <a:endParaRPr lang="en-SE"/>
        </a:p>
      </dgm:t>
    </dgm:pt>
    <dgm:pt modelId="{7A8CAEBF-36C1-4417-8F1C-BE3C119F36F2}">
      <dgm:prSet custT="1"/>
      <dgm:spPr/>
      <dgm:t>
        <a:bodyPr/>
        <a:lstStyle/>
        <a:p>
          <a:r>
            <a:rPr lang="en-US" sz="1800"/>
            <a:t>2D-spel</a:t>
          </a:r>
          <a:endParaRPr lang="en-SE" sz="1800"/>
        </a:p>
      </dgm:t>
    </dgm:pt>
    <dgm:pt modelId="{179C4D77-2134-45C9-97E8-F395F9B17596}" type="parTrans" cxnId="{FED73E24-2C3C-4EBA-8884-E33A5C9EDF26}">
      <dgm:prSet/>
      <dgm:spPr/>
      <dgm:t>
        <a:bodyPr/>
        <a:lstStyle/>
        <a:p>
          <a:endParaRPr lang="en-SE"/>
        </a:p>
      </dgm:t>
    </dgm:pt>
    <dgm:pt modelId="{4119A4E9-5159-4C0D-908A-B7F0223D263D}" type="sibTrans" cxnId="{FED73E24-2C3C-4EBA-8884-E33A5C9EDF26}">
      <dgm:prSet/>
      <dgm:spPr/>
      <dgm:t>
        <a:bodyPr/>
        <a:lstStyle/>
        <a:p>
          <a:endParaRPr lang="en-SE"/>
        </a:p>
      </dgm:t>
    </dgm:pt>
    <dgm:pt modelId="{37B1CECD-2E45-4BC1-BE12-1F7492855DB4}">
      <dgm:prSet custT="1"/>
      <dgm:spPr/>
      <dgm:t>
        <a:bodyPr/>
        <a:lstStyle/>
        <a:p>
          <a:r>
            <a:rPr lang="en-US" sz="1800"/>
            <a:t>OOP-</a:t>
          </a:r>
          <a:r>
            <a:rPr lang="en-US" sz="1800" err="1"/>
            <a:t>Objektorienterad</a:t>
          </a:r>
          <a:r>
            <a:rPr lang="en-US" sz="1800"/>
            <a:t> </a:t>
          </a:r>
          <a:r>
            <a:rPr lang="en-US" sz="1800" err="1"/>
            <a:t>Programmering</a:t>
          </a:r>
          <a:endParaRPr lang="en-SE" sz="1800"/>
        </a:p>
      </dgm:t>
    </dgm:pt>
    <dgm:pt modelId="{1402A84C-EE64-4844-8BC7-F22D459B11B6}" type="parTrans" cxnId="{747F8851-9EE9-4B09-8F3F-A34E4F4DC4F2}">
      <dgm:prSet/>
      <dgm:spPr/>
      <dgm:t>
        <a:bodyPr/>
        <a:lstStyle/>
        <a:p>
          <a:endParaRPr lang="en-SE"/>
        </a:p>
      </dgm:t>
    </dgm:pt>
    <dgm:pt modelId="{27EB809F-3059-410F-968C-D649290FF02F}" type="sibTrans" cxnId="{747F8851-9EE9-4B09-8F3F-A34E4F4DC4F2}">
      <dgm:prSet/>
      <dgm:spPr/>
      <dgm:t>
        <a:bodyPr/>
        <a:lstStyle/>
        <a:p>
          <a:endParaRPr lang="en-SE"/>
        </a:p>
      </dgm:t>
    </dgm:pt>
    <dgm:pt modelId="{CAC442A0-3459-4E9D-9FB4-63D77860B5DD}" type="pres">
      <dgm:prSet presAssocID="{DAD2814B-A0CB-41C7-85D5-AD7DA7A502F2}" presName="linearFlow" presStyleCnt="0">
        <dgm:presLayoutVars>
          <dgm:dir/>
          <dgm:animLvl val="lvl"/>
          <dgm:resizeHandles val="exact"/>
        </dgm:presLayoutVars>
      </dgm:prSet>
      <dgm:spPr/>
    </dgm:pt>
    <dgm:pt modelId="{8AF064CB-97A4-4275-AD50-547743065CAD}" type="pres">
      <dgm:prSet presAssocID="{8BEAF9B3-3E08-4B82-9819-37BA19D73C1D}" presName="composite" presStyleCnt="0"/>
      <dgm:spPr/>
    </dgm:pt>
    <dgm:pt modelId="{EA02F185-2BC4-484B-99BF-0614B07AFAEE}" type="pres">
      <dgm:prSet presAssocID="{8BEAF9B3-3E08-4B82-9819-37BA19D73C1D}" presName="parentText" presStyleLbl="alignNode1" presStyleIdx="0" presStyleCnt="1">
        <dgm:presLayoutVars>
          <dgm:chMax val="1"/>
          <dgm:bulletEnabled val="1"/>
        </dgm:presLayoutVars>
      </dgm:prSet>
      <dgm:spPr/>
    </dgm:pt>
    <dgm:pt modelId="{938398C7-0A59-4E88-9309-E678BBF69001}" type="pres">
      <dgm:prSet presAssocID="{8BEAF9B3-3E08-4B82-9819-37BA19D73C1D}" presName="descendantText" presStyleLbl="alignAcc1" presStyleIdx="0" presStyleCnt="1" custLinFactNeighborX="545">
        <dgm:presLayoutVars>
          <dgm:bulletEnabled val="1"/>
        </dgm:presLayoutVars>
      </dgm:prSet>
      <dgm:spPr/>
    </dgm:pt>
  </dgm:ptLst>
  <dgm:cxnLst>
    <dgm:cxn modelId="{79A2A704-593E-47B9-AD96-52CA6AC0F498}" type="presOf" srcId="{37B1CECD-2E45-4BC1-BE12-1F7492855DB4}" destId="{938398C7-0A59-4E88-9309-E678BBF69001}" srcOrd="0" destOrd="0" presId="urn:microsoft.com/office/officeart/2005/8/layout/chevron2"/>
    <dgm:cxn modelId="{FED73E24-2C3C-4EBA-8884-E33A5C9EDF26}" srcId="{8BEAF9B3-3E08-4B82-9819-37BA19D73C1D}" destId="{7A8CAEBF-36C1-4417-8F1C-BE3C119F36F2}" srcOrd="3" destOrd="0" parTransId="{179C4D77-2134-45C9-97E8-F395F9B17596}" sibTransId="{4119A4E9-5159-4C0D-908A-B7F0223D263D}"/>
    <dgm:cxn modelId="{76829839-FE97-4145-B7E8-51F235EF24CD}" type="presOf" srcId="{8C08BAE5-F89F-41EB-A5CA-49AD616AA11A}" destId="{938398C7-0A59-4E88-9309-E678BBF69001}" srcOrd="0" destOrd="2" presId="urn:microsoft.com/office/officeart/2005/8/layout/chevron2"/>
    <dgm:cxn modelId="{42CCE35C-B94D-4C33-B651-8EDE2E588AF0}" srcId="{DAD2814B-A0CB-41C7-85D5-AD7DA7A502F2}" destId="{8BEAF9B3-3E08-4B82-9819-37BA19D73C1D}" srcOrd="0" destOrd="0" parTransId="{681C3539-FFE5-4513-BD35-D9E0557007C3}" sibTransId="{98CADFA8-377D-4158-A54E-E61CE147D96B}"/>
    <dgm:cxn modelId="{5F435C6A-A2E7-4E34-82DE-C5EB4D0E3099}" type="presOf" srcId="{7A8CAEBF-36C1-4417-8F1C-BE3C119F36F2}" destId="{938398C7-0A59-4E88-9309-E678BBF69001}" srcOrd="0" destOrd="3" presId="urn:microsoft.com/office/officeart/2005/8/layout/chevron2"/>
    <dgm:cxn modelId="{747F8851-9EE9-4B09-8F3F-A34E4F4DC4F2}" srcId="{8BEAF9B3-3E08-4B82-9819-37BA19D73C1D}" destId="{37B1CECD-2E45-4BC1-BE12-1F7492855DB4}" srcOrd="0" destOrd="0" parTransId="{1402A84C-EE64-4844-8BC7-F22D459B11B6}" sibTransId="{27EB809F-3059-410F-968C-D649290FF02F}"/>
    <dgm:cxn modelId="{A073CB58-608E-4E5B-B0E7-B7322EFD57ED}" srcId="{8BEAF9B3-3E08-4B82-9819-37BA19D73C1D}" destId="{56A7D5F3-FFED-4011-ABF7-1663477F9359}" srcOrd="1" destOrd="0" parTransId="{3DA2306E-6399-41F9-94AD-48E644F4C195}" sibTransId="{CAD61C91-1B1D-4488-883D-52B937D48C77}"/>
    <dgm:cxn modelId="{058D56A2-ECAB-476A-ACF9-42A9962B8759}" type="presOf" srcId="{56A7D5F3-FFED-4011-ABF7-1663477F9359}" destId="{938398C7-0A59-4E88-9309-E678BBF69001}" srcOrd="0" destOrd="1" presId="urn:microsoft.com/office/officeart/2005/8/layout/chevron2"/>
    <dgm:cxn modelId="{9F1DA5A6-7CCF-493F-AAAB-E783395E80FD}" srcId="{8BEAF9B3-3E08-4B82-9819-37BA19D73C1D}" destId="{8C08BAE5-F89F-41EB-A5CA-49AD616AA11A}" srcOrd="2" destOrd="0" parTransId="{28A4DBF9-C8B0-4665-BAC4-24A67E282C00}" sibTransId="{FC5EEBF0-FE47-4CBE-AEC8-F70D86E4C26F}"/>
    <dgm:cxn modelId="{78B06FCE-87FD-4C4B-A93F-A15278E26974}" type="presOf" srcId="{DAD2814B-A0CB-41C7-85D5-AD7DA7A502F2}" destId="{CAC442A0-3459-4E9D-9FB4-63D77860B5DD}" srcOrd="0" destOrd="0" presId="urn:microsoft.com/office/officeart/2005/8/layout/chevron2"/>
    <dgm:cxn modelId="{BBD6CCD4-B121-4AF1-857E-173FFE1F984F}" type="presOf" srcId="{8BEAF9B3-3E08-4B82-9819-37BA19D73C1D}" destId="{EA02F185-2BC4-484B-99BF-0614B07AFAEE}" srcOrd="0" destOrd="0" presId="urn:microsoft.com/office/officeart/2005/8/layout/chevron2"/>
    <dgm:cxn modelId="{752314B8-8548-4134-BAEB-62C9F44B2E47}" type="presParOf" srcId="{CAC442A0-3459-4E9D-9FB4-63D77860B5DD}" destId="{8AF064CB-97A4-4275-AD50-547743065CAD}" srcOrd="0" destOrd="0" presId="urn:microsoft.com/office/officeart/2005/8/layout/chevron2"/>
    <dgm:cxn modelId="{D3B9C364-A24D-4165-B3D7-4D21A01C37B8}" type="presParOf" srcId="{8AF064CB-97A4-4275-AD50-547743065CAD}" destId="{EA02F185-2BC4-484B-99BF-0614B07AFAEE}" srcOrd="0" destOrd="0" presId="urn:microsoft.com/office/officeart/2005/8/layout/chevron2"/>
    <dgm:cxn modelId="{8F131220-64A1-4DC4-B79C-3EE78AD7593B}" type="presParOf" srcId="{8AF064CB-97A4-4275-AD50-547743065CAD}" destId="{938398C7-0A59-4E88-9309-E678BBF6900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AD2814B-A0CB-41C7-85D5-AD7DA7A502F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SE"/>
        </a:p>
      </dgm:t>
    </dgm:pt>
    <dgm:pt modelId="{8BEAF9B3-3E08-4B82-9819-37BA19D73C1D}">
      <dgm:prSet phldrT="[Text]"/>
      <dgm:spPr/>
      <dgm:t>
        <a:bodyPr/>
        <a:lstStyle/>
        <a:p>
          <a:r>
            <a:rPr lang="en-US"/>
            <a:t>Jeton</a:t>
          </a:r>
          <a:endParaRPr lang="en-SE"/>
        </a:p>
      </dgm:t>
    </dgm:pt>
    <dgm:pt modelId="{681C3539-FFE5-4513-BD35-D9E0557007C3}" type="parTrans" cxnId="{42CCE35C-B94D-4C33-B651-8EDE2E588AF0}">
      <dgm:prSet/>
      <dgm:spPr/>
      <dgm:t>
        <a:bodyPr/>
        <a:lstStyle/>
        <a:p>
          <a:endParaRPr lang="en-SE"/>
        </a:p>
      </dgm:t>
    </dgm:pt>
    <dgm:pt modelId="{98CADFA8-377D-4158-A54E-E61CE147D96B}" type="sibTrans" cxnId="{42CCE35C-B94D-4C33-B651-8EDE2E588AF0}">
      <dgm:prSet/>
      <dgm:spPr/>
      <dgm:t>
        <a:bodyPr/>
        <a:lstStyle/>
        <a:p>
          <a:endParaRPr lang="en-SE"/>
        </a:p>
      </dgm:t>
    </dgm:pt>
    <dgm:pt modelId="{A851A5EC-0E24-4A9F-935D-AD4109AA6A07}">
      <dgm:prSet phldrT="[Text]"/>
      <dgm:spPr/>
      <dgm:t>
        <a:bodyPr/>
        <a:lstStyle/>
        <a:p>
          <a:r>
            <a:rPr lang="en-US"/>
            <a:t>Andreas</a:t>
          </a:r>
          <a:endParaRPr lang="en-SE"/>
        </a:p>
      </dgm:t>
    </dgm:pt>
    <dgm:pt modelId="{2AEE47FC-2ACE-4DB6-ACAD-A0CD7F4C0DFE}" type="parTrans" cxnId="{34BEEDBB-0C36-43EC-A922-E32924488D61}">
      <dgm:prSet/>
      <dgm:spPr/>
      <dgm:t>
        <a:bodyPr/>
        <a:lstStyle/>
        <a:p>
          <a:endParaRPr lang="en-SE"/>
        </a:p>
      </dgm:t>
    </dgm:pt>
    <dgm:pt modelId="{9C6537AC-799B-4099-8658-27E00E9D460C}" type="sibTrans" cxnId="{34BEEDBB-0C36-43EC-A922-E32924488D61}">
      <dgm:prSet/>
      <dgm:spPr/>
      <dgm:t>
        <a:bodyPr/>
        <a:lstStyle/>
        <a:p>
          <a:endParaRPr lang="en-SE"/>
        </a:p>
      </dgm:t>
    </dgm:pt>
    <dgm:pt modelId="{1D738A6A-DCD4-422C-BDEE-5B9B2A688286}">
      <dgm:prSet phldrT="[Text]"/>
      <dgm:spPr/>
      <dgm:t>
        <a:bodyPr/>
        <a:lstStyle/>
        <a:p>
          <a:r>
            <a:rPr lang="en-US" dirty="0"/>
            <a:t>Pär</a:t>
          </a:r>
          <a:endParaRPr lang="en-SE" dirty="0"/>
        </a:p>
      </dgm:t>
    </dgm:pt>
    <dgm:pt modelId="{39DEEB66-D599-40E0-A4BF-A0126021BD34}" type="parTrans" cxnId="{DC86EA86-2CEB-46DD-8191-F80FB022E9F9}">
      <dgm:prSet/>
      <dgm:spPr/>
      <dgm:t>
        <a:bodyPr/>
        <a:lstStyle/>
        <a:p>
          <a:endParaRPr lang="en-SE"/>
        </a:p>
      </dgm:t>
    </dgm:pt>
    <dgm:pt modelId="{B94BBBE0-4E2C-4D22-BBE3-766EFDE5886D}" type="sibTrans" cxnId="{DC86EA86-2CEB-46DD-8191-F80FB022E9F9}">
      <dgm:prSet/>
      <dgm:spPr/>
      <dgm:t>
        <a:bodyPr/>
        <a:lstStyle/>
        <a:p>
          <a:endParaRPr lang="en-SE"/>
        </a:p>
      </dgm:t>
    </dgm:pt>
    <dgm:pt modelId="{56A7D5F3-FFED-4011-ABF7-1663477F9359}">
      <dgm:prSet custT="1"/>
      <dgm:spPr/>
      <dgm:t>
        <a:bodyPr/>
        <a:lstStyle/>
        <a:p>
          <a:r>
            <a:rPr lang="en-US" sz="1800" err="1"/>
            <a:t>Ramverk</a:t>
          </a:r>
          <a:r>
            <a:rPr lang="en-US" sz="1800"/>
            <a:t> – Vue.js</a:t>
          </a:r>
          <a:endParaRPr lang="en-SE" sz="1800"/>
        </a:p>
      </dgm:t>
    </dgm:pt>
    <dgm:pt modelId="{3DA2306E-6399-41F9-94AD-48E644F4C195}" type="parTrans" cxnId="{A073CB58-608E-4E5B-B0E7-B7322EFD57ED}">
      <dgm:prSet/>
      <dgm:spPr/>
      <dgm:t>
        <a:bodyPr/>
        <a:lstStyle/>
        <a:p>
          <a:endParaRPr lang="en-SE"/>
        </a:p>
      </dgm:t>
    </dgm:pt>
    <dgm:pt modelId="{CAD61C91-1B1D-4488-883D-52B937D48C77}" type="sibTrans" cxnId="{A073CB58-608E-4E5B-B0E7-B7322EFD57ED}">
      <dgm:prSet/>
      <dgm:spPr/>
      <dgm:t>
        <a:bodyPr/>
        <a:lstStyle/>
        <a:p>
          <a:endParaRPr lang="en-SE"/>
        </a:p>
      </dgm:t>
    </dgm:pt>
    <dgm:pt modelId="{CEC53A67-7766-47C8-AFBE-6FAA2C12A8F3}">
      <dgm:prSet custT="1"/>
      <dgm:spPr/>
      <dgm:t>
        <a:bodyPr/>
        <a:lstStyle/>
        <a:p>
          <a:r>
            <a:rPr lang="en-US" sz="1800"/>
            <a:t>MQTT – </a:t>
          </a:r>
          <a:r>
            <a:rPr lang="en-US" sz="1800" err="1"/>
            <a:t>Maqiatto</a:t>
          </a:r>
          <a:endParaRPr lang="en-SE" sz="1800"/>
        </a:p>
      </dgm:t>
    </dgm:pt>
    <dgm:pt modelId="{103B4C10-A12C-4EFF-855E-50F8B708F48D}" type="parTrans" cxnId="{FB54AC3D-3D28-47D0-A5BA-E7C3E4CBB892}">
      <dgm:prSet/>
      <dgm:spPr/>
      <dgm:t>
        <a:bodyPr/>
        <a:lstStyle/>
        <a:p>
          <a:endParaRPr lang="en-SE"/>
        </a:p>
      </dgm:t>
    </dgm:pt>
    <dgm:pt modelId="{9B3ECC65-849C-46DA-A465-C170FCFA2A59}" type="sibTrans" cxnId="{FB54AC3D-3D28-47D0-A5BA-E7C3E4CBB892}">
      <dgm:prSet/>
      <dgm:spPr/>
      <dgm:t>
        <a:bodyPr/>
        <a:lstStyle/>
        <a:p>
          <a:endParaRPr lang="en-SE"/>
        </a:p>
      </dgm:t>
    </dgm:pt>
    <dgm:pt modelId="{5B73ECA4-A306-4FFB-B7E3-6C3BF21CF805}">
      <dgm:prSet custT="1"/>
      <dgm:spPr/>
      <dgm:t>
        <a:bodyPr/>
        <a:lstStyle/>
        <a:p>
          <a:r>
            <a:rPr lang="en-US" sz="1800" err="1"/>
            <a:t>Versionshantering</a:t>
          </a:r>
          <a:r>
            <a:rPr lang="en-US" sz="1800"/>
            <a:t> – Git/</a:t>
          </a:r>
          <a:r>
            <a:rPr lang="en-US" sz="1800" err="1"/>
            <a:t>Github</a:t>
          </a:r>
          <a:endParaRPr lang="en-SE" sz="1800"/>
        </a:p>
      </dgm:t>
    </dgm:pt>
    <dgm:pt modelId="{4582C687-9380-4204-A06F-A959C83F6654}" type="parTrans" cxnId="{4887762E-92A4-40B5-AD8D-D96DF4E4D204}">
      <dgm:prSet/>
      <dgm:spPr/>
      <dgm:t>
        <a:bodyPr/>
        <a:lstStyle/>
        <a:p>
          <a:endParaRPr lang="en-SE"/>
        </a:p>
      </dgm:t>
    </dgm:pt>
    <dgm:pt modelId="{A78CE40C-6F1C-44FA-8CC6-D049480627E4}" type="sibTrans" cxnId="{4887762E-92A4-40B5-AD8D-D96DF4E4D204}">
      <dgm:prSet/>
      <dgm:spPr/>
      <dgm:t>
        <a:bodyPr/>
        <a:lstStyle/>
        <a:p>
          <a:endParaRPr lang="en-SE"/>
        </a:p>
      </dgm:t>
    </dgm:pt>
    <dgm:pt modelId="{3FF31424-FD50-4F1C-8B74-65B1C0D44306}">
      <dgm:prSet custT="1"/>
      <dgm:spPr/>
      <dgm:t>
        <a:bodyPr/>
        <a:lstStyle/>
        <a:p>
          <a:r>
            <a:rPr lang="en-US" sz="1800"/>
            <a:t>CAD-</a:t>
          </a:r>
          <a:r>
            <a:rPr lang="en-US" sz="1800" err="1"/>
            <a:t>ritning</a:t>
          </a:r>
          <a:endParaRPr lang="en-SE" sz="1800"/>
        </a:p>
      </dgm:t>
    </dgm:pt>
    <dgm:pt modelId="{8C131337-2C99-4A39-81B2-C0AC61DEC595}" type="parTrans" cxnId="{06427103-F0D3-4631-AA8A-42EAE27DFED1}">
      <dgm:prSet/>
      <dgm:spPr/>
      <dgm:t>
        <a:bodyPr/>
        <a:lstStyle/>
        <a:p>
          <a:endParaRPr lang="en-SE"/>
        </a:p>
      </dgm:t>
    </dgm:pt>
    <dgm:pt modelId="{134CD3BA-4BBE-4A80-84A9-CF32710A5DD4}" type="sibTrans" cxnId="{06427103-F0D3-4631-AA8A-42EAE27DFED1}">
      <dgm:prSet/>
      <dgm:spPr/>
      <dgm:t>
        <a:bodyPr/>
        <a:lstStyle/>
        <a:p>
          <a:endParaRPr lang="en-SE"/>
        </a:p>
      </dgm:t>
    </dgm:pt>
    <dgm:pt modelId="{A7B94DCB-24A4-4DC8-9381-2CE107BA2F6F}">
      <dgm:prSet custT="1"/>
      <dgm:spPr/>
      <dgm:t>
        <a:bodyPr/>
        <a:lstStyle/>
        <a:p>
          <a:r>
            <a:rPr lang="sv-SE" sz="1800"/>
            <a:t>Styrning av motorer - fram back</a:t>
          </a:r>
          <a:endParaRPr lang="en-SE" sz="1800"/>
        </a:p>
      </dgm:t>
    </dgm:pt>
    <dgm:pt modelId="{13227CE4-7231-4440-9002-5E08298A25F6}" type="parTrans" cxnId="{081EF128-916C-429E-B51B-648520DAE9F0}">
      <dgm:prSet/>
      <dgm:spPr/>
      <dgm:t>
        <a:bodyPr/>
        <a:lstStyle/>
        <a:p>
          <a:endParaRPr lang="sv-SE"/>
        </a:p>
      </dgm:t>
    </dgm:pt>
    <dgm:pt modelId="{F800E27C-9F8B-4C8F-AA40-B2BE86F7CB12}" type="sibTrans" cxnId="{081EF128-916C-429E-B51B-648520DAE9F0}">
      <dgm:prSet/>
      <dgm:spPr/>
      <dgm:t>
        <a:bodyPr/>
        <a:lstStyle/>
        <a:p>
          <a:endParaRPr lang="sv-SE"/>
        </a:p>
      </dgm:t>
    </dgm:pt>
    <dgm:pt modelId="{76665758-8EBB-4CF3-88C0-291F4C9E9098}">
      <dgm:prSet custT="1"/>
      <dgm:spPr/>
      <dgm:t>
        <a:bodyPr/>
        <a:lstStyle/>
        <a:p>
          <a:r>
            <a:rPr lang="en-US" sz="1800"/>
            <a:t>3D-printing</a:t>
          </a:r>
          <a:endParaRPr lang="en-SE" sz="1800"/>
        </a:p>
      </dgm:t>
    </dgm:pt>
    <dgm:pt modelId="{AD6AD370-27EF-4209-8DCC-930812382FB0}" type="parTrans" cxnId="{DF66463D-0015-4092-B3F0-88A03C2F814E}">
      <dgm:prSet/>
      <dgm:spPr/>
      <dgm:t>
        <a:bodyPr/>
        <a:lstStyle/>
        <a:p>
          <a:endParaRPr lang="sv-SE"/>
        </a:p>
      </dgm:t>
    </dgm:pt>
    <dgm:pt modelId="{2C67624C-0AB6-47EF-9943-3ADA2AFEA4AF}" type="sibTrans" cxnId="{DF66463D-0015-4092-B3F0-88A03C2F814E}">
      <dgm:prSet/>
      <dgm:spPr/>
      <dgm:t>
        <a:bodyPr/>
        <a:lstStyle/>
        <a:p>
          <a:endParaRPr lang="sv-SE"/>
        </a:p>
      </dgm:t>
    </dgm:pt>
    <dgm:pt modelId="{3D109645-B943-4703-A52C-1886DC967006}">
      <dgm:prSet custT="1"/>
      <dgm:spPr/>
      <dgm:t>
        <a:bodyPr/>
        <a:lstStyle/>
        <a:p>
          <a:r>
            <a:rPr lang="sv-SE" sz="1800"/>
            <a:t>Lätta, hållbara konstruktioner</a:t>
          </a:r>
          <a:endParaRPr lang="en-SE" sz="1800"/>
        </a:p>
      </dgm:t>
    </dgm:pt>
    <dgm:pt modelId="{08F5E2B4-6C5C-49EA-9C7C-DF143A06CF2F}" type="parTrans" cxnId="{D92186D3-C59E-48E5-A360-B89F0F226DA3}">
      <dgm:prSet/>
      <dgm:spPr/>
      <dgm:t>
        <a:bodyPr/>
        <a:lstStyle/>
        <a:p>
          <a:endParaRPr lang="sv-SE"/>
        </a:p>
      </dgm:t>
    </dgm:pt>
    <dgm:pt modelId="{185B88CC-A9CA-4599-BF46-7EBE84FA8ABF}" type="sibTrans" cxnId="{D92186D3-C59E-48E5-A360-B89F0F226DA3}">
      <dgm:prSet/>
      <dgm:spPr/>
      <dgm:t>
        <a:bodyPr/>
        <a:lstStyle/>
        <a:p>
          <a:endParaRPr lang="sv-SE"/>
        </a:p>
      </dgm:t>
    </dgm:pt>
    <dgm:pt modelId="{CAC442A0-3459-4E9D-9FB4-63D77860B5DD}" type="pres">
      <dgm:prSet presAssocID="{DAD2814B-A0CB-41C7-85D5-AD7DA7A502F2}" presName="linearFlow" presStyleCnt="0">
        <dgm:presLayoutVars>
          <dgm:dir/>
          <dgm:animLvl val="lvl"/>
          <dgm:resizeHandles val="exact"/>
        </dgm:presLayoutVars>
      </dgm:prSet>
      <dgm:spPr/>
    </dgm:pt>
    <dgm:pt modelId="{8AF064CB-97A4-4275-AD50-547743065CAD}" type="pres">
      <dgm:prSet presAssocID="{8BEAF9B3-3E08-4B82-9819-37BA19D73C1D}" presName="composite" presStyleCnt="0"/>
      <dgm:spPr/>
    </dgm:pt>
    <dgm:pt modelId="{EA02F185-2BC4-484B-99BF-0614B07AFAEE}" type="pres">
      <dgm:prSet presAssocID="{8BEAF9B3-3E08-4B82-9819-37BA19D73C1D}" presName="parentText" presStyleLbl="alignNode1" presStyleIdx="0" presStyleCnt="3">
        <dgm:presLayoutVars>
          <dgm:chMax val="1"/>
          <dgm:bulletEnabled val="1"/>
        </dgm:presLayoutVars>
      </dgm:prSet>
      <dgm:spPr/>
    </dgm:pt>
    <dgm:pt modelId="{938398C7-0A59-4E88-9309-E678BBF69001}" type="pres">
      <dgm:prSet presAssocID="{8BEAF9B3-3E08-4B82-9819-37BA19D73C1D}" presName="descendantText" presStyleLbl="alignAcc1" presStyleIdx="0" presStyleCnt="3" custLinFactNeighborX="545">
        <dgm:presLayoutVars>
          <dgm:bulletEnabled val="1"/>
        </dgm:presLayoutVars>
      </dgm:prSet>
      <dgm:spPr/>
    </dgm:pt>
    <dgm:pt modelId="{E6BBE099-0380-4FAE-B829-219639F55886}" type="pres">
      <dgm:prSet presAssocID="{98CADFA8-377D-4158-A54E-E61CE147D96B}" presName="sp" presStyleCnt="0"/>
      <dgm:spPr/>
    </dgm:pt>
    <dgm:pt modelId="{40D977D0-D5DD-45D3-9A8B-9F4432DFBBD7}" type="pres">
      <dgm:prSet presAssocID="{A851A5EC-0E24-4A9F-935D-AD4109AA6A07}" presName="composite" presStyleCnt="0"/>
      <dgm:spPr/>
    </dgm:pt>
    <dgm:pt modelId="{C71168F8-AF63-4E6B-9663-AF511FA6ED38}" type="pres">
      <dgm:prSet presAssocID="{A851A5EC-0E24-4A9F-935D-AD4109AA6A07}" presName="parentText" presStyleLbl="alignNode1" presStyleIdx="1" presStyleCnt="3">
        <dgm:presLayoutVars>
          <dgm:chMax val="1"/>
          <dgm:bulletEnabled val="1"/>
        </dgm:presLayoutVars>
      </dgm:prSet>
      <dgm:spPr/>
    </dgm:pt>
    <dgm:pt modelId="{D84E987E-976A-449D-A86A-02B877C62E5D}" type="pres">
      <dgm:prSet presAssocID="{A851A5EC-0E24-4A9F-935D-AD4109AA6A07}" presName="descendantText" presStyleLbl="alignAcc1" presStyleIdx="1" presStyleCnt="3">
        <dgm:presLayoutVars>
          <dgm:bulletEnabled val="1"/>
        </dgm:presLayoutVars>
      </dgm:prSet>
      <dgm:spPr/>
    </dgm:pt>
    <dgm:pt modelId="{D802DB54-E5E8-4AEC-AC26-A01E00CDC73A}" type="pres">
      <dgm:prSet presAssocID="{9C6537AC-799B-4099-8658-27E00E9D460C}" presName="sp" presStyleCnt="0"/>
      <dgm:spPr/>
    </dgm:pt>
    <dgm:pt modelId="{2C4E666D-4A77-4BE2-BE4B-9C0B00F4CAA7}" type="pres">
      <dgm:prSet presAssocID="{1D738A6A-DCD4-422C-BDEE-5B9B2A688286}" presName="composite" presStyleCnt="0"/>
      <dgm:spPr/>
    </dgm:pt>
    <dgm:pt modelId="{6583E38A-AAAC-4A3D-9F74-1A0BF1C973EA}" type="pres">
      <dgm:prSet presAssocID="{1D738A6A-DCD4-422C-BDEE-5B9B2A688286}" presName="parentText" presStyleLbl="alignNode1" presStyleIdx="2" presStyleCnt="3">
        <dgm:presLayoutVars>
          <dgm:chMax val="1"/>
          <dgm:bulletEnabled val="1"/>
        </dgm:presLayoutVars>
      </dgm:prSet>
      <dgm:spPr/>
    </dgm:pt>
    <dgm:pt modelId="{BCAE0550-6B5A-43C3-A683-2F61742AA8F5}" type="pres">
      <dgm:prSet presAssocID="{1D738A6A-DCD4-422C-BDEE-5B9B2A688286}" presName="descendantText" presStyleLbl="alignAcc1" presStyleIdx="2" presStyleCnt="3">
        <dgm:presLayoutVars>
          <dgm:bulletEnabled val="1"/>
        </dgm:presLayoutVars>
      </dgm:prSet>
      <dgm:spPr/>
    </dgm:pt>
  </dgm:ptLst>
  <dgm:cxnLst>
    <dgm:cxn modelId="{6760E002-A334-439D-A415-20437890C01F}" type="presOf" srcId="{5B73ECA4-A306-4FFB-B7E3-6C3BF21CF805}" destId="{938398C7-0A59-4E88-9309-E678BBF69001}" srcOrd="0" destOrd="2" presId="urn:microsoft.com/office/officeart/2005/8/layout/chevron2"/>
    <dgm:cxn modelId="{06427103-F0D3-4631-AA8A-42EAE27DFED1}" srcId="{A851A5EC-0E24-4A9F-935D-AD4109AA6A07}" destId="{3FF31424-FD50-4F1C-8B74-65B1C0D44306}" srcOrd="0" destOrd="0" parTransId="{8C131337-2C99-4A39-81B2-C0AC61DEC595}" sibTransId="{134CD3BA-4BBE-4A80-84A9-CF32710A5DD4}"/>
    <dgm:cxn modelId="{15E93611-9C1D-4476-BD19-9C0FDCB9C7B0}" type="presOf" srcId="{3D109645-B943-4703-A52C-1886DC967006}" destId="{D84E987E-976A-449D-A86A-02B877C62E5D}" srcOrd="0" destOrd="2" presId="urn:microsoft.com/office/officeart/2005/8/layout/chevron2"/>
    <dgm:cxn modelId="{081EF128-916C-429E-B51B-648520DAE9F0}" srcId="{1D738A6A-DCD4-422C-BDEE-5B9B2A688286}" destId="{A7B94DCB-24A4-4DC8-9381-2CE107BA2F6F}" srcOrd="0" destOrd="0" parTransId="{13227CE4-7231-4440-9002-5E08298A25F6}" sibTransId="{F800E27C-9F8B-4C8F-AA40-B2BE86F7CB12}"/>
    <dgm:cxn modelId="{4887762E-92A4-40B5-AD8D-D96DF4E4D204}" srcId="{8BEAF9B3-3E08-4B82-9819-37BA19D73C1D}" destId="{5B73ECA4-A306-4FFB-B7E3-6C3BF21CF805}" srcOrd="2" destOrd="0" parTransId="{4582C687-9380-4204-A06F-A959C83F6654}" sibTransId="{A78CE40C-6F1C-44FA-8CC6-D049480627E4}"/>
    <dgm:cxn modelId="{DF66463D-0015-4092-B3F0-88A03C2F814E}" srcId="{A851A5EC-0E24-4A9F-935D-AD4109AA6A07}" destId="{76665758-8EBB-4CF3-88C0-291F4C9E9098}" srcOrd="1" destOrd="0" parTransId="{AD6AD370-27EF-4209-8DCC-930812382FB0}" sibTransId="{2C67624C-0AB6-47EF-9943-3ADA2AFEA4AF}"/>
    <dgm:cxn modelId="{FB54AC3D-3D28-47D0-A5BA-E7C3E4CBB892}" srcId="{8BEAF9B3-3E08-4B82-9819-37BA19D73C1D}" destId="{CEC53A67-7766-47C8-AFBE-6FAA2C12A8F3}" srcOrd="1" destOrd="0" parTransId="{103B4C10-A12C-4EFF-855E-50F8B708F48D}" sibTransId="{9B3ECC65-849C-46DA-A465-C170FCFA2A59}"/>
    <dgm:cxn modelId="{42CCE35C-B94D-4C33-B651-8EDE2E588AF0}" srcId="{DAD2814B-A0CB-41C7-85D5-AD7DA7A502F2}" destId="{8BEAF9B3-3E08-4B82-9819-37BA19D73C1D}" srcOrd="0" destOrd="0" parTransId="{681C3539-FFE5-4513-BD35-D9E0557007C3}" sibTransId="{98CADFA8-377D-4158-A54E-E61CE147D96B}"/>
    <dgm:cxn modelId="{1EAAAF53-AB44-4469-871E-918884169212}" type="presOf" srcId="{CEC53A67-7766-47C8-AFBE-6FAA2C12A8F3}" destId="{938398C7-0A59-4E88-9309-E678BBF69001}" srcOrd="0" destOrd="1" presId="urn:microsoft.com/office/officeart/2005/8/layout/chevron2"/>
    <dgm:cxn modelId="{A073CB58-608E-4E5B-B0E7-B7322EFD57ED}" srcId="{8BEAF9B3-3E08-4B82-9819-37BA19D73C1D}" destId="{56A7D5F3-FFED-4011-ABF7-1663477F9359}" srcOrd="0" destOrd="0" parTransId="{3DA2306E-6399-41F9-94AD-48E644F4C195}" sibTransId="{CAD61C91-1B1D-4488-883D-52B937D48C77}"/>
    <dgm:cxn modelId="{36517C80-5FCB-4F49-A684-03F4BB0AF0B3}" type="presOf" srcId="{3FF31424-FD50-4F1C-8B74-65B1C0D44306}" destId="{D84E987E-976A-449D-A86A-02B877C62E5D}" srcOrd="0" destOrd="0" presId="urn:microsoft.com/office/officeart/2005/8/layout/chevron2"/>
    <dgm:cxn modelId="{DC86EA86-2CEB-46DD-8191-F80FB022E9F9}" srcId="{DAD2814B-A0CB-41C7-85D5-AD7DA7A502F2}" destId="{1D738A6A-DCD4-422C-BDEE-5B9B2A688286}" srcOrd="2" destOrd="0" parTransId="{39DEEB66-D599-40E0-A4BF-A0126021BD34}" sibTransId="{B94BBBE0-4E2C-4D22-BBE3-766EFDE5886D}"/>
    <dgm:cxn modelId="{058D56A2-ECAB-476A-ACF9-42A9962B8759}" type="presOf" srcId="{56A7D5F3-FFED-4011-ABF7-1663477F9359}" destId="{938398C7-0A59-4E88-9309-E678BBF69001}" srcOrd="0" destOrd="0" presId="urn:microsoft.com/office/officeart/2005/8/layout/chevron2"/>
    <dgm:cxn modelId="{34BEEDBB-0C36-43EC-A922-E32924488D61}" srcId="{DAD2814B-A0CB-41C7-85D5-AD7DA7A502F2}" destId="{A851A5EC-0E24-4A9F-935D-AD4109AA6A07}" srcOrd="1" destOrd="0" parTransId="{2AEE47FC-2ACE-4DB6-ACAD-A0CD7F4C0DFE}" sibTransId="{9C6537AC-799B-4099-8658-27E00E9D460C}"/>
    <dgm:cxn modelId="{082324BE-13EC-4061-B25D-955DA23A6F8D}" type="presOf" srcId="{1D738A6A-DCD4-422C-BDEE-5B9B2A688286}" destId="{6583E38A-AAAC-4A3D-9F74-1A0BF1C973EA}" srcOrd="0" destOrd="0" presId="urn:microsoft.com/office/officeart/2005/8/layout/chevron2"/>
    <dgm:cxn modelId="{3D8603C3-B4D2-4713-9742-7B2F6A7AB57B}" type="presOf" srcId="{A7B94DCB-24A4-4DC8-9381-2CE107BA2F6F}" destId="{BCAE0550-6B5A-43C3-A683-2F61742AA8F5}" srcOrd="0" destOrd="0" presId="urn:microsoft.com/office/officeart/2005/8/layout/chevron2"/>
    <dgm:cxn modelId="{78B06FCE-87FD-4C4B-A93F-A15278E26974}" type="presOf" srcId="{DAD2814B-A0CB-41C7-85D5-AD7DA7A502F2}" destId="{CAC442A0-3459-4E9D-9FB4-63D77860B5DD}" srcOrd="0" destOrd="0" presId="urn:microsoft.com/office/officeart/2005/8/layout/chevron2"/>
    <dgm:cxn modelId="{D92186D3-C59E-48E5-A360-B89F0F226DA3}" srcId="{A851A5EC-0E24-4A9F-935D-AD4109AA6A07}" destId="{3D109645-B943-4703-A52C-1886DC967006}" srcOrd="2" destOrd="0" parTransId="{08F5E2B4-6C5C-49EA-9C7C-DF143A06CF2F}" sibTransId="{185B88CC-A9CA-4599-BF46-7EBE84FA8ABF}"/>
    <dgm:cxn modelId="{BBD6CCD4-B121-4AF1-857E-173FFE1F984F}" type="presOf" srcId="{8BEAF9B3-3E08-4B82-9819-37BA19D73C1D}" destId="{EA02F185-2BC4-484B-99BF-0614B07AFAEE}" srcOrd="0" destOrd="0" presId="urn:microsoft.com/office/officeart/2005/8/layout/chevron2"/>
    <dgm:cxn modelId="{DE2E85DD-550C-4E0F-9826-7D98A10E4D46}" type="presOf" srcId="{A851A5EC-0E24-4A9F-935D-AD4109AA6A07}" destId="{C71168F8-AF63-4E6B-9663-AF511FA6ED38}" srcOrd="0" destOrd="0" presId="urn:microsoft.com/office/officeart/2005/8/layout/chevron2"/>
    <dgm:cxn modelId="{796471E7-64FC-4FF0-8FBF-3EC20C878238}" type="presOf" srcId="{76665758-8EBB-4CF3-88C0-291F4C9E9098}" destId="{D84E987E-976A-449D-A86A-02B877C62E5D}" srcOrd="0" destOrd="1" presId="urn:microsoft.com/office/officeart/2005/8/layout/chevron2"/>
    <dgm:cxn modelId="{752314B8-8548-4134-BAEB-62C9F44B2E47}" type="presParOf" srcId="{CAC442A0-3459-4E9D-9FB4-63D77860B5DD}" destId="{8AF064CB-97A4-4275-AD50-547743065CAD}" srcOrd="0" destOrd="0" presId="urn:microsoft.com/office/officeart/2005/8/layout/chevron2"/>
    <dgm:cxn modelId="{D3B9C364-A24D-4165-B3D7-4D21A01C37B8}" type="presParOf" srcId="{8AF064CB-97A4-4275-AD50-547743065CAD}" destId="{EA02F185-2BC4-484B-99BF-0614B07AFAEE}" srcOrd="0" destOrd="0" presId="urn:microsoft.com/office/officeart/2005/8/layout/chevron2"/>
    <dgm:cxn modelId="{8F131220-64A1-4DC4-B79C-3EE78AD7593B}" type="presParOf" srcId="{8AF064CB-97A4-4275-AD50-547743065CAD}" destId="{938398C7-0A59-4E88-9309-E678BBF69001}" srcOrd="1" destOrd="0" presId="urn:microsoft.com/office/officeart/2005/8/layout/chevron2"/>
    <dgm:cxn modelId="{565C3B0B-517E-43DB-A7CB-10D702CD702B}" type="presParOf" srcId="{CAC442A0-3459-4E9D-9FB4-63D77860B5DD}" destId="{E6BBE099-0380-4FAE-B829-219639F55886}" srcOrd="1" destOrd="0" presId="urn:microsoft.com/office/officeart/2005/8/layout/chevron2"/>
    <dgm:cxn modelId="{E58D0256-3609-4ECC-A468-9367D7E1B848}" type="presParOf" srcId="{CAC442A0-3459-4E9D-9FB4-63D77860B5DD}" destId="{40D977D0-D5DD-45D3-9A8B-9F4432DFBBD7}" srcOrd="2" destOrd="0" presId="urn:microsoft.com/office/officeart/2005/8/layout/chevron2"/>
    <dgm:cxn modelId="{DBC8F95B-91EC-4110-B767-DFF9C98756BF}" type="presParOf" srcId="{40D977D0-D5DD-45D3-9A8B-9F4432DFBBD7}" destId="{C71168F8-AF63-4E6B-9663-AF511FA6ED38}" srcOrd="0" destOrd="0" presId="urn:microsoft.com/office/officeart/2005/8/layout/chevron2"/>
    <dgm:cxn modelId="{90B9ED12-D043-4B77-BDE6-8271CFEE1F26}" type="presParOf" srcId="{40D977D0-D5DD-45D3-9A8B-9F4432DFBBD7}" destId="{D84E987E-976A-449D-A86A-02B877C62E5D}" srcOrd="1" destOrd="0" presId="urn:microsoft.com/office/officeart/2005/8/layout/chevron2"/>
    <dgm:cxn modelId="{BDC2F89F-3509-4A86-B848-23769243D558}" type="presParOf" srcId="{CAC442A0-3459-4E9D-9FB4-63D77860B5DD}" destId="{D802DB54-E5E8-4AEC-AC26-A01E00CDC73A}" srcOrd="3" destOrd="0" presId="urn:microsoft.com/office/officeart/2005/8/layout/chevron2"/>
    <dgm:cxn modelId="{AEBB0E80-4947-44B1-AFD2-08DC55973424}" type="presParOf" srcId="{CAC442A0-3459-4E9D-9FB4-63D77860B5DD}" destId="{2C4E666D-4A77-4BE2-BE4B-9C0B00F4CAA7}" srcOrd="4" destOrd="0" presId="urn:microsoft.com/office/officeart/2005/8/layout/chevron2"/>
    <dgm:cxn modelId="{8D305E4F-B769-4749-9E4D-B30D46DA4B87}" type="presParOf" srcId="{2C4E666D-4A77-4BE2-BE4B-9C0B00F4CAA7}" destId="{6583E38A-AAAC-4A3D-9F74-1A0BF1C973EA}" srcOrd="0" destOrd="0" presId="urn:microsoft.com/office/officeart/2005/8/layout/chevron2"/>
    <dgm:cxn modelId="{DF3879C2-82D5-45E5-9E01-DC0F0FBD8A6B}" type="presParOf" srcId="{2C4E666D-4A77-4BE2-BE4B-9C0B00F4CAA7}" destId="{BCAE0550-6B5A-43C3-A683-2F61742AA8F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615AE9-28A9-4BED-AE2F-E463A721623C}">
      <dsp:nvSpPr>
        <dsp:cNvPr id="0" name=""/>
        <dsp:cNvSpPr/>
      </dsp:nvSpPr>
      <dsp:spPr>
        <a:xfrm>
          <a:off x="5133" y="1663978"/>
          <a:ext cx="1591427" cy="954856"/>
        </a:xfrm>
        <a:prstGeom prst="roundRect">
          <a:avLst>
            <a:gd name="adj" fmla="val 1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err="1"/>
            <a:t>Temperatur</a:t>
          </a:r>
          <a:r>
            <a:rPr lang="en-US" sz="1300" kern="1200"/>
            <a:t> &amp; </a:t>
          </a:r>
          <a:r>
            <a:rPr lang="en-US" sz="1300" kern="1200" err="1"/>
            <a:t>Luftfuktighetsmätare</a:t>
          </a:r>
          <a:endParaRPr lang="en-SE" sz="1300" kern="1200"/>
        </a:p>
      </dsp:txBody>
      <dsp:txXfrm>
        <a:off x="33100" y="1691945"/>
        <a:ext cx="1535493" cy="898922"/>
      </dsp:txXfrm>
    </dsp:sp>
    <dsp:sp modelId="{5614DC08-B542-4E13-AD60-FBA686446AB3}">
      <dsp:nvSpPr>
        <dsp:cNvPr id="0" name=""/>
        <dsp:cNvSpPr/>
      </dsp:nvSpPr>
      <dsp:spPr>
        <a:xfrm>
          <a:off x="1755703" y="1944069"/>
          <a:ext cx="337382" cy="394673"/>
        </a:xfrm>
        <a:prstGeom prst="rightArrow">
          <a:avLst>
            <a:gd name="adj1" fmla="val 60000"/>
            <a:gd name="adj2" fmla="val 5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SE" sz="1100" kern="1200"/>
        </a:p>
      </dsp:txBody>
      <dsp:txXfrm>
        <a:off x="1755703" y="2023004"/>
        <a:ext cx="236167" cy="236803"/>
      </dsp:txXfrm>
    </dsp:sp>
    <dsp:sp modelId="{8AED36D2-94AA-44AC-BA22-87751B7908C2}">
      <dsp:nvSpPr>
        <dsp:cNvPr id="0" name=""/>
        <dsp:cNvSpPr/>
      </dsp:nvSpPr>
      <dsp:spPr>
        <a:xfrm>
          <a:off x="2233131" y="1663978"/>
          <a:ext cx="1591427" cy="954856"/>
        </a:xfrm>
        <a:prstGeom prst="roundRect">
          <a:avLst>
            <a:gd name="adj" fmla="val 10000"/>
          </a:avLst>
        </a:prstGeom>
        <a:gradFill rotWithShape="0">
          <a:gsLst>
            <a:gs pos="0">
              <a:schemeClr val="accent5">
                <a:hueOff val="4778670"/>
                <a:satOff val="-10209"/>
                <a:lumOff val="-4265"/>
                <a:alphaOff val="0"/>
                <a:tint val="94000"/>
                <a:satMod val="103000"/>
                <a:lumMod val="102000"/>
              </a:schemeClr>
            </a:gs>
            <a:gs pos="50000">
              <a:schemeClr val="accent5">
                <a:hueOff val="4778670"/>
                <a:satOff val="-10209"/>
                <a:lumOff val="-4265"/>
                <a:alphaOff val="0"/>
                <a:shade val="100000"/>
                <a:satMod val="110000"/>
                <a:lumMod val="100000"/>
              </a:schemeClr>
            </a:gs>
            <a:gs pos="100000">
              <a:schemeClr val="accent5">
                <a:hueOff val="4778670"/>
                <a:satOff val="-10209"/>
                <a:lumOff val="-4265"/>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err="1"/>
            <a:t>Växthus</a:t>
          </a:r>
          <a:r>
            <a:rPr lang="en-US" sz="1300" kern="1200" dirty="0"/>
            <a:t> - </a:t>
          </a:r>
          <a:r>
            <a:rPr lang="en-US" sz="1300" kern="1200" dirty="0" err="1"/>
            <a:t>Växterås</a:t>
          </a:r>
          <a:endParaRPr lang="en-SE" sz="1300" kern="1200" dirty="0"/>
        </a:p>
      </dsp:txBody>
      <dsp:txXfrm>
        <a:off x="2261098" y="1691945"/>
        <a:ext cx="1535493" cy="898922"/>
      </dsp:txXfrm>
    </dsp:sp>
    <dsp:sp modelId="{B845652D-EECE-4DEC-A257-94F1111C032B}">
      <dsp:nvSpPr>
        <dsp:cNvPr id="0" name=""/>
        <dsp:cNvSpPr/>
      </dsp:nvSpPr>
      <dsp:spPr>
        <a:xfrm>
          <a:off x="3983701" y="1944069"/>
          <a:ext cx="337382" cy="394673"/>
        </a:xfrm>
        <a:prstGeom prst="rightArrow">
          <a:avLst>
            <a:gd name="adj1" fmla="val 60000"/>
            <a:gd name="adj2" fmla="val 50000"/>
          </a:avLst>
        </a:prstGeom>
        <a:gradFill rotWithShape="0">
          <a:gsLst>
            <a:gs pos="0">
              <a:schemeClr val="accent5">
                <a:hueOff val="6371560"/>
                <a:satOff val="-13612"/>
                <a:lumOff val="-5686"/>
                <a:alphaOff val="0"/>
                <a:tint val="94000"/>
                <a:satMod val="103000"/>
                <a:lumMod val="102000"/>
              </a:schemeClr>
            </a:gs>
            <a:gs pos="50000">
              <a:schemeClr val="accent5">
                <a:hueOff val="6371560"/>
                <a:satOff val="-13612"/>
                <a:lumOff val="-5686"/>
                <a:alphaOff val="0"/>
                <a:shade val="100000"/>
                <a:satMod val="110000"/>
                <a:lumMod val="100000"/>
              </a:schemeClr>
            </a:gs>
            <a:gs pos="100000">
              <a:schemeClr val="accent5">
                <a:hueOff val="6371560"/>
                <a:satOff val="-13612"/>
                <a:lumOff val="-5686"/>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SE" sz="1100" kern="1200"/>
        </a:p>
      </dsp:txBody>
      <dsp:txXfrm>
        <a:off x="3983701" y="2023004"/>
        <a:ext cx="236167" cy="236803"/>
      </dsp:txXfrm>
    </dsp:sp>
    <dsp:sp modelId="{E6411305-A648-4A2E-8204-B3F203C9AECE}">
      <dsp:nvSpPr>
        <dsp:cNvPr id="0" name=""/>
        <dsp:cNvSpPr/>
      </dsp:nvSpPr>
      <dsp:spPr>
        <a:xfrm>
          <a:off x="4461129" y="1663978"/>
          <a:ext cx="1591427" cy="954856"/>
        </a:xfrm>
        <a:prstGeom prst="roundRect">
          <a:avLst>
            <a:gd name="adj" fmla="val 10000"/>
          </a:avLst>
        </a:prstGeom>
        <a:gradFill rotWithShape="0">
          <a:gsLst>
            <a:gs pos="0">
              <a:schemeClr val="accent5">
                <a:hueOff val="9557340"/>
                <a:satOff val="-20419"/>
                <a:lumOff val="-8529"/>
                <a:alphaOff val="0"/>
                <a:tint val="94000"/>
                <a:satMod val="103000"/>
                <a:lumMod val="102000"/>
              </a:schemeClr>
            </a:gs>
            <a:gs pos="50000">
              <a:schemeClr val="accent5">
                <a:hueOff val="9557340"/>
                <a:satOff val="-20419"/>
                <a:lumOff val="-8529"/>
                <a:alphaOff val="0"/>
                <a:shade val="100000"/>
                <a:satMod val="110000"/>
                <a:lumMod val="100000"/>
              </a:schemeClr>
            </a:gs>
            <a:gs pos="100000">
              <a:schemeClr val="accent5">
                <a:hueOff val="9557340"/>
                <a:satOff val="-20419"/>
                <a:lumOff val="-8529"/>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err="1"/>
            <a:t>Blogg</a:t>
          </a:r>
          <a:endParaRPr lang="en-SE" sz="1300" kern="1200"/>
        </a:p>
      </dsp:txBody>
      <dsp:txXfrm>
        <a:off x="4489096" y="1691945"/>
        <a:ext cx="1535493" cy="898922"/>
      </dsp:txXfrm>
    </dsp:sp>
    <dsp:sp modelId="{07D0B896-9DFB-440B-B4BC-76F2ED850D97}">
      <dsp:nvSpPr>
        <dsp:cNvPr id="0" name=""/>
        <dsp:cNvSpPr/>
      </dsp:nvSpPr>
      <dsp:spPr>
        <a:xfrm>
          <a:off x="6211699" y="1944069"/>
          <a:ext cx="337382" cy="394673"/>
        </a:xfrm>
        <a:prstGeom prst="rightArrow">
          <a:avLst>
            <a:gd name="adj1" fmla="val 60000"/>
            <a:gd name="adj2" fmla="val 50000"/>
          </a:avLst>
        </a:prstGeom>
        <a:gradFill rotWithShape="0">
          <a:gsLst>
            <a:gs pos="0">
              <a:schemeClr val="accent5">
                <a:hueOff val="12743121"/>
                <a:satOff val="-27225"/>
                <a:lumOff val="-11373"/>
                <a:alphaOff val="0"/>
                <a:tint val="94000"/>
                <a:satMod val="103000"/>
                <a:lumMod val="102000"/>
              </a:schemeClr>
            </a:gs>
            <a:gs pos="50000">
              <a:schemeClr val="accent5">
                <a:hueOff val="12743121"/>
                <a:satOff val="-27225"/>
                <a:lumOff val="-11373"/>
                <a:alphaOff val="0"/>
                <a:shade val="100000"/>
                <a:satMod val="110000"/>
                <a:lumMod val="100000"/>
              </a:schemeClr>
            </a:gs>
            <a:gs pos="100000">
              <a:schemeClr val="accent5">
                <a:hueOff val="12743121"/>
                <a:satOff val="-27225"/>
                <a:lumOff val="-11373"/>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SE" sz="1100" kern="1200"/>
        </a:p>
      </dsp:txBody>
      <dsp:txXfrm>
        <a:off x="6211699" y="2023004"/>
        <a:ext cx="236167" cy="236803"/>
      </dsp:txXfrm>
    </dsp:sp>
    <dsp:sp modelId="{3C7868FE-FEE6-45D2-A1E8-FB1E3C13549D}">
      <dsp:nvSpPr>
        <dsp:cNvPr id="0" name=""/>
        <dsp:cNvSpPr/>
      </dsp:nvSpPr>
      <dsp:spPr>
        <a:xfrm>
          <a:off x="6689128" y="1663978"/>
          <a:ext cx="1591427" cy="954856"/>
        </a:xfrm>
        <a:prstGeom prst="roundRect">
          <a:avLst>
            <a:gd name="adj" fmla="val 10000"/>
          </a:avLst>
        </a:prstGeom>
        <a:gradFill rotWithShape="0">
          <a:gsLst>
            <a:gs pos="0">
              <a:schemeClr val="accent5">
                <a:hueOff val="14336010"/>
                <a:satOff val="-30628"/>
                <a:lumOff val="-12794"/>
                <a:alphaOff val="0"/>
                <a:tint val="94000"/>
                <a:satMod val="103000"/>
                <a:lumMod val="102000"/>
              </a:schemeClr>
            </a:gs>
            <a:gs pos="50000">
              <a:schemeClr val="accent5">
                <a:hueOff val="14336010"/>
                <a:satOff val="-30628"/>
                <a:lumOff val="-12794"/>
                <a:alphaOff val="0"/>
                <a:shade val="100000"/>
                <a:satMod val="110000"/>
                <a:lumMod val="100000"/>
              </a:schemeClr>
            </a:gs>
            <a:gs pos="100000">
              <a:schemeClr val="accent5">
                <a:hueOff val="14336010"/>
                <a:satOff val="-30628"/>
                <a:lumOff val="-12794"/>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2D-spel</a:t>
          </a:r>
          <a:endParaRPr lang="en-SE" sz="1300" kern="1200"/>
        </a:p>
      </dsp:txBody>
      <dsp:txXfrm>
        <a:off x="6717095" y="1691945"/>
        <a:ext cx="1535493" cy="898922"/>
      </dsp:txXfrm>
    </dsp:sp>
    <dsp:sp modelId="{70FF0223-36B1-415F-96AD-CE07B733765F}">
      <dsp:nvSpPr>
        <dsp:cNvPr id="0" name=""/>
        <dsp:cNvSpPr/>
      </dsp:nvSpPr>
      <dsp:spPr>
        <a:xfrm>
          <a:off x="8439697" y="1944069"/>
          <a:ext cx="337382" cy="394673"/>
        </a:xfrm>
        <a:prstGeom prst="rightArrow">
          <a:avLst>
            <a:gd name="adj1" fmla="val 60000"/>
            <a:gd name="adj2" fmla="val 50000"/>
          </a:avLst>
        </a:prstGeom>
        <a:gradFill rotWithShape="0">
          <a:gsLst>
            <a:gs pos="0">
              <a:schemeClr val="accent5">
                <a:hueOff val="19114680"/>
                <a:satOff val="-40837"/>
                <a:lumOff val="-17059"/>
                <a:alphaOff val="0"/>
                <a:tint val="94000"/>
                <a:satMod val="103000"/>
                <a:lumMod val="102000"/>
              </a:schemeClr>
            </a:gs>
            <a:gs pos="50000">
              <a:schemeClr val="accent5">
                <a:hueOff val="19114680"/>
                <a:satOff val="-40837"/>
                <a:lumOff val="-17059"/>
                <a:alphaOff val="0"/>
                <a:shade val="100000"/>
                <a:satMod val="110000"/>
                <a:lumMod val="100000"/>
              </a:schemeClr>
            </a:gs>
            <a:gs pos="100000">
              <a:schemeClr val="accent5">
                <a:hueOff val="19114680"/>
                <a:satOff val="-40837"/>
                <a:lumOff val="-17059"/>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SE" sz="1100" kern="1200"/>
        </a:p>
      </dsp:txBody>
      <dsp:txXfrm>
        <a:off x="8439697" y="2023004"/>
        <a:ext cx="236167" cy="236803"/>
      </dsp:txXfrm>
    </dsp:sp>
    <dsp:sp modelId="{D264E244-F24D-42AC-A2EE-1738018BB72B}">
      <dsp:nvSpPr>
        <dsp:cNvPr id="0" name=""/>
        <dsp:cNvSpPr/>
      </dsp:nvSpPr>
      <dsp:spPr>
        <a:xfrm>
          <a:off x="8917126" y="1663978"/>
          <a:ext cx="1591427" cy="954856"/>
        </a:xfrm>
        <a:prstGeom prst="roundRect">
          <a:avLst>
            <a:gd name="adj" fmla="val 10000"/>
          </a:avLst>
        </a:prstGeom>
        <a:gradFill rotWithShape="0">
          <a:gsLst>
            <a:gs pos="0">
              <a:schemeClr val="accent5">
                <a:hueOff val="19114680"/>
                <a:satOff val="-40837"/>
                <a:lumOff val="-17059"/>
                <a:alphaOff val="0"/>
                <a:tint val="94000"/>
                <a:satMod val="103000"/>
                <a:lumMod val="102000"/>
              </a:schemeClr>
            </a:gs>
            <a:gs pos="50000">
              <a:schemeClr val="accent5">
                <a:hueOff val="19114680"/>
                <a:satOff val="-40837"/>
                <a:lumOff val="-17059"/>
                <a:alphaOff val="0"/>
                <a:shade val="100000"/>
                <a:satMod val="110000"/>
                <a:lumMod val="100000"/>
              </a:schemeClr>
            </a:gs>
            <a:gs pos="100000">
              <a:schemeClr val="accent5">
                <a:hueOff val="19114680"/>
                <a:satOff val="-40837"/>
                <a:lumOff val="-17059"/>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err="1"/>
            <a:t>Radiostyrd</a:t>
          </a:r>
          <a:r>
            <a:rPr lang="en-US" sz="1300" kern="1200"/>
            <a:t> </a:t>
          </a:r>
          <a:r>
            <a:rPr lang="en-US" sz="1300" kern="1200" err="1"/>
            <a:t>bil</a:t>
          </a:r>
          <a:endParaRPr lang="en-SE" sz="1300" kern="1200"/>
        </a:p>
      </dsp:txBody>
      <dsp:txXfrm>
        <a:off x="8945093" y="1691945"/>
        <a:ext cx="1535493" cy="8989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02F185-2BC4-484B-99BF-0614B07AFAEE}">
      <dsp:nvSpPr>
        <dsp:cNvPr id="0" name=""/>
        <dsp:cNvSpPr/>
      </dsp:nvSpPr>
      <dsp:spPr>
        <a:xfrm rot="5400000">
          <a:off x="-216017" y="218253"/>
          <a:ext cx="1440116" cy="1008081"/>
        </a:xfrm>
        <a:prstGeom prst="chevron">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latin typeface="+mn-lt"/>
            </a:rPr>
            <a:t>Jeton</a:t>
          </a:r>
          <a:endParaRPr lang="en-SE" sz="2300" kern="1200">
            <a:latin typeface="+mn-lt"/>
          </a:endParaRPr>
        </a:p>
      </dsp:txBody>
      <dsp:txXfrm rot="-5400000">
        <a:off x="1" y="506277"/>
        <a:ext cx="1008081" cy="432035"/>
      </dsp:txXfrm>
    </dsp:sp>
    <dsp:sp modelId="{938398C7-0A59-4E88-9309-E678BBF69001}">
      <dsp:nvSpPr>
        <dsp:cNvPr id="0" name=""/>
        <dsp:cNvSpPr/>
      </dsp:nvSpPr>
      <dsp:spPr>
        <a:xfrm rot="5400000">
          <a:off x="2985361" y="-1975043"/>
          <a:ext cx="936075" cy="4890635"/>
        </a:xfrm>
        <a:prstGeom prst="round2Same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err="1"/>
            <a:t>Webbutveckling</a:t>
          </a:r>
          <a:r>
            <a:rPr lang="en-US" sz="1800" kern="1200"/>
            <a:t> – HTML/CSS/JavaScript</a:t>
          </a:r>
          <a:endParaRPr lang="en-SE" sz="1800" kern="1200"/>
        </a:p>
        <a:p>
          <a:pPr marL="171450" lvl="1" indent="-171450" algn="l" defTabSz="800100">
            <a:lnSpc>
              <a:spcPct val="90000"/>
            </a:lnSpc>
            <a:spcBef>
              <a:spcPct val="0"/>
            </a:spcBef>
            <a:spcAft>
              <a:spcPct val="15000"/>
            </a:spcAft>
            <a:buChar char="•"/>
          </a:pPr>
          <a:r>
            <a:rPr lang="en-US" sz="1800" kern="1200" err="1"/>
            <a:t>Databas</a:t>
          </a:r>
          <a:r>
            <a:rPr lang="en-US" sz="1800" kern="1200"/>
            <a:t> – Firebase RTDB</a:t>
          </a:r>
          <a:endParaRPr lang="en-SE" sz="1800" kern="1200"/>
        </a:p>
        <a:p>
          <a:pPr marL="171450" lvl="1" indent="-171450" algn="l" defTabSz="800100">
            <a:lnSpc>
              <a:spcPct val="90000"/>
            </a:lnSpc>
            <a:spcBef>
              <a:spcPct val="0"/>
            </a:spcBef>
            <a:spcAft>
              <a:spcPct val="15000"/>
            </a:spcAft>
            <a:buChar char="•"/>
          </a:pPr>
          <a:r>
            <a:rPr lang="en-US" sz="1800" kern="1200" err="1"/>
            <a:t>Versionshantering</a:t>
          </a:r>
          <a:r>
            <a:rPr lang="en-US" sz="1800" kern="1200"/>
            <a:t> – Git/</a:t>
          </a:r>
          <a:r>
            <a:rPr lang="en-US" sz="1800" kern="1200" err="1"/>
            <a:t>Github</a:t>
          </a:r>
          <a:endParaRPr lang="en-SE" sz="1800" kern="1200"/>
        </a:p>
      </dsp:txBody>
      <dsp:txXfrm rot="-5400000">
        <a:off x="1008082" y="47931"/>
        <a:ext cx="4844940" cy="844685"/>
      </dsp:txXfrm>
    </dsp:sp>
    <dsp:sp modelId="{C71168F8-AF63-4E6B-9663-AF511FA6ED38}">
      <dsp:nvSpPr>
        <dsp:cNvPr id="0" name=""/>
        <dsp:cNvSpPr/>
      </dsp:nvSpPr>
      <dsp:spPr>
        <a:xfrm rot="5400000">
          <a:off x="-216017" y="1462198"/>
          <a:ext cx="1440116" cy="1008081"/>
        </a:xfrm>
        <a:prstGeom prst="chevron">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Andreas</a:t>
          </a:r>
          <a:endParaRPr lang="en-SE" sz="2300" kern="1200"/>
        </a:p>
      </dsp:txBody>
      <dsp:txXfrm rot="-5400000">
        <a:off x="1" y="1750222"/>
        <a:ext cx="1008081" cy="432035"/>
      </dsp:txXfrm>
    </dsp:sp>
    <dsp:sp modelId="{D84E987E-976A-449D-A86A-02B877C62E5D}">
      <dsp:nvSpPr>
        <dsp:cNvPr id="0" name=""/>
        <dsp:cNvSpPr/>
      </dsp:nvSpPr>
      <dsp:spPr>
        <a:xfrm rot="5400000">
          <a:off x="2985361" y="-731099"/>
          <a:ext cx="936075" cy="4890635"/>
        </a:xfrm>
        <a:prstGeom prst="round2Same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a:latin typeface="+mn-lt"/>
              <a:cs typeface="Calibri"/>
            </a:rPr>
            <a:t>CAD-</a:t>
          </a:r>
          <a:r>
            <a:rPr lang="en-US" sz="1800" kern="1200" err="1">
              <a:latin typeface="+mn-lt"/>
              <a:cs typeface="Calibri"/>
            </a:rPr>
            <a:t>ritning</a:t>
          </a:r>
          <a:r>
            <a:rPr lang="en-US" sz="1800" kern="1200">
              <a:latin typeface="+mn-lt"/>
              <a:cs typeface="Calibri"/>
            </a:rPr>
            <a:t> av </a:t>
          </a:r>
          <a:r>
            <a:rPr lang="en-US" sz="1800" kern="1200" err="1">
              <a:latin typeface="+mn-lt"/>
              <a:cs typeface="Calibri"/>
            </a:rPr>
            <a:t>behållare</a:t>
          </a:r>
          <a:endParaRPr lang="en-US" sz="1800" kern="1200">
            <a:latin typeface="+mn-lt"/>
            <a:cs typeface="Calibri"/>
          </a:endParaRPr>
        </a:p>
        <a:p>
          <a:pPr marL="171450" lvl="1" indent="-171450" algn="l" defTabSz="800100">
            <a:lnSpc>
              <a:spcPct val="90000"/>
            </a:lnSpc>
            <a:spcBef>
              <a:spcPct val="0"/>
            </a:spcBef>
            <a:spcAft>
              <a:spcPct val="15000"/>
            </a:spcAft>
            <a:buChar char="•"/>
          </a:pPr>
          <a:r>
            <a:rPr lang="en-US" sz="1800" kern="1200">
              <a:latin typeface="+mn-lt"/>
              <a:cs typeface="Calibri"/>
            </a:rPr>
            <a:t>3D-printing av </a:t>
          </a:r>
          <a:r>
            <a:rPr lang="en-US" sz="1800" kern="1200" err="1">
              <a:latin typeface="+mn-lt"/>
              <a:cs typeface="Calibri"/>
            </a:rPr>
            <a:t>behållare</a:t>
          </a:r>
          <a:endParaRPr lang="en-US" sz="1800" kern="1200">
            <a:latin typeface="+mn-lt"/>
            <a:cs typeface="Calibri"/>
          </a:endParaRPr>
        </a:p>
        <a:p>
          <a:pPr marL="171450" lvl="1" indent="-171450" algn="l" defTabSz="800100" rtl="0">
            <a:lnSpc>
              <a:spcPct val="90000"/>
            </a:lnSpc>
            <a:spcBef>
              <a:spcPct val="0"/>
            </a:spcBef>
            <a:spcAft>
              <a:spcPct val="15000"/>
            </a:spcAft>
            <a:buChar char="•"/>
          </a:pPr>
          <a:r>
            <a:rPr lang="en-US" sz="1800" kern="1200">
              <a:latin typeface="+mn-lt"/>
              <a:ea typeface="+mn-lt"/>
              <a:cs typeface="Calibri"/>
            </a:rPr>
            <a:t>Arbete I projekt</a:t>
          </a:r>
        </a:p>
      </dsp:txBody>
      <dsp:txXfrm rot="-5400000">
        <a:off x="1008082" y="1291875"/>
        <a:ext cx="4844940" cy="844685"/>
      </dsp:txXfrm>
    </dsp:sp>
    <dsp:sp modelId="{6583E38A-AAAC-4A3D-9F74-1A0BF1C973EA}">
      <dsp:nvSpPr>
        <dsp:cNvPr id="0" name=""/>
        <dsp:cNvSpPr/>
      </dsp:nvSpPr>
      <dsp:spPr>
        <a:xfrm rot="5400000">
          <a:off x="-216017" y="2706142"/>
          <a:ext cx="1440116" cy="1008081"/>
        </a:xfrm>
        <a:prstGeom prst="chevron">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Pär</a:t>
          </a:r>
          <a:endParaRPr lang="en-SE" sz="2300" kern="1200" dirty="0"/>
        </a:p>
      </dsp:txBody>
      <dsp:txXfrm rot="-5400000">
        <a:off x="1" y="2994166"/>
        <a:ext cx="1008081" cy="432035"/>
      </dsp:txXfrm>
    </dsp:sp>
    <dsp:sp modelId="{BCAE0550-6B5A-43C3-A683-2F61742AA8F5}">
      <dsp:nvSpPr>
        <dsp:cNvPr id="0" name=""/>
        <dsp:cNvSpPr/>
      </dsp:nvSpPr>
      <dsp:spPr>
        <a:xfrm rot="5400000">
          <a:off x="2985361" y="512845"/>
          <a:ext cx="936075" cy="4890635"/>
        </a:xfrm>
        <a:prstGeom prst="round2Same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err="1"/>
            <a:t>Givare</a:t>
          </a:r>
          <a:r>
            <a:rPr lang="en-US" sz="1800" kern="1200"/>
            <a:t>, </a:t>
          </a:r>
          <a:r>
            <a:rPr lang="en-US" sz="1800" kern="1200" err="1"/>
            <a:t>mikrokontroller</a:t>
          </a:r>
          <a:r>
            <a:rPr lang="en-US" sz="1800" kern="1200"/>
            <a:t>, display</a:t>
          </a:r>
        </a:p>
      </dsp:txBody>
      <dsp:txXfrm rot="-5400000">
        <a:off x="1008082" y="2535820"/>
        <a:ext cx="4844940" cy="8446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02F185-2BC4-484B-99BF-0614B07AFAEE}">
      <dsp:nvSpPr>
        <dsp:cNvPr id="0" name=""/>
        <dsp:cNvSpPr/>
      </dsp:nvSpPr>
      <dsp:spPr>
        <a:xfrm rot="5400000">
          <a:off x="-1462288" y="1462288"/>
          <a:ext cx="5284063" cy="2359486"/>
        </a:xfrm>
        <a:prstGeom prst="chevron">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dirty="0">
              <a:latin typeface="+mn-lt"/>
            </a:rPr>
            <a:t>Jeton</a:t>
          </a:r>
          <a:endParaRPr lang="en-SE" sz="6500" kern="1200" dirty="0">
            <a:latin typeface="+mn-lt"/>
          </a:endParaRPr>
        </a:p>
      </dsp:txBody>
      <dsp:txXfrm rot="-5400000">
        <a:off x="0" y="1179743"/>
        <a:ext cx="2359486" cy="2924577"/>
      </dsp:txXfrm>
    </dsp:sp>
    <dsp:sp modelId="{938398C7-0A59-4E88-9309-E678BBF69001}">
      <dsp:nvSpPr>
        <dsp:cNvPr id="0" name=""/>
        <dsp:cNvSpPr/>
      </dsp:nvSpPr>
      <dsp:spPr>
        <a:xfrm rot="5400000">
          <a:off x="2076942" y="282544"/>
          <a:ext cx="4104319" cy="3539230"/>
        </a:xfrm>
        <a:prstGeom prst="round2Same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Ett</a:t>
          </a:r>
          <a:r>
            <a:rPr lang="en-US" sz="1800" kern="1200" baseline="0" dirty="0"/>
            <a:t> </a:t>
          </a:r>
          <a:r>
            <a:rPr lang="en-US" sz="1800" kern="1200" baseline="0" dirty="0" err="1"/>
            <a:t>relativt</a:t>
          </a:r>
          <a:r>
            <a:rPr lang="en-US" sz="1800" kern="1200" baseline="0" dirty="0"/>
            <a:t> </a:t>
          </a:r>
          <a:r>
            <a:rPr lang="en-US" sz="1800" kern="1200" baseline="0" dirty="0" err="1"/>
            <a:t>enkelt</a:t>
          </a:r>
          <a:r>
            <a:rPr lang="en-US" sz="1800" kern="1200" baseline="0" dirty="0"/>
            <a:t> prov kommer </a:t>
          </a:r>
          <a:r>
            <a:rPr lang="en-US" sz="1800" kern="1200" baseline="0" dirty="0" err="1"/>
            <a:t>hållas</a:t>
          </a:r>
          <a:r>
            <a:rPr lang="en-US" sz="1800" kern="1200" baseline="0" dirty="0"/>
            <a:t> för </a:t>
          </a:r>
          <a:r>
            <a:rPr lang="en-US" sz="1800" kern="1200" baseline="0" dirty="0" err="1"/>
            <a:t>att</a:t>
          </a:r>
          <a:r>
            <a:rPr lang="en-US" sz="1800" kern="1200" baseline="0" dirty="0"/>
            <a:t> </a:t>
          </a:r>
          <a:r>
            <a:rPr lang="en-US" sz="1800" kern="1200" baseline="0" dirty="0" err="1"/>
            <a:t>säkertställa</a:t>
          </a:r>
          <a:r>
            <a:rPr lang="en-US" sz="1800" kern="1200" baseline="0" dirty="0"/>
            <a:t> </a:t>
          </a:r>
          <a:r>
            <a:rPr lang="en-US" sz="1800" kern="1200" baseline="0" dirty="0" err="1"/>
            <a:t>grundläggande</a:t>
          </a:r>
          <a:r>
            <a:rPr lang="en-US" sz="1800" kern="1200" baseline="0" dirty="0"/>
            <a:t> </a:t>
          </a:r>
          <a:r>
            <a:rPr lang="en-US" sz="1800" kern="1200" baseline="0" dirty="0" err="1"/>
            <a:t>kunskaper</a:t>
          </a:r>
          <a:r>
            <a:rPr lang="en-US" sz="1800" kern="1200" baseline="0" dirty="0"/>
            <a:t> </a:t>
          </a:r>
          <a:r>
            <a:rPr lang="en-US" sz="1800" kern="1200" baseline="0" dirty="0" err="1"/>
            <a:t>i</a:t>
          </a:r>
          <a:r>
            <a:rPr lang="en-US" sz="1800" kern="1200" baseline="0" dirty="0"/>
            <a:t> </a:t>
          </a:r>
          <a:r>
            <a:rPr lang="en-US" sz="1800" kern="1200" baseline="0" dirty="0" err="1"/>
            <a:t>webbutveckling</a:t>
          </a:r>
          <a:r>
            <a:rPr lang="en-US" sz="1800" kern="1200" baseline="0" dirty="0"/>
            <a:t>.</a:t>
          </a:r>
          <a:br>
            <a:rPr lang="en-US" sz="1800" kern="1200" baseline="0" dirty="0"/>
          </a:br>
          <a:endParaRPr lang="en-SE" sz="1800" kern="1200" dirty="0"/>
        </a:p>
        <a:p>
          <a:pPr marL="171450" lvl="1" indent="-171450" algn="l" defTabSz="800100">
            <a:lnSpc>
              <a:spcPct val="90000"/>
            </a:lnSpc>
            <a:spcBef>
              <a:spcPct val="0"/>
            </a:spcBef>
            <a:spcAft>
              <a:spcPct val="15000"/>
            </a:spcAft>
            <a:buChar char="•"/>
          </a:pPr>
          <a:r>
            <a:rPr lang="en-US" sz="1800" kern="1200" dirty="0"/>
            <a:t>Kolla på några </a:t>
          </a:r>
          <a:r>
            <a:rPr lang="en-US" sz="1800" kern="1200" dirty="0" err="1"/>
            <a:t>gamla</a:t>
          </a:r>
          <a:r>
            <a:rPr lang="en-US" sz="1800" kern="1200" dirty="0"/>
            <a:t> prov.</a:t>
          </a:r>
          <a:br>
            <a:rPr lang="en-US" sz="1800" kern="1200" dirty="0"/>
          </a:br>
          <a:r>
            <a:rPr lang="en-US" sz="1800" kern="1200" dirty="0">
              <a:hlinkClick xmlns:r="http://schemas.openxmlformats.org/officeDocument/2006/relationships" r:id="rId1"/>
            </a:rPr>
            <a:t>Länk till gamla prov</a:t>
          </a:r>
          <a:br>
            <a:rPr lang="en-US" sz="1800" kern="1200" dirty="0"/>
          </a:br>
          <a:endParaRPr lang="en-SE" sz="1800" kern="1200" dirty="0"/>
        </a:p>
        <a:p>
          <a:pPr marL="171450" lvl="1" indent="-171450" algn="l" defTabSz="800100">
            <a:lnSpc>
              <a:spcPct val="90000"/>
            </a:lnSpc>
            <a:spcBef>
              <a:spcPct val="0"/>
            </a:spcBef>
            <a:spcAft>
              <a:spcPct val="15000"/>
            </a:spcAft>
            <a:buChar char="•"/>
          </a:pPr>
          <a:r>
            <a:rPr lang="en-US" sz="1800" kern="1200" dirty="0" err="1">
              <a:latin typeface="Impact" panose="020B0806030902050204"/>
            </a:rPr>
            <a:t>Inhållet</a:t>
          </a:r>
          <a:r>
            <a:rPr lang="en-US" sz="1800" kern="1200" dirty="0"/>
            <a:t> </a:t>
          </a:r>
          <a:r>
            <a:rPr lang="en-US" sz="1800" kern="1200" dirty="0" err="1"/>
            <a:t>omfattar</a:t>
          </a:r>
          <a:r>
            <a:rPr lang="en-US" sz="1800" kern="1200" dirty="0"/>
            <a:t> det vi </a:t>
          </a:r>
          <a:r>
            <a:rPr lang="en-US" sz="1800" kern="1200" dirty="0" err="1"/>
            <a:t>gått</a:t>
          </a:r>
          <a:r>
            <a:rPr lang="en-US" sz="1800" kern="1200" dirty="0"/>
            <a:t> </a:t>
          </a:r>
          <a:r>
            <a:rPr lang="en-US" sz="1800" kern="1200" dirty="0" err="1"/>
            <a:t>igenom</a:t>
          </a:r>
          <a:r>
            <a:rPr lang="en-US" sz="1800" kern="1200" dirty="0"/>
            <a:t> </a:t>
          </a:r>
          <a:r>
            <a:rPr lang="en-US" sz="1800" kern="1200" dirty="0" err="1"/>
            <a:t>i</a:t>
          </a:r>
          <a:r>
            <a:rPr lang="en-US" sz="1800" kern="1200" dirty="0"/>
            <a:t> </a:t>
          </a:r>
          <a:r>
            <a:rPr lang="en-US" sz="1800" kern="1200" dirty="0" err="1"/>
            <a:t>mapparna</a:t>
          </a:r>
          <a:r>
            <a:rPr lang="en-US" sz="1800" kern="1200" dirty="0"/>
            <a:t> HTML/CSS/JavaScript </a:t>
          </a:r>
          <a:r>
            <a:rPr lang="en-US" sz="1800" kern="1200" dirty="0" err="1"/>
            <a:t>och</a:t>
          </a:r>
          <a:r>
            <a:rPr lang="en-US" sz="1800" kern="1200" dirty="0"/>
            <a:t> man </a:t>
          </a:r>
          <a:r>
            <a:rPr lang="en-US" sz="1800" kern="1200" dirty="0" err="1"/>
            <a:t>får</a:t>
          </a:r>
          <a:r>
            <a:rPr lang="en-US" sz="1800" kern="1200" dirty="0"/>
            <a:t> </a:t>
          </a:r>
          <a:r>
            <a:rPr lang="en-US" sz="1800" kern="1200" dirty="0" err="1"/>
            <a:t>använda</a:t>
          </a:r>
          <a:r>
            <a:rPr lang="en-US" sz="1800" kern="1200" dirty="0"/>
            <a:t> internet </a:t>
          </a:r>
          <a:r>
            <a:rPr lang="en-US" sz="1800" kern="1200" dirty="0" err="1"/>
            <a:t>på</a:t>
          </a:r>
          <a:r>
            <a:rPr lang="en-US" sz="1800" kern="1200" dirty="0"/>
            <a:t> </a:t>
          </a:r>
          <a:r>
            <a:rPr lang="en-US" sz="1800" kern="1200" dirty="0" err="1"/>
            <a:t>provet</a:t>
          </a:r>
          <a:r>
            <a:rPr lang="en-US" sz="1800" kern="1200" dirty="0"/>
            <a:t>.</a:t>
          </a:r>
          <a:br>
            <a:rPr lang="en-US" sz="1800" kern="1200" dirty="0"/>
          </a:br>
          <a:r>
            <a:rPr lang="en-US" sz="1800" kern="1200" dirty="0">
              <a:hlinkClick xmlns:r="http://schemas.openxmlformats.org/officeDocument/2006/relationships" r:id="rId2"/>
            </a:rPr>
            <a:t>Länk till innehållet</a:t>
          </a:r>
          <a:endParaRPr lang="en-SE" sz="1800" kern="1200" dirty="0"/>
        </a:p>
        <a:p>
          <a:pPr marL="171450" lvl="1" indent="-171450" algn="l" defTabSz="800100">
            <a:lnSpc>
              <a:spcPct val="90000"/>
            </a:lnSpc>
            <a:spcBef>
              <a:spcPct val="0"/>
            </a:spcBef>
            <a:spcAft>
              <a:spcPct val="15000"/>
            </a:spcAft>
            <a:buChar char="•"/>
          </a:pPr>
          <a:endParaRPr lang="en-SE" sz="1800" kern="1200" dirty="0"/>
        </a:p>
      </dsp:txBody>
      <dsp:txXfrm rot="-5400000">
        <a:off x="2359487" y="172771"/>
        <a:ext cx="3366459" cy="37587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02F185-2BC4-484B-99BF-0614B07AFAEE}">
      <dsp:nvSpPr>
        <dsp:cNvPr id="0" name=""/>
        <dsp:cNvSpPr/>
      </dsp:nvSpPr>
      <dsp:spPr>
        <a:xfrm rot="5400000">
          <a:off x="-216017" y="218253"/>
          <a:ext cx="1440116" cy="1008081"/>
        </a:xfrm>
        <a:prstGeom prst="chevron">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Jeton</a:t>
          </a:r>
          <a:endParaRPr lang="en-SE" sz="2300" kern="1200"/>
        </a:p>
      </dsp:txBody>
      <dsp:txXfrm rot="-5400000">
        <a:off x="1" y="506277"/>
        <a:ext cx="1008081" cy="432035"/>
      </dsp:txXfrm>
    </dsp:sp>
    <dsp:sp modelId="{938398C7-0A59-4E88-9309-E678BBF69001}">
      <dsp:nvSpPr>
        <dsp:cNvPr id="0" name=""/>
        <dsp:cNvSpPr/>
      </dsp:nvSpPr>
      <dsp:spPr>
        <a:xfrm rot="5400000">
          <a:off x="2985361" y="-1975043"/>
          <a:ext cx="936075" cy="4890635"/>
        </a:xfrm>
        <a:prstGeom prst="round2Same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err="1"/>
            <a:t>Ramverk</a:t>
          </a:r>
          <a:r>
            <a:rPr lang="en-US" sz="1800" kern="1200"/>
            <a:t> – Vue.js</a:t>
          </a:r>
          <a:endParaRPr lang="en-SE" sz="1800" kern="1200"/>
        </a:p>
        <a:p>
          <a:pPr marL="171450" lvl="1" indent="-171450" algn="l" defTabSz="800100">
            <a:lnSpc>
              <a:spcPct val="90000"/>
            </a:lnSpc>
            <a:spcBef>
              <a:spcPct val="0"/>
            </a:spcBef>
            <a:spcAft>
              <a:spcPct val="15000"/>
            </a:spcAft>
            <a:buChar char="•"/>
          </a:pPr>
          <a:r>
            <a:rPr lang="en-US" sz="1800" kern="1200" err="1"/>
            <a:t>Databas</a:t>
          </a:r>
          <a:r>
            <a:rPr lang="en-US" sz="1800" kern="1200"/>
            <a:t> – Firebase RTDB</a:t>
          </a:r>
          <a:endParaRPr lang="en-SE" sz="1800" kern="1200"/>
        </a:p>
        <a:p>
          <a:pPr marL="171450" lvl="1" indent="-171450" algn="l" defTabSz="800100">
            <a:lnSpc>
              <a:spcPct val="90000"/>
            </a:lnSpc>
            <a:spcBef>
              <a:spcPct val="0"/>
            </a:spcBef>
            <a:spcAft>
              <a:spcPct val="15000"/>
            </a:spcAft>
            <a:buChar char="•"/>
          </a:pPr>
          <a:r>
            <a:rPr lang="en-US" sz="1800" kern="1200" err="1"/>
            <a:t>Versionshantering</a:t>
          </a:r>
          <a:r>
            <a:rPr lang="en-US" sz="1800" kern="1200"/>
            <a:t> – Git/</a:t>
          </a:r>
          <a:r>
            <a:rPr lang="en-US" sz="1800" kern="1200" err="1"/>
            <a:t>Github</a:t>
          </a:r>
          <a:endParaRPr lang="en-SE" sz="1800" kern="1200"/>
        </a:p>
      </dsp:txBody>
      <dsp:txXfrm rot="-5400000">
        <a:off x="1008082" y="47931"/>
        <a:ext cx="4844940" cy="844685"/>
      </dsp:txXfrm>
    </dsp:sp>
    <dsp:sp modelId="{C71168F8-AF63-4E6B-9663-AF511FA6ED38}">
      <dsp:nvSpPr>
        <dsp:cNvPr id="0" name=""/>
        <dsp:cNvSpPr/>
      </dsp:nvSpPr>
      <dsp:spPr>
        <a:xfrm rot="5400000">
          <a:off x="-216017" y="1462198"/>
          <a:ext cx="1440116" cy="1008081"/>
        </a:xfrm>
        <a:prstGeom prst="chevron">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Andreas</a:t>
          </a:r>
          <a:endParaRPr lang="en-SE" sz="2300" kern="1200"/>
        </a:p>
      </dsp:txBody>
      <dsp:txXfrm rot="-5400000">
        <a:off x="1" y="1750222"/>
        <a:ext cx="1008081" cy="432035"/>
      </dsp:txXfrm>
    </dsp:sp>
    <dsp:sp modelId="{D84E987E-976A-449D-A86A-02B877C62E5D}">
      <dsp:nvSpPr>
        <dsp:cNvPr id="0" name=""/>
        <dsp:cNvSpPr/>
      </dsp:nvSpPr>
      <dsp:spPr>
        <a:xfrm rot="5400000">
          <a:off x="2985361" y="-731099"/>
          <a:ext cx="936075" cy="4890635"/>
        </a:xfrm>
        <a:prstGeom prst="round2Same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CAD-</a:t>
          </a:r>
          <a:r>
            <a:rPr lang="en-US" sz="1800" kern="1200" dirty="0" err="1"/>
            <a:t>ritning</a:t>
          </a:r>
          <a:endParaRPr lang="en-SE" sz="1800" kern="1200" dirty="0"/>
        </a:p>
        <a:p>
          <a:pPr marL="171450" lvl="1" indent="-171450" algn="l" defTabSz="800100">
            <a:lnSpc>
              <a:spcPct val="90000"/>
            </a:lnSpc>
            <a:spcBef>
              <a:spcPct val="0"/>
            </a:spcBef>
            <a:spcAft>
              <a:spcPct val="15000"/>
            </a:spcAft>
            <a:buChar char="•"/>
          </a:pPr>
          <a:r>
            <a:rPr lang="en-US" sz="1800" kern="1200"/>
            <a:t>3D-printing</a:t>
          </a:r>
          <a:endParaRPr lang="en-SE" sz="1800" kern="1200"/>
        </a:p>
        <a:p>
          <a:pPr marL="171450" lvl="1" indent="-171450" algn="l" defTabSz="800100">
            <a:lnSpc>
              <a:spcPct val="90000"/>
            </a:lnSpc>
            <a:spcBef>
              <a:spcPct val="0"/>
            </a:spcBef>
            <a:spcAft>
              <a:spcPct val="15000"/>
            </a:spcAft>
            <a:buChar char="•"/>
          </a:pPr>
          <a:r>
            <a:rPr lang="sv-SE" sz="1800" kern="1200" dirty="0"/>
            <a:t>Rapport el presentation ihop med </a:t>
          </a:r>
          <a:r>
            <a:rPr lang="sv-SE" sz="1800" kern="1200" dirty="0" err="1"/>
            <a:t>sv</a:t>
          </a:r>
          <a:r>
            <a:rPr lang="sv-SE" sz="1800" kern="1200" dirty="0"/>
            <a:t>-eng.</a:t>
          </a:r>
          <a:endParaRPr lang="en-SE" sz="1800" kern="1200" dirty="0"/>
        </a:p>
      </dsp:txBody>
      <dsp:txXfrm rot="-5400000">
        <a:off x="1008082" y="1291875"/>
        <a:ext cx="4844940" cy="844685"/>
      </dsp:txXfrm>
    </dsp:sp>
    <dsp:sp modelId="{6583E38A-AAAC-4A3D-9F74-1A0BF1C973EA}">
      <dsp:nvSpPr>
        <dsp:cNvPr id="0" name=""/>
        <dsp:cNvSpPr/>
      </dsp:nvSpPr>
      <dsp:spPr>
        <a:xfrm rot="5400000">
          <a:off x="-216017" y="2706142"/>
          <a:ext cx="1440116" cy="1008081"/>
        </a:xfrm>
        <a:prstGeom prst="chevron">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Pär</a:t>
          </a:r>
          <a:endParaRPr lang="en-SE" sz="2300" kern="1200" dirty="0"/>
        </a:p>
      </dsp:txBody>
      <dsp:txXfrm rot="-5400000">
        <a:off x="1" y="2994166"/>
        <a:ext cx="1008081" cy="432035"/>
      </dsp:txXfrm>
    </dsp:sp>
    <dsp:sp modelId="{BCAE0550-6B5A-43C3-A683-2F61742AA8F5}">
      <dsp:nvSpPr>
        <dsp:cNvPr id="0" name=""/>
        <dsp:cNvSpPr/>
      </dsp:nvSpPr>
      <dsp:spPr>
        <a:xfrm rot="5400000">
          <a:off x="2985361" y="512845"/>
          <a:ext cx="936075" cy="4890635"/>
        </a:xfrm>
        <a:prstGeom prst="round2Same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sv-SE" sz="1800" kern="1200" dirty="0"/>
            <a:t>Servo/motor</a:t>
          </a:r>
          <a:endParaRPr lang="en-SE" sz="1800" kern="1200" dirty="0"/>
        </a:p>
        <a:p>
          <a:pPr marL="171450" lvl="1" indent="-171450" algn="l" defTabSz="800100">
            <a:lnSpc>
              <a:spcPct val="90000"/>
            </a:lnSpc>
            <a:spcBef>
              <a:spcPct val="0"/>
            </a:spcBef>
            <a:spcAft>
              <a:spcPct val="15000"/>
            </a:spcAft>
            <a:buChar char="•"/>
          </a:pPr>
          <a:r>
            <a:rPr lang="sv-SE" sz="1800" kern="1200" dirty="0"/>
            <a:t>Vattensensor &amp; Fuktsensor</a:t>
          </a:r>
          <a:endParaRPr lang="en-SE" sz="1800" kern="1200" dirty="0"/>
        </a:p>
        <a:p>
          <a:pPr marL="171450" lvl="1" indent="-171450" algn="l" defTabSz="800100">
            <a:lnSpc>
              <a:spcPct val="90000"/>
            </a:lnSpc>
            <a:spcBef>
              <a:spcPct val="0"/>
            </a:spcBef>
            <a:spcAft>
              <a:spcPct val="15000"/>
            </a:spcAft>
            <a:buChar char="•"/>
          </a:pPr>
          <a:r>
            <a:rPr lang="sv-SE" sz="1800" kern="1200" dirty="0"/>
            <a:t>Styrning av </a:t>
          </a:r>
          <a:r>
            <a:rPr lang="sv-SE" sz="1800" kern="1200" dirty="0" err="1"/>
            <a:t>utenheter</a:t>
          </a:r>
          <a:r>
            <a:rPr lang="sv-SE" sz="1800" kern="1200" dirty="0"/>
            <a:t> t ex display</a:t>
          </a:r>
          <a:endParaRPr lang="en-SE" sz="1800" kern="1200" dirty="0"/>
        </a:p>
      </dsp:txBody>
      <dsp:txXfrm rot="-5400000">
        <a:off x="1008082" y="2535820"/>
        <a:ext cx="4844940" cy="8446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02F185-2BC4-484B-99BF-0614B07AFAEE}">
      <dsp:nvSpPr>
        <dsp:cNvPr id="0" name=""/>
        <dsp:cNvSpPr/>
      </dsp:nvSpPr>
      <dsp:spPr>
        <a:xfrm rot="5400000">
          <a:off x="-316249" y="317755"/>
          <a:ext cx="2108330" cy="1475831"/>
        </a:xfrm>
        <a:prstGeom prst="chevron">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marL="0" lvl="0" indent="0" algn="ctr" defTabSz="1911350">
            <a:lnSpc>
              <a:spcPct val="90000"/>
            </a:lnSpc>
            <a:spcBef>
              <a:spcPct val="0"/>
            </a:spcBef>
            <a:spcAft>
              <a:spcPct val="35000"/>
            </a:spcAft>
            <a:buNone/>
          </a:pPr>
          <a:r>
            <a:rPr lang="en-US" sz="4300" kern="1200"/>
            <a:t>Jeton</a:t>
          </a:r>
          <a:endParaRPr lang="en-SE" sz="4300" kern="1200"/>
        </a:p>
      </dsp:txBody>
      <dsp:txXfrm rot="-5400000">
        <a:off x="1" y="739422"/>
        <a:ext cx="1475831" cy="632499"/>
      </dsp:txXfrm>
    </dsp:sp>
    <dsp:sp modelId="{938398C7-0A59-4E88-9309-E678BBF69001}">
      <dsp:nvSpPr>
        <dsp:cNvPr id="0" name=""/>
        <dsp:cNvSpPr/>
      </dsp:nvSpPr>
      <dsp:spPr>
        <a:xfrm rot="5400000">
          <a:off x="3002066" y="-1524729"/>
          <a:ext cx="1370414" cy="4422885"/>
        </a:xfrm>
        <a:prstGeom prst="round2Same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a:t>UI/UX</a:t>
          </a:r>
          <a:endParaRPr lang="en-SE" sz="1800" kern="1200"/>
        </a:p>
        <a:p>
          <a:pPr marL="171450" lvl="1" indent="-171450" algn="l" defTabSz="800100">
            <a:lnSpc>
              <a:spcPct val="90000"/>
            </a:lnSpc>
            <a:spcBef>
              <a:spcPct val="0"/>
            </a:spcBef>
            <a:spcAft>
              <a:spcPct val="15000"/>
            </a:spcAft>
            <a:buChar char="•"/>
          </a:pPr>
          <a:r>
            <a:rPr lang="en-US" sz="1800" kern="1200" err="1"/>
            <a:t>Nuxt</a:t>
          </a:r>
          <a:r>
            <a:rPr lang="en-US" sz="1800" kern="1200"/>
            <a:t> – SSR</a:t>
          </a:r>
          <a:endParaRPr lang="en-SE" sz="1800" kern="1200"/>
        </a:p>
        <a:p>
          <a:pPr marL="171450" lvl="1" indent="-171450" algn="l" defTabSz="800100">
            <a:lnSpc>
              <a:spcPct val="90000"/>
            </a:lnSpc>
            <a:spcBef>
              <a:spcPct val="0"/>
            </a:spcBef>
            <a:spcAft>
              <a:spcPct val="15000"/>
            </a:spcAft>
            <a:buChar char="•"/>
          </a:pPr>
          <a:r>
            <a:rPr lang="en-US" sz="1800" kern="1200"/>
            <a:t>Markdown</a:t>
          </a:r>
          <a:endParaRPr lang="en-SE" sz="1800" kern="1200"/>
        </a:p>
        <a:p>
          <a:pPr marL="171450" lvl="1" indent="-171450" algn="l" defTabSz="800100">
            <a:lnSpc>
              <a:spcPct val="90000"/>
            </a:lnSpc>
            <a:spcBef>
              <a:spcPct val="0"/>
            </a:spcBef>
            <a:spcAft>
              <a:spcPct val="15000"/>
            </a:spcAft>
            <a:buChar char="•"/>
          </a:pPr>
          <a:r>
            <a:rPr lang="en-US" sz="1800" kern="1200"/>
            <a:t>SEO- Search Engine Optimization</a:t>
          </a:r>
          <a:endParaRPr lang="en-SE" sz="1800" kern="1200"/>
        </a:p>
      </dsp:txBody>
      <dsp:txXfrm rot="-5400000">
        <a:off x="1475831" y="68404"/>
        <a:ext cx="4355987" cy="1236618"/>
      </dsp:txXfrm>
    </dsp:sp>
    <dsp:sp modelId="{C71168F8-AF63-4E6B-9663-AF511FA6ED38}">
      <dsp:nvSpPr>
        <dsp:cNvPr id="0" name=""/>
        <dsp:cNvSpPr/>
      </dsp:nvSpPr>
      <dsp:spPr>
        <a:xfrm rot="5400000">
          <a:off x="-316249" y="2138890"/>
          <a:ext cx="2108330" cy="1475831"/>
        </a:xfrm>
        <a:prstGeom prst="chevron">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marL="0" lvl="0" indent="0" algn="ctr" defTabSz="1911350">
            <a:lnSpc>
              <a:spcPct val="90000"/>
            </a:lnSpc>
            <a:spcBef>
              <a:spcPct val="0"/>
            </a:spcBef>
            <a:spcAft>
              <a:spcPct val="35000"/>
            </a:spcAft>
            <a:buNone/>
          </a:pPr>
          <a:r>
            <a:rPr lang="en-US" sz="4300" kern="1200"/>
            <a:t>?</a:t>
          </a:r>
          <a:endParaRPr lang="en-SE" sz="4300" kern="1200"/>
        </a:p>
      </dsp:txBody>
      <dsp:txXfrm rot="-5400000">
        <a:off x="1" y="2560557"/>
        <a:ext cx="1475831" cy="632499"/>
      </dsp:txXfrm>
    </dsp:sp>
    <dsp:sp modelId="{D84E987E-976A-449D-A86A-02B877C62E5D}">
      <dsp:nvSpPr>
        <dsp:cNvPr id="0" name=""/>
        <dsp:cNvSpPr/>
      </dsp:nvSpPr>
      <dsp:spPr>
        <a:xfrm rot="5400000">
          <a:off x="3002066" y="296405"/>
          <a:ext cx="1370414" cy="4422885"/>
        </a:xfrm>
        <a:prstGeom prst="round2Same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a:t>Svenska?</a:t>
          </a:r>
          <a:endParaRPr lang="en-SE" sz="1800" kern="1200"/>
        </a:p>
        <a:p>
          <a:pPr marL="171450" lvl="1" indent="-171450" algn="l" defTabSz="800100">
            <a:lnSpc>
              <a:spcPct val="90000"/>
            </a:lnSpc>
            <a:spcBef>
              <a:spcPct val="0"/>
            </a:spcBef>
            <a:spcAft>
              <a:spcPct val="15000"/>
            </a:spcAft>
            <a:buChar char="•"/>
          </a:pPr>
          <a:r>
            <a:rPr lang="en-US" sz="1800" kern="1200" err="1"/>
            <a:t>Engelska</a:t>
          </a:r>
          <a:r>
            <a:rPr lang="en-US" sz="1800" kern="1200"/>
            <a:t>?</a:t>
          </a:r>
          <a:endParaRPr lang="en-SE" sz="1800" kern="1200"/>
        </a:p>
      </dsp:txBody>
      <dsp:txXfrm rot="-5400000">
        <a:off x="1475831" y="1889538"/>
        <a:ext cx="4355987" cy="12366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02F185-2BC4-484B-99BF-0614B07AFAEE}">
      <dsp:nvSpPr>
        <dsp:cNvPr id="0" name=""/>
        <dsp:cNvSpPr/>
      </dsp:nvSpPr>
      <dsp:spPr>
        <a:xfrm rot="5400000">
          <a:off x="-1462288" y="1462288"/>
          <a:ext cx="5284063" cy="2359486"/>
        </a:xfrm>
        <a:prstGeom prst="chevron">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a:latin typeface="+mn-lt"/>
            </a:rPr>
            <a:t>Jeton</a:t>
          </a:r>
          <a:endParaRPr lang="en-SE" sz="6500" kern="1200">
            <a:latin typeface="+mn-lt"/>
          </a:endParaRPr>
        </a:p>
      </dsp:txBody>
      <dsp:txXfrm rot="-5400000">
        <a:off x="0" y="1179743"/>
        <a:ext cx="2359486" cy="2924577"/>
      </dsp:txXfrm>
    </dsp:sp>
    <dsp:sp modelId="{938398C7-0A59-4E88-9309-E678BBF69001}">
      <dsp:nvSpPr>
        <dsp:cNvPr id="0" name=""/>
        <dsp:cNvSpPr/>
      </dsp:nvSpPr>
      <dsp:spPr>
        <a:xfrm rot="5400000">
          <a:off x="2076942" y="282544"/>
          <a:ext cx="4104319" cy="3539230"/>
        </a:xfrm>
        <a:prstGeom prst="round2Same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Ett</a:t>
          </a:r>
          <a:r>
            <a:rPr lang="en-US" sz="1800" kern="1200" baseline="0" dirty="0"/>
            <a:t> </a:t>
          </a:r>
          <a:r>
            <a:rPr lang="en-US" sz="1800" kern="1200" baseline="0" dirty="0" err="1"/>
            <a:t>relativt</a:t>
          </a:r>
          <a:r>
            <a:rPr lang="en-US" sz="1800" kern="1200" baseline="0" dirty="0"/>
            <a:t> </a:t>
          </a:r>
          <a:r>
            <a:rPr lang="en-US" sz="1800" kern="1200" baseline="0" dirty="0" err="1"/>
            <a:t>enkelt</a:t>
          </a:r>
          <a:r>
            <a:rPr lang="en-US" sz="1800" kern="1200" baseline="0" dirty="0"/>
            <a:t> prov kommer </a:t>
          </a:r>
          <a:r>
            <a:rPr lang="en-US" sz="1800" kern="1200" baseline="0" dirty="0" err="1"/>
            <a:t>hållas</a:t>
          </a:r>
          <a:r>
            <a:rPr lang="en-US" sz="1800" kern="1200" baseline="0" dirty="0"/>
            <a:t> för </a:t>
          </a:r>
          <a:r>
            <a:rPr lang="en-US" sz="1800" kern="1200" baseline="0" dirty="0" err="1"/>
            <a:t>att</a:t>
          </a:r>
          <a:r>
            <a:rPr lang="en-US" sz="1800" kern="1200" baseline="0" dirty="0"/>
            <a:t> </a:t>
          </a:r>
          <a:r>
            <a:rPr lang="en-US" sz="1800" kern="1200" baseline="0" dirty="0" err="1"/>
            <a:t>säkertställa</a:t>
          </a:r>
          <a:r>
            <a:rPr lang="en-US" sz="1800" kern="1200" baseline="0" dirty="0"/>
            <a:t> </a:t>
          </a:r>
          <a:r>
            <a:rPr lang="en-US" sz="1800" kern="1200" baseline="0" dirty="0" err="1"/>
            <a:t>grundläggande</a:t>
          </a:r>
          <a:r>
            <a:rPr lang="en-US" sz="1800" kern="1200" baseline="0" dirty="0"/>
            <a:t> </a:t>
          </a:r>
          <a:r>
            <a:rPr lang="en-US" sz="1800" kern="1200" baseline="0" dirty="0" err="1"/>
            <a:t>kunskaper</a:t>
          </a:r>
          <a:r>
            <a:rPr lang="en-US" sz="1800" kern="1200" baseline="0" dirty="0"/>
            <a:t> </a:t>
          </a:r>
          <a:r>
            <a:rPr lang="en-US" sz="1800" kern="1200" baseline="0" dirty="0" err="1"/>
            <a:t>i</a:t>
          </a:r>
          <a:r>
            <a:rPr lang="en-US" sz="1800" kern="1200" baseline="0" dirty="0"/>
            <a:t> Vue.js.</a:t>
          </a:r>
          <a:br>
            <a:rPr lang="en-US" sz="1800" kern="1200" baseline="0" dirty="0"/>
          </a:br>
          <a:endParaRPr lang="en-SE" sz="1800" kern="1200" dirty="0"/>
        </a:p>
        <a:p>
          <a:pPr marL="171450" lvl="1" indent="-171450" algn="l" defTabSz="800100">
            <a:lnSpc>
              <a:spcPct val="90000"/>
            </a:lnSpc>
            <a:spcBef>
              <a:spcPct val="0"/>
            </a:spcBef>
            <a:spcAft>
              <a:spcPct val="15000"/>
            </a:spcAft>
            <a:buChar char="•"/>
          </a:pPr>
          <a:r>
            <a:rPr lang="en-US" sz="1800" kern="1200" dirty="0"/>
            <a:t>Kolla på några </a:t>
          </a:r>
          <a:r>
            <a:rPr lang="en-US" sz="1800" kern="1200" dirty="0" err="1"/>
            <a:t>gamla</a:t>
          </a:r>
          <a:r>
            <a:rPr lang="en-US" sz="1800" kern="1200" dirty="0"/>
            <a:t> prov.</a:t>
          </a:r>
          <a:br>
            <a:rPr lang="en-US" sz="1800" kern="1200" dirty="0"/>
          </a:br>
          <a:r>
            <a:rPr lang="en-US" sz="1800" kern="1200" dirty="0" err="1">
              <a:hlinkClick xmlns:r="http://schemas.openxmlformats.org/officeDocument/2006/relationships" r:id="rId1"/>
            </a:rPr>
            <a:t>Länk</a:t>
          </a:r>
          <a:r>
            <a:rPr lang="en-US" sz="1800" kern="1200" dirty="0">
              <a:hlinkClick xmlns:r="http://schemas.openxmlformats.org/officeDocument/2006/relationships" r:id="rId1"/>
            </a:rPr>
            <a:t> till </a:t>
          </a:r>
          <a:r>
            <a:rPr lang="en-US" sz="1800" kern="1200" dirty="0" err="1">
              <a:hlinkClick xmlns:r="http://schemas.openxmlformats.org/officeDocument/2006/relationships" r:id="rId1"/>
            </a:rPr>
            <a:t>gamla</a:t>
          </a:r>
          <a:r>
            <a:rPr lang="en-US" sz="1800" kern="1200" dirty="0">
              <a:hlinkClick xmlns:r="http://schemas.openxmlformats.org/officeDocument/2006/relationships" r:id="rId1"/>
            </a:rPr>
            <a:t> prov</a:t>
          </a:r>
          <a:br>
            <a:rPr lang="en-US" sz="1800" kern="1200" dirty="0"/>
          </a:br>
          <a:endParaRPr lang="en-SE" sz="1800" kern="1200" dirty="0"/>
        </a:p>
        <a:p>
          <a:pPr marL="171450" lvl="1" indent="-171450" algn="l" defTabSz="800100">
            <a:lnSpc>
              <a:spcPct val="90000"/>
            </a:lnSpc>
            <a:spcBef>
              <a:spcPct val="0"/>
            </a:spcBef>
            <a:spcAft>
              <a:spcPct val="15000"/>
            </a:spcAft>
            <a:buChar char="•"/>
          </a:pPr>
          <a:r>
            <a:rPr lang="en-US" sz="1800" kern="1200" dirty="0" err="1"/>
            <a:t>Inhållet</a:t>
          </a:r>
          <a:r>
            <a:rPr lang="en-US" sz="1800" kern="1200" dirty="0"/>
            <a:t> </a:t>
          </a:r>
          <a:r>
            <a:rPr lang="en-US" sz="1800" kern="1200" dirty="0" err="1"/>
            <a:t>omfattar</a:t>
          </a:r>
          <a:r>
            <a:rPr lang="en-US" sz="1800" kern="1200" dirty="0"/>
            <a:t> det vi gått </a:t>
          </a:r>
          <a:r>
            <a:rPr lang="en-US" sz="1800" kern="1200" dirty="0" err="1"/>
            <a:t>igenom</a:t>
          </a:r>
          <a:r>
            <a:rPr lang="en-US" sz="1800" kern="1200" dirty="0"/>
            <a:t> </a:t>
          </a:r>
          <a:r>
            <a:rPr lang="en-US" sz="1800" kern="1200" dirty="0" err="1"/>
            <a:t>i</a:t>
          </a:r>
          <a:r>
            <a:rPr lang="en-US" sz="1800" kern="1200" dirty="0"/>
            <a:t> </a:t>
          </a:r>
          <a:r>
            <a:rPr lang="en-US" sz="1800" kern="1200" dirty="0" err="1"/>
            <a:t>mapparna</a:t>
          </a:r>
          <a:r>
            <a:rPr lang="en-US" sz="1800" kern="1200" dirty="0"/>
            <a:t> VUE och man får </a:t>
          </a:r>
          <a:r>
            <a:rPr lang="en-US" sz="1800" kern="1200" dirty="0" err="1"/>
            <a:t>använda</a:t>
          </a:r>
          <a:r>
            <a:rPr lang="en-US" sz="1800" kern="1200" dirty="0"/>
            <a:t> internet på </a:t>
          </a:r>
          <a:r>
            <a:rPr lang="en-US" sz="1800" kern="1200" dirty="0" err="1"/>
            <a:t>provet</a:t>
          </a:r>
          <a:r>
            <a:rPr lang="en-US" sz="1800" kern="1200" dirty="0"/>
            <a:t>.</a:t>
          </a:r>
          <a:br>
            <a:rPr lang="en-US" sz="1800" kern="1200" dirty="0"/>
          </a:br>
          <a:r>
            <a:rPr lang="sv-SE" sz="1800" kern="1200" dirty="0">
              <a:hlinkClick xmlns:r="http://schemas.openxmlformats.org/officeDocument/2006/relationships" r:id="rId2"/>
            </a:rPr>
            <a:t>Länk till mappen för innehållet</a:t>
          </a:r>
          <a:endParaRPr lang="en-SE" sz="1800" kern="1200" dirty="0"/>
        </a:p>
        <a:p>
          <a:pPr marL="171450" lvl="1" indent="-171450" algn="l" defTabSz="800100">
            <a:lnSpc>
              <a:spcPct val="90000"/>
            </a:lnSpc>
            <a:spcBef>
              <a:spcPct val="0"/>
            </a:spcBef>
            <a:spcAft>
              <a:spcPct val="15000"/>
            </a:spcAft>
            <a:buChar char="•"/>
          </a:pPr>
          <a:endParaRPr lang="en-SE" sz="1800" kern="1200" dirty="0"/>
        </a:p>
      </dsp:txBody>
      <dsp:txXfrm rot="-5400000">
        <a:off x="2359487" y="172771"/>
        <a:ext cx="3366459" cy="375877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02F185-2BC4-484B-99BF-0614B07AFAEE}">
      <dsp:nvSpPr>
        <dsp:cNvPr id="0" name=""/>
        <dsp:cNvSpPr/>
      </dsp:nvSpPr>
      <dsp:spPr>
        <a:xfrm rot="5400000">
          <a:off x="-786495" y="786495"/>
          <a:ext cx="3932478" cy="2359486"/>
        </a:xfrm>
        <a:prstGeom prst="chevron">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a:t>Jeton</a:t>
          </a:r>
          <a:endParaRPr lang="en-SE" sz="6500" kern="1200"/>
        </a:p>
      </dsp:txBody>
      <dsp:txXfrm rot="-5400000">
        <a:off x="1" y="1179742"/>
        <a:ext cx="2359486" cy="1572992"/>
      </dsp:txXfrm>
    </dsp:sp>
    <dsp:sp modelId="{938398C7-0A59-4E88-9309-E678BBF69001}">
      <dsp:nvSpPr>
        <dsp:cNvPr id="0" name=""/>
        <dsp:cNvSpPr/>
      </dsp:nvSpPr>
      <dsp:spPr>
        <a:xfrm rot="5400000">
          <a:off x="2752734" y="-393247"/>
          <a:ext cx="2752734" cy="3539230"/>
        </a:xfrm>
        <a:prstGeom prst="round2Same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a:t>OOP-</a:t>
          </a:r>
          <a:r>
            <a:rPr lang="en-US" sz="1800" kern="1200" err="1"/>
            <a:t>Objektorienterad</a:t>
          </a:r>
          <a:r>
            <a:rPr lang="en-US" sz="1800" kern="1200"/>
            <a:t> </a:t>
          </a:r>
          <a:r>
            <a:rPr lang="en-US" sz="1800" kern="1200" err="1"/>
            <a:t>Programmering</a:t>
          </a:r>
          <a:endParaRPr lang="en-SE" sz="1800" kern="1200"/>
        </a:p>
        <a:p>
          <a:pPr marL="171450" lvl="1" indent="-171450" algn="l" defTabSz="800100">
            <a:lnSpc>
              <a:spcPct val="90000"/>
            </a:lnSpc>
            <a:spcBef>
              <a:spcPct val="0"/>
            </a:spcBef>
            <a:spcAft>
              <a:spcPct val="15000"/>
            </a:spcAft>
            <a:buChar char="•"/>
          </a:pPr>
          <a:r>
            <a:rPr lang="en-US" sz="1800" kern="1200"/>
            <a:t>C#</a:t>
          </a:r>
          <a:endParaRPr lang="en-SE" sz="1800" kern="1200"/>
        </a:p>
        <a:p>
          <a:pPr marL="171450" lvl="1" indent="-171450" algn="l" defTabSz="800100">
            <a:lnSpc>
              <a:spcPct val="90000"/>
            </a:lnSpc>
            <a:spcBef>
              <a:spcPct val="0"/>
            </a:spcBef>
            <a:spcAft>
              <a:spcPct val="15000"/>
            </a:spcAft>
            <a:buChar char="•"/>
          </a:pPr>
          <a:r>
            <a:rPr lang="en-US" sz="1800" kern="1200"/>
            <a:t>Unity </a:t>
          </a:r>
          <a:r>
            <a:rPr lang="en-US" sz="1800" kern="1200" err="1"/>
            <a:t>spelmotor</a:t>
          </a:r>
          <a:endParaRPr lang="en-SE" sz="1800" kern="1200"/>
        </a:p>
        <a:p>
          <a:pPr marL="171450" lvl="1" indent="-171450" algn="l" defTabSz="800100">
            <a:lnSpc>
              <a:spcPct val="90000"/>
            </a:lnSpc>
            <a:spcBef>
              <a:spcPct val="0"/>
            </a:spcBef>
            <a:spcAft>
              <a:spcPct val="15000"/>
            </a:spcAft>
            <a:buChar char="•"/>
          </a:pPr>
          <a:r>
            <a:rPr lang="en-US" sz="1800" kern="1200"/>
            <a:t>2D-spel</a:t>
          </a:r>
          <a:endParaRPr lang="en-SE" sz="1800" kern="1200"/>
        </a:p>
      </dsp:txBody>
      <dsp:txXfrm rot="-5400000">
        <a:off x="2359487" y="134377"/>
        <a:ext cx="3404853" cy="24839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02F185-2BC4-484B-99BF-0614B07AFAEE}">
      <dsp:nvSpPr>
        <dsp:cNvPr id="0" name=""/>
        <dsp:cNvSpPr/>
      </dsp:nvSpPr>
      <dsp:spPr>
        <a:xfrm rot="5400000">
          <a:off x="-216017" y="218253"/>
          <a:ext cx="1440116" cy="1008081"/>
        </a:xfrm>
        <a:prstGeom prst="chevron">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Jeton</a:t>
          </a:r>
          <a:endParaRPr lang="en-SE" sz="2300" kern="1200"/>
        </a:p>
      </dsp:txBody>
      <dsp:txXfrm rot="-5400000">
        <a:off x="1" y="506277"/>
        <a:ext cx="1008081" cy="432035"/>
      </dsp:txXfrm>
    </dsp:sp>
    <dsp:sp modelId="{938398C7-0A59-4E88-9309-E678BBF69001}">
      <dsp:nvSpPr>
        <dsp:cNvPr id="0" name=""/>
        <dsp:cNvSpPr/>
      </dsp:nvSpPr>
      <dsp:spPr>
        <a:xfrm rot="5400000">
          <a:off x="2985361" y="-1975043"/>
          <a:ext cx="936075" cy="4890635"/>
        </a:xfrm>
        <a:prstGeom prst="round2Same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err="1"/>
            <a:t>Ramverk</a:t>
          </a:r>
          <a:r>
            <a:rPr lang="en-US" sz="1800" kern="1200"/>
            <a:t> – Vue.js</a:t>
          </a:r>
          <a:endParaRPr lang="en-SE" sz="1800" kern="1200"/>
        </a:p>
        <a:p>
          <a:pPr marL="171450" lvl="1" indent="-171450" algn="l" defTabSz="800100">
            <a:lnSpc>
              <a:spcPct val="90000"/>
            </a:lnSpc>
            <a:spcBef>
              <a:spcPct val="0"/>
            </a:spcBef>
            <a:spcAft>
              <a:spcPct val="15000"/>
            </a:spcAft>
            <a:buChar char="•"/>
          </a:pPr>
          <a:r>
            <a:rPr lang="en-US" sz="1800" kern="1200"/>
            <a:t>MQTT – </a:t>
          </a:r>
          <a:r>
            <a:rPr lang="en-US" sz="1800" kern="1200" err="1"/>
            <a:t>Maqiatto</a:t>
          </a:r>
          <a:endParaRPr lang="en-SE" sz="1800" kern="1200"/>
        </a:p>
        <a:p>
          <a:pPr marL="171450" lvl="1" indent="-171450" algn="l" defTabSz="800100">
            <a:lnSpc>
              <a:spcPct val="90000"/>
            </a:lnSpc>
            <a:spcBef>
              <a:spcPct val="0"/>
            </a:spcBef>
            <a:spcAft>
              <a:spcPct val="15000"/>
            </a:spcAft>
            <a:buChar char="•"/>
          </a:pPr>
          <a:r>
            <a:rPr lang="en-US" sz="1800" kern="1200" err="1"/>
            <a:t>Versionshantering</a:t>
          </a:r>
          <a:r>
            <a:rPr lang="en-US" sz="1800" kern="1200"/>
            <a:t> – Git/</a:t>
          </a:r>
          <a:r>
            <a:rPr lang="en-US" sz="1800" kern="1200" err="1"/>
            <a:t>Github</a:t>
          </a:r>
          <a:endParaRPr lang="en-SE" sz="1800" kern="1200"/>
        </a:p>
      </dsp:txBody>
      <dsp:txXfrm rot="-5400000">
        <a:off x="1008082" y="47931"/>
        <a:ext cx="4844940" cy="844685"/>
      </dsp:txXfrm>
    </dsp:sp>
    <dsp:sp modelId="{C71168F8-AF63-4E6B-9663-AF511FA6ED38}">
      <dsp:nvSpPr>
        <dsp:cNvPr id="0" name=""/>
        <dsp:cNvSpPr/>
      </dsp:nvSpPr>
      <dsp:spPr>
        <a:xfrm rot="5400000">
          <a:off x="-216017" y="1462198"/>
          <a:ext cx="1440116" cy="1008081"/>
        </a:xfrm>
        <a:prstGeom prst="chevron">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Andreas</a:t>
          </a:r>
          <a:endParaRPr lang="en-SE" sz="2300" kern="1200"/>
        </a:p>
      </dsp:txBody>
      <dsp:txXfrm rot="-5400000">
        <a:off x="1" y="1750222"/>
        <a:ext cx="1008081" cy="432035"/>
      </dsp:txXfrm>
    </dsp:sp>
    <dsp:sp modelId="{D84E987E-976A-449D-A86A-02B877C62E5D}">
      <dsp:nvSpPr>
        <dsp:cNvPr id="0" name=""/>
        <dsp:cNvSpPr/>
      </dsp:nvSpPr>
      <dsp:spPr>
        <a:xfrm rot="5400000">
          <a:off x="2985361" y="-731099"/>
          <a:ext cx="936075" cy="4890635"/>
        </a:xfrm>
        <a:prstGeom prst="round2Same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a:t>CAD-</a:t>
          </a:r>
          <a:r>
            <a:rPr lang="en-US" sz="1800" kern="1200" err="1"/>
            <a:t>ritning</a:t>
          </a:r>
          <a:endParaRPr lang="en-SE" sz="1800" kern="1200"/>
        </a:p>
        <a:p>
          <a:pPr marL="171450" lvl="1" indent="-171450" algn="l" defTabSz="800100">
            <a:lnSpc>
              <a:spcPct val="90000"/>
            </a:lnSpc>
            <a:spcBef>
              <a:spcPct val="0"/>
            </a:spcBef>
            <a:spcAft>
              <a:spcPct val="15000"/>
            </a:spcAft>
            <a:buChar char="•"/>
          </a:pPr>
          <a:r>
            <a:rPr lang="en-US" sz="1800" kern="1200"/>
            <a:t>3D-printing</a:t>
          </a:r>
          <a:endParaRPr lang="en-SE" sz="1800" kern="1200"/>
        </a:p>
        <a:p>
          <a:pPr marL="171450" lvl="1" indent="-171450" algn="l" defTabSz="800100">
            <a:lnSpc>
              <a:spcPct val="90000"/>
            </a:lnSpc>
            <a:spcBef>
              <a:spcPct val="0"/>
            </a:spcBef>
            <a:spcAft>
              <a:spcPct val="15000"/>
            </a:spcAft>
            <a:buChar char="•"/>
          </a:pPr>
          <a:r>
            <a:rPr lang="sv-SE" sz="1800" kern="1200"/>
            <a:t>Lätta, hållbara konstruktioner</a:t>
          </a:r>
          <a:endParaRPr lang="en-SE" sz="1800" kern="1200"/>
        </a:p>
      </dsp:txBody>
      <dsp:txXfrm rot="-5400000">
        <a:off x="1008082" y="1291875"/>
        <a:ext cx="4844940" cy="844685"/>
      </dsp:txXfrm>
    </dsp:sp>
    <dsp:sp modelId="{6583E38A-AAAC-4A3D-9F74-1A0BF1C973EA}">
      <dsp:nvSpPr>
        <dsp:cNvPr id="0" name=""/>
        <dsp:cNvSpPr/>
      </dsp:nvSpPr>
      <dsp:spPr>
        <a:xfrm rot="5400000">
          <a:off x="-216017" y="2706142"/>
          <a:ext cx="1440116" cy="1008081"/>
        </a:xfrm>
        <a:prstGeom prst="chevron">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Pär</a:t>
          </a:r>
          <a:endParaRPr lang="en-SE" sz="2300" kern="1200" dirty="0"/>
        </a:p>
      </dsp:txBody>
      <dsp:txXfrm rot="-5400000">
        <a:off x="1" y="2994166"/>
        <a:ext cx="1008081" cy="432035"/>
      </dsp:txXfrm>
    </dsp:sp>
    <dsp:sp modelId="{BCAE0550-6B5A-43C3-A683-2F61742AA8F5}">
      <dsp:nvSpPr>
        <dsp:cNvPr id="0" name=""/>
        <dsp:cNvSpPr/>
      </dsp:nvSpPr>
      <dsp:spPr>
        <a:xfrm rot="5400000">
          <a:off x="2985361" y="512845"/>
          <a:ext cx="936075" cy="4890635"/>
        </a:xfrm>
        <a:prstGeom prst="round2Same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sv-SE" sz="1800" kern="1200"/>
            <a:t>Styrning av motorer - fram back</a:t>
          </a:r>
          <a:endParaRPr lang="en-SE" sz="1800" kern="1200"/>
        </a:p>
      </dsp:txBody>
      <dsp:txXfrm rot="-5400000">
        <a:off x="1008082" y="2535820"/>
        <a:ext cx="4844940" cy="84468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6C3D2F-5A05-4596-A225-FC14565701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39C051B-F26C-4470-B56C-092B4E1C4C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E9A1B5-1BE4-4CD6-80C4-143959F034D3}" type="datetimeFigureOut">
              <a:rPr lang="en-US" smtClean="0"/>
              <a:t>8/21/2022</a:t>
            </a:fld>
            <a:endParaRPr lang="en-US"/>
          </a:p>
        </p:txBody>
      </p:sp>
      <p:sp>
        <p:nvSpPr>
          <p:cNvPr id="4" name="Footer Placeholder 3">
            <a:extLst>
              <a:ext uri="{FF2B5EF4-FFF2-40B4-BE49-F238E27FC236}">
                <a16:creationId xmlns:a16="http://schemas.microsoft.com/office/drawing/2014/main" id="{CD59DB8B-3A1C-4291-8A97-C19C5D31C3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E6310B9-42FE-4FE9-8C0B-5C7382DBB0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FCFFF0-B784-4FE7-8A38-F89DE294F830}" type="slidenum">
              <a:rPr lang="en-US" smtClean="0"/>
              <a:t>‹#›</a:t>
            </a:fld>
            <a:endParaRPr lang="en-US"/>
          </a:p>
        </p:txBody>
      </p:sp>
    </p:spTree>
    <p:extLst>
      <p:ext uri="{BB962C8B-B14F-4D97-AF65-F5344CB8AC3E}">
        <p14:creationId xmlns:p14="http://schemas.microsoft.com/office/powerpoint/2010/main" val="2101566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6120A-21AF-4F12-ABAA-66A70823631B}" type="datetimeFigureOut">
              <a:rPr lang="en-US" smtClean="0"/>
              <a:t>8/21/2022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C672F-171E-46DC-915C-C7BCF99F5C42}" type="slidenum">
              <a:rPr lang="en-US" smtClean="0"/>
              <a:t>‹#›</a:t>
            </a:fld>
            <a:endParaRPr lang="en-US"/>
          </a:p>
        </p:txBody>
      </p:sp>
    </p:spTree>
    <p:extLst>
      <p:ext uri="{BB962C8B-B14F-4D97-AF65-F5344CB8AC3E}">
        <p14:creationId xmlns:p14="http://schemas.microsoft.com/office/powerpoint/2010/main" val="1958498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F63B152-7103-4FFE-90AC-D94EB7F44A7E}" type="datetimeFigureOut">
              <a:rPr lang="en-US" smtClean="0"/>
              <a:t>8/21/2022</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299DD5A9-4EF1-497E-92EF-2D23CF305E03}"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524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63B152-7103-4FFE-90AC-D94EB7F44A7E}" type="datetimeFigureOut">
              <a:rPr lang="en-US" smtClean="0"/>
              <a:t>8/21/2022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a:p>
        </p:txBody>
      </p:sp>
    </p:spTree>
    <p:extLst>
      <p:ext uri="{BB962C8B-B14F-4D97-AF65-F5344CB8AC3E}">
        <p14:creationId xmlns:p14="http://schemas.microsoft.com/office/powerpoint/2010/main" val="162219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63B152-7103-4FFE-90AC-D94EB7F44A7E}" type="datetimeFigureOut">
              <a:rPr lang="en-US" smtClean="0"/>
              <a:t>8/21/2022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a:p>
        </p:txBody>
      </p:sp>
    </p:spTree>
    <p:extLst>
      <p:ext uri="{BB962C8B-B14F-4D97-AF65-F5344CB8AC3E}">
        <p14:creationId xmlns:p14="http://schemas.microsoft.com/office/powerpoint/2010/main" val="3383596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63B152-7103-4FFE-90AC-D94EB7F44A7E}" type="datetimeFigureOut">
              <a:rPr lang="en-US" smtClean="0"/>
              <a:t>8/21/2022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a:p>
        </p:txBody>
      </p:sp>
    </p:spTree>
    <p:extLst>
      <p:ext uri="{BB962C8B-B14F-4D97-AF65-F5344CB8AC3E}">
        <p14:creationId xmlns:p14="http://schemas.microsoft.com/office/powerpoint/2010/main" val="2869611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F63B152-7103-4FFE-90AC-D94EB7F44A7E}" type="datetimeFigureOut">
              <a:rPr lang="en-US" smtClean="0"/>
              <a:t>8/21/2022</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299DD5A9-4EF1-497E-92EF-2D23CF305E03}"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5131944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63B152-7103-4FFE-90AC-D94EB7F44A7E}" type="datetimeFigureOut">
              <a:rPr lang="en-US" smtClean="0"/>
              <a:t>8/21/2022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DD5A9-4EF1-497E-92EF-2D23CF305E03}" type="slidenum">
              <a:rPr lang="en-US" smtClean="0"/>
              <a:t>‹#›</a:t>
            </a:fld>
            <a:endParaRPr lang="en-US"/>
          </a:p>
        </p:txBody>
      </p:sp>
    </p:spTree>
    <p:extLst>
      <p:ext uri="{BB962C8B-B14F-4D97-AF65-F5344CB8AC3E}">
        <p14:creationId xmlns:p14="http://schemas.microsoft.com/office/powerpoint/2010/main" val="270027440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63B152-7103-4FFE-90AC-D94EB7F44A7E}" type="datetimeFigureOut">
              <a:rPr lang="en-US" smtClean="0"/>
              <a:t>8/21/2022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9DD5A9-4EF1-497E-92EF-2D23CF305E03}" type="slidenum">
              <a:rPr lang="en-US" smtClean="0"/>
              <a:t>‹#›</a:t>
            </a:fld>
            <a:endParaRPr lang="en-US"/>
          </a:p>
        </p:txBody>
      </p:sp>
    </p:spTree>
    <p:extLst>
      <p:ext uri="{BB962C8B-B14F-4D97-AF65-F5344CB8AC3E}">
        <p14:creationId xmlns:p14="http://schemas.microsoft.com/office/powerpoint/2010/main" val="55832357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63B152-7103-4FFE-90AC-D94EB7F44A7E}" type="datetimeFigureOut">
              <a:rPr lang="en-US" smtClean="0"/>
              <a:t>8/21/2022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9DD5A9-4EF1-497E-92EF-2D23CF305E03}" type="slidenum">
              <a:rPr lang="en-US" smtClean="0"/>
              <a:t>‹#›</a:t>
            </a:fld>
            <a:endParaRPr lang="en-US"/>
          </a:p>
        </p:txBody>
      </p:sp>
    </p:spTree>
    <p:extLst>
      <p:ext uri="{BB962C8B-B14F-4D97-AF65-F5344CB8AC3E}">
        <p14:creationId xmlns:p14="http://schemas.microsoft.com/office/powerpoint/2010/main" val="2849935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3B152-7103-4FFE-90AC-D94EB7F44A7E}" type="datetimeFigureOut">
              <a:rPr lang="en-US" smtClean="0"/>
              <a:t>8/21/2022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9DD5A9-4EF1-497E-92EF-2D23CF305E03}" type="slidenum">
              <a:rPr lang="en-US" smtClean="0"/>
              <a:t>‹#›</a:t>
            </a:fld>
            <a:endParaRPr lang="en-US"/>
          </a:p>
        </p:txBody>
      </p:sp>
    </p:spTree>
    <p:extLst>
      <p:ext uri="{BB962C8B-B14F-4D97-AF65-F5344CB8AC3E}">
        <p14:creationId xmlns:p14="http://schemas.microsoft.com/office/powerpoint/2010/main" val="61635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EF63B152-7103-4FFE-90AC-D94EB7F44A7E}" type="datetimeFigureOut">
              <a:rPr lang="en-US" smtClean="0"/>
              <a:t>8/21/2022</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299DD5A9-4EF1-497E-92EF-2D23CF305E03}"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8637214"/>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F63B152-7103-4FFE-90AC-D94EB7F44A7E}" type="datetimeFigureOut">
              <a:rPr lang="en-US" smtClean="0"/>
              <a:t>8/21/2022</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299DD5A9-4EF1-497E-92EF-2D23CF305E03}" type="slidenum">
              <a:rPr lang="en-US" smtClean="0"/>
              <a:t>‹#›</a:t>
            </a:fld>
            <a:endParaRPr lang="en-US"/>
          </a:p>
        </p:txBody>
      </p:sp>
    </p:spTree>
    <p:extLst>
      <p:ext uri="{BB962C8B-B14F-4D97-AF65-F5344CB8AC3E}">
        <p14:creationId xmlns:p14="http://schemas.microsoft.com/office/powerpoint/2010/main" val="753837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F63B152-7103-4FFE-90AC-D94EB7F44A7E}" type="datetimeFigureOut">
              <a:rPr lang="en-US" smtClean="0"/>
              <a:t>8/21/2022</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99DD5A9-4EF1-497E-92EF-2D23CF305E03}"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8072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7.jpeg"/><Relationship Id="rId2" Type="http://schemas.openxmlformats.org/officeDocument/2006/relationships/diagramData" Target="../diagrams/data7.xml"/><Relationship Id="rId1" Type="http://schemas.openxmlformats.org/officeDocument/2006/relationships/slideLayout" Target="../slideLayouts/slideLayout8.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diagramLayout" Target="../diagrams/layout8.xml"/><Relationship Id="rId7" Type="http://schemas.openxmlformats.org/officeDocument/2006/relationships/image" Target="../media/image8.jpeg"/><Relationship Id="rId2" Type="http://schemas.openxmlformats.org/officeDocument/2006/relationships/diagramData" Target="../diagrams/data8.xml"/><Relationship Id="rId1" Type="http://schemas.openxmlformats.org/officeDocument/2006/relationships/slideLayout" Target="../slideLayouts/slideLayout8.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0.jpg"/><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uleG_Veci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Layout" Target="../diagrams/layout2.xml"/><Relationship Id="rId7" Type="http://schemas.openxmlformats.org/officeDocument/2006/relationships/image" Target="../media/image2.jpeg"/><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4.jpeg"/><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6.png"/><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188DD-3717-47D0-B979-D111D81B46AA}"/>
              </a:ext>
            </a:extLst>
          </p:cNvPr>
          <p:cNvSpPr>
            <a:spLocks noGrp="1"/>
          </p:cNvSpPr>
          <p:nvPr>
            <p:ph type="ctrTitle"/>
          </p:nvPr>
        </p:nvSpPr>
        <p:spPr>
          <a:xfrm>
            <a:off x="1221135" y="334989"/>
            <a:ext cx="10318418" cy="4394988"/>
          </a:xfrm>
        </p:spPr>
        <p:txBody>
          <a:bodyPr/>
          <a:lstStyle/>
          <a:p>
            <a:r>
              <a:rPr lang="en-US" sz="6600" dirty="0">
                <a:latin typeface="Bodoni MT" panose="02070603080606020203" pitchFamily="18" charset="0"/>
              </a:rPr>
              <a:t>Teknik </a:t>
            </a:r>
            <a:r>
              <a:rPr lang="en-US" sz="6600" dirty="0" err="1">
                <a:latin typeface="Bodoni MT" panose="02070603080606020203" pitchFamily="18" charset="0"/>
              </a:rPr>
              <a:t>på</a:t>
            </a:r>
            <a:r>
              <a:rPr lang="en-US" sz="6600" dirty="0">
                <a:latin typeface="Bodoni MT" panose="02070603080606020203" pitchFamily="18" charset="0"/>
              </a:rPr>
              <a:t> </a:t>
            </a:r>
            <a:r>
              <a:rPr lang="en-US" sz="6600" dirty="0" err="1">
                <a:latin typeface="Bodoni MT" panose="02070603080606020203" pitchFamily="18" charset="0"/>
              </a:rPr>
              <a:t>spetsen</a:t>
            </a:r>
            <a:r>
              <a:rPr lang="en-US" sz="6600" dirty="0">
                <a:latin typeface="Bodoni MT" panose="02070603080606020203" pitchFamily="18" charset="0"/>
              </a:rPr>
              <a:t> med </a:t>
            </a:r>
            <a:br>
              <a:rPr lang="en-US" sz="6600" dirty="0">
                <a:latin typeface="Bodoni MT" panose="02070603080606020203" pitchFamily="18" charset="0"/>
              </a:rPr>
            </a:br>
            <a:r>
              <a:rPr lang="en-US" sz="6600" dirty="0">
                <a:latin typeface="Bodoni MT" panose="02070603080606020203" pitchFamily="18" charset="0"/>
              </a:rPr>
              <a:t>220s</a:t>
            </a:r>
          </a:p>
        </p:txBody>
      </p:sp>
      <p:graphicFrame>
        <p:nvGraphicFramePr>
          <p:cNvPr id="3" name="Diagram 2">
            <a:extLst>
              <a:ext uri="{FF2B5EF4-FFF2-40B4-BE49-F238E27FC236}">
                <a16:creationId xmlns:a16="http://schemas.microsoft.com/office/drawing/2014/main" id="{ACBD879D-5E90-4A84-87DB-E12287DB3D2B}"/>
              </a:ext>
            </a:extLst>
          </p:cNvPr>
          <p:cNvGraphicFramePr/>
          <p:nvPr>
            <p:extLst>
              <p:ext uri="{D42A27DB-BD31-4B8C-83A1-F6EECF244321}">
                <p14:modId xmlns:p14="http://schemas.microsoft.com/office/powerpoint/2010/main" val="1793728419"/>
              </p:ext>
            </p:extLst>
          </p:nvPr>
        </p:nvGraphicFramePr>
        <p:xfrm>
          <a:off x="1025866" y="3429000"/>
          <a:ext cx="10513687" cy="4282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7017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AE078-3CB3-4D1F-8E4E-75C6D5DA8D1A}"/>
              </a:ext>
            </a:extLst>
          </p:cNvPr>
          <p:cNvSpPr>
            <a:spLocks noGrp="1"/>
          </p:cNvSpPr>
          <p:nvPr>
            <p:ph type="title"/>
          </p:nvPr>
        </p:nvSpPr>
        <p:spPr>
          <a:xfrm>
            <a:off x="7862037" y="119847"/>
            <a:ext cx="3567964" cy="844887"/>
          </a:xfrm>
        </p:spPr>
        <p:txBody>
          <a:bodyPr anchor="b">
            <a:normAutofit fontScale="90000"/>
          </a:bodyPr>
          <a:lstStyle/>
          <a:p>
            <a:r>
              <a:rPr lang="en-US"/>
              <a:t>2D-Spelprogrammering med Unity</a:t>
            </a:r>
          </a:p>
        </p:txBody>
      </p:sp>
      <p:sp>
        <p:nvSpPr>
          <p:cNvPr id="8" name="Text Placeholder 3">
            <a:extLst>
              <a:ext uri="{FF2B5EF4-FFF2-40B4-BE49-F238E27FC236}">
                <a16:creationId xmlns:a16="http://schemas.microsoft.com/office/drawing/2014/main" id="{3A478B76-B5C0-4532-A802-A2F22E78BB70}"/>
              </a:ext>
            </a:extLst>
          </p:cNvPr>
          <p:cNvSpPr>
            <a:spLocks noGrp="1"/>
          </p:cNvSpPr>
          <p:nvPr>
            <p:ph type="body" sz="half" idx="2"/>
          </p:nvPr>
        </p:nvSpPr>
        <p:spPr>
          <a:xfrm>
            <a:off x="8337885" y="1088106"/>
            <a:ext cx="3092115" cy="4164164"/>
          </a:xfrm>
        </p:spPr>
        <p:txBody>
          <a:bodyPr/>
          <a:lstStyle/>
          <a:p>
            <a:r>
              <a:rPr lang="en-US"/>
              <a:t>* Start: ?</a:t>
            </a:r>
          </a:p>
          <a:p>
            <a:r>
              <a:rPr lang="en-US"/>
              <a:t>* Slut: ?</a:t>
            </a:r>
          </a:p>
          <a:p>
            <a:r>
              <a:rPr lang="en-US"/>
              <a:t>* Format: </a:t>
            </a:r>
            <a:r>
              <a:rPr lang="en-US" i="1" err="1"/>
              <a:t>Individuellt</a:t>
            </a:r>
            <a:endParaRPr lang="en-US" i="1"/>
          </a:p>
          <a:p>
            <a:r>
              <a:rPr lang="en-US"/>
              <a:t>* </a:t>
            </a:r>
            <a:r>
              <a:rPr lang="en-US" err="1"/>
              <a:t>Resultat</a:t>
            </a:r>
            <a:r>
              <a:rPr lang="en-US"/>
              <a:t>: </a:t>
            </a:r>
            <a:r>
              <a:rPr lang="en-US" i="1" err="1"/>
              <a:t>Bygg</a:t>
            </a:r>
            <a:r>
              <a:rPr lang="en-US" i="1"/>
              <a:t> </a:t>
            </a:r>
            <a:r>
              <a:rPr lang="en-US" i="1" err="1"/>
              <a:t>ett</a:t>
            </a:r>
            <a:r>
              <a:rPr lang="en-US" i="1"/>
              <a:t> </a:t>
            </a:r>
            <a:r>
              <a:rPr lang="en-US" i="1" err="1"/>
              <a:t>känt</a:t>
            </a:r>
            <a:r>
              <a:rPr lang="en-US" i="1"/>
              <a:t> </a:t>
            </a:r>
            <a:r>
              <a:rPr lang="en-US" i="1" err="1"/>
              <a:t>och</a:t>
            </a:r>
            <a:r>
              <a:rPr lang="en-US" i="1"/>
              <a:t> </a:t>
            </a:r>
            <a:r>
              <a:rPr lang="en-US" i="1" err="1"/>
              <a:t>roligt</a:t>
            </a:r>
            <a:r>
              <a:rPr lang="en-US" i="1"/>
              <a:t> retro </a:t>
            </a:r>
            <a:r>
              <a:rPr lang="en-US" i="1" err="1"/>
              <a:t>spel</a:t>
            </a:r>
            <a:r>
              <a:rPr lang="en-US" i="1"/>
              <a:t> 2D</a:t>
            </a:r>
          </a:p>
        </p:txBody>
      </p:sp>
      <p:graphicFrame>
        <p:nvGraphicFramePr>
          <p:cNvPr id="6" name="Diagram 5">
            <a:extLst>
              <a:ext uri="{FF2B5EF4-FFF2-40B4-BE49-F238E27FC236}">
                <a16:creationId xmlns:a16="http://schemas.microsoft.com/office/drawing/2014/main" id="{535907DB-322E-4A00-83F5-03CC0534DD94}"/>
              </a:ext>
            </a:extLst>
          </p:cNvPr>
          <p:cNvGraphicFramePr/>
          <p:nvPr>
            <p:extLst>
              <p:ext uri="{D42A27DB-BD31-4B8C-83A1-F6EECF244321}">
                <p14:modId xmlns:p14="http://schemas.microsoft.com/office/powerpoint/2010/main" val="2943184432"/>
              </p:ext>
            </p:extLst>
          </p:nvPr>
        </p:nvGraphicFramePr>
        <p:xfrm>
          <a:off x="594089" y="181992"/>
          <a:ext cx="5898717" cy="3932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326383A2-CB1F-4C36-ACF6-F2F30BB21391}"/>
              </a:ext>
            </a:extLst>
          </p:cNvPr>
          <p:cNvSpPr txBox="1"/>
          <p:nvPr/>
        </p:nvSpPr>
        <p:spPr>
          <a:xfrm>
            <a:off x="1554405" y="641865"/>
            <a:ext cx="463588" cy="369332"/>
          </a:xfrm>
          <a:prstGeom prst="rect">
            <a:avLst/>
          </a:prstGeom>
          <a:noFill/>
        </p:spPr>
        <p:txBody>
          <a:bodyPr wrap="none" rtlCol="0">
            <a:spAutoFit/>
          </a:bodyPr>
          <a:lstStyle/>
          <a:p>
            <a:r>
              <a:rPr lang="en-US"/>
              <a:t>VT</a:t>
            </a:r>
            <a:endParaRPr lang="en-SE"/>
          </a:p>
        </p:txBody>
      </p:sp>
      <p:pic>
        <p:nvPicPr>
          <p:cNvPr id="1026" name="Picture 2" descr="Do unity 2d game development with monetization by Jahanzaibf8 | Fiverr">
            <a:extLst>
              <a:ext uri="{FF2B5EF4-FFF2-40B4-BE49-F238E27FC236}">
                <a16:creationId xmlns:a16="http://schemas.microsoft.com/office/drawing/2014/main" id="{93BDCE0C-C06C-45AB-96A3-CF6E518648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2017" y="3360544"/>
            <a:ext cx="4019295" cy="267953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4238976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AE078-3CB3-4D1F-8E4E-75C6D5DA8D1A}"/>
              </a:ext>
            </a:extLst>
          </p:cNvPr>
          <p:cNvSpPr>
            <a:spLocks noGrp="1"/>
          </p:cNvSpPr>
          <p:nvPr>
            <p:ph type="title"/>
          </p:nvPr>
        </p:nvSpPr>
        <p:spPr>
          <a:xfrm>
            <a:off x="8337885" y="119847"/>
            <a:ext cx="3092115" cy="844887"/>
          </a:xfrm>
        </p:spPr>
        <p:txBody>
          <a:bodyPr anchor="b">
            <a:normAutofit/>
          </a:bodyPr>
          <a:lstStyle/>
          <a:p>
            <a:r>
              <a:rPr lang="en-US" err="1"/>
              <a:t>Robotbil</a:t>
            </a:r>
            <a:r>
              <a:rPr lang="en-US"/>
              <a:t> </a:t>
            </a:r>
            <a:r>
              <a:rPr lang="en-US" err="1"/>
              <a:t>styrning</a:t>
            </a:r>
            <a:endParaRPr lang="en-US"/>
          </a:p>
        </p:txBody>
      </p:sp>
      <p:sp>
        <p:nvSpPr>
          <p:cNvPr id="8" name="Text Placeholder 3">
            <a:extLst>
              <a:ext uri="{FF2B5EF4-FFF2-40B4-BE49-F238E27FC236}">
                <a16:creationId xmlns:a16="http://schemas.microsoft.com/office/drawing/2014/main" id="{3A478B76-B5C0-4532-A802-A2F22E78BB70}"/>
              </a:ext>
            </a:extLst>
          </p:cNvPr>
          <p:cNvSpPr>
            <a:spLocks noGrp="1"/>
          </p:cNvSpPr>
          <p:nvPr>
            <p:ph type="body" sz="half" idx="2"/>
          </p:nvPr>
        </p:nvSpPr>
        <p:spPr>
          <a:xfrm>
            <a:off x="8337885" y="1088106"/>
            <a:ext cx="3092115" cy="4164164"/>
          </a:xfrm>
        </p:spPr>
        <p:txBody>
          <a:bodyPr/>
          <a:lstStyle/>
          <a:p>
            <a:r>
              <a:rPr lang="en-US"/>
              <a:t>* Start: ?</a:t>
            </a:r>
          </a:p>
          <a:p>
            <a:r>
              <a:rPr lang="en-US"/>
              <a:t>* Slut: ?</a:t>
            </a:r>
          </a:p>
          <a:p>
            <a:r>
              <a:rPr lang="en-US"/>
              <a:t>* Format: </a:t>
            </a:r>
            <a:r>
              <a:rPr lang="en-US" i="1" err="1"/>
              <a:t>Jobbar</a:t>
            </a:r>
            <a:r>
              <a:rPr lang="en-US" i="1"/>
              <a:t> </a:t>
            </a:r>
            <a:r>
              <a:rPr lang="en-US" i="1" err="1"/>
              <a:t>i</a:t>
            </a:r>
            <a:r>
              <a:rPr lang="en-US" i="1"/>
              <a:t> </a:t>
            </a:r>
            <a:r>
              <a:rPr lang="en-US" i="1" err="1"/>
              <a:t>basgrupper</a:t>
            </a:r>
            <a:endParaRPr lang="en-US" i="1"/>
          </a:p>
          <a:p>
            <a:r>
              <a:rPr lang="en-US"/>
              <a:t>* </a:t>
            </a:r>
            <a:r>
              <a:rPr lang="en-US" err="1"/>
              <a:t>Resultat</a:t>
            </a:r>
            <a:r>
              <a:rPr lang="en-US"/>
              <a:t>: </a:t>
            </a:r>
            <a:r>
              <a:rPr lang="en-US" i="1"/>
              <a:t>Klara av </a:t>
            </a:r>
            <a:r>
              <a:rPr lang="en-US" i="1" err="1"/>
              <a:t>driva</a:t>
            </a:r>
            <a:r>
              <a:rPr lang="en-US" i="1"/>
              <a:t> </a:t>
            </a:r>
            <a:r>
              <a:rPr lang="en-US" i="1" err="1"/>
              <a:t>och</a:t>
            </a:r>
            <a:r>
              <a:rPr lang="en-US" i="1"/>
              <a:t> </a:t>
            </a:r>
            <a:r>
              <a:rPr lang="en-US" i="1" err="1"/>
              <a:t>styra</a:t>
            </a:r>
            <a:r>
              <a:rPr lang="en-US" i="1"/>
              <a:t> </a:t>
            </a:r>
            <a:r>
              <a:rPr lang="en-US" i="1" err="1"/>
              <a:t>fordonet</a:t>
            </a:r>
            <a:r>
              <a:rPr lang="en-US" i="1"/>
              <a:t> </a:t>
            </a:r>
            <a:r>
              <a:rPr lang="en-US" i="1" err="1"/>
              <a:t>från</a:t>
            </a:r>
            <a:r>
              <a:rPr lang="en-US" i="1"/>
              <a:t> </a:t>
            </a:r>
            <a:r>
              <a:rPr lang="en-US" i="1" err="1"/>
              <a:t>applikation</a:t>
            </a:r>
            <a:endParaRPr lang="en-US" i="1"/>
          </a:p>
        </p:txBody>
      </p:sp>
      <p:graphicFrame>
        <p:nvGraphicFramePr>
          <p:cNvPr id="6" name="Diagram 5">
            <a:extLst>
              <a:ext uri="{FF2B5EF4-FFF2-40B4-BE49-F238E27FC236}">
                <a16:creationId xmlns:a16="http://schemas.microsoft.com/office/drawing/2014/main" id="{535907DB-322E-4A00-83F5-03CC0534DD94}"/>
              </a:ext>
            </a:extLst>
          </p:cNvPr>
          <p:cNvGraphicFramePr/>
          <p:nvPr>
            <p:extLst>
              <p:ext uri="{D42A27DB-BD31-4B8C-83A1-F6EECF244321}">
                <p14:modId xmlns:p14="http://schemas.microsoft.com/office/powerpoint/2010/main" val="1359707776"/>
              </p:ext>
            </p:extLst>
          </p:nvPr>
        </p:nvGraphicFramePr>
        <p:xfrm>
          <a:off x="665825" y="641865"/>
          <a:ext cx="5898717" cy="3932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326383A2-CB1F-4C36-ACF6-F2F30BB21391}"/>
              </a:ext>
            </a:extLst>
          </p:cNvPr>
          <p:cNvSpPr txBox="1"/>
          <p:nvPr/>
        </p:nvSpPr>
        <p:spPr>
          <a:xfrm>
            <a:off x="958788" y="457199"/>
            <a:ext cx="463588" cy="369332"/>
          </a:xfrm>
          <a:prstGeom prst="rect">
            <a:avLst/>
          </a:prstGeom>
          <a:noFill/>
        </p:spPr>
        <p:txBody>
          <a:bodyPr wrap="none" rtlCol="0">
            <a:spAutoFit/>
          </a:bodyPr>
          <a:lstStyle/>
          <a:p>
            <a:r>
              <a:rPr lang="en-US"/>
              <a:t>VT</a:t>
            </a:r>
            <a:endParaRPr lang="en-SE"/>
          </a:p>
        </p:txBody>
      </p:sp>
      <p:pic>
        <p:nvPicPr>
          <p:cNvPr id="3074" name="Picture 2" descr="WiFi RC Car Using NodeMCU | Makers Electronics">
            <a:extLst>
              <a:ext uri="{FF2B5EF4-FFF2-40B4-BE49-F238E27FC236}">
                <a16:creationId xmlns:a16="http://schemas.microsoft.com/office/drawing/2014/main" id="{957F0CD4-8A2A-4EC2-A556-225493E19F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99959" y="3170188"/>
            <a:ext cx="3567965" cy="356796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3076" name="Picture 4" descr="ESP8266 + Arduino + Blynk = Easy and Cheap IoT? | Tinkerfarm.net">
            <a:extLst>
              <a:ext uri="{FF2B5EF4-FFF2-40B4-BE49-F238E27FC236}">
                <a16:creationId xmlns:a16="http://schemas.microsoft.com/office/drawing/2014/main" id="{AC4541EE-CF7B-42A6-9CD9-1B5583C906A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7201" y="4367814"/>
            <a:ext cx="4645605" cy="230819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872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28A3E57F-DE9A-45F6-BEF3-EF8EEA07E065}"/>
              </a:ext>
            </a:extLst>
          </p:cNvPr>
          <p:cNvSpPr>
            <a:spLocks noGrp="1"/>
          </p:cNvSpPr>
          <p:nvPr>
            <p:ph type="title"/>
          </p:nvPr>
        </p:nvSpPr>
        <p:spPr>
          <a:xfrm>
            <a:off x="2802662" y="756357"/>
            <a:ext cx="8187071" cy="1253066"/>
          </a:xfrm>
        </p:spPr>
        <p:txBody>
          <a:bodyPr/>
          <a:lstStyle/>
          <a:p>
            <a:r>
              <a:rPr lang="en-US" dirty="0"/>
              <a:t>Slide Tite</a:t>
            </a:r>
          </a:p>
        </p:txBody>
      </p:sp>
      <p:pic>
        <p:nvPicPr>
          <p:cNvPr id="4" name="Picture 3" descr="A person wearing a suit and tie&#10;&#10;Description automatically generated">
            <a:extLst>
              <a:ext uri="{FF2B5EF4-FFF2-40B4-BE49-F238E27FC236}">
                <a16:creationId xmlns:a16="http://schemas.microsoft.com/office/drawing/2014/main" id="{F0DDE381-F9AB-4BF1-8171-9584A5C14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0" y="1196340"/>
            <a:ext cx="3962400" cy="3962400"/>
          </a:xfrm>
          <a:prstGeom prst="rect">
            <a:avLst/>
          </a:prstGeom>
        </p:spPr>
      </p:pic>
      <p:sp>
        <p:nvSpPr>
          <p:cNvPr id="7" name="Title 1">
            <a:extLst>
              <a:ext uri="{FF2B5EF4-FFF2-40B4-BE49-F238E27FC236}">
                <a16:creationId xmlns:a16="http://schemas.microsoft.com/office/drawing/2014/main" id="{ADB01E4E-089C-47C0-8D5A-4614BAA41239}"/>
              </a:ext>
            </a:extLst>
          </p:cNvPr>
          <p:cNvSpPr txBox="1">
            <a:spLocks/>
          </p:cNvSpPr>
          <p:nvPr/>
        </p:nvSpPr>
        <p:spPr>
          <a:xfrm>
            <a:off x="1868898" y="5661660"/>
            <a:ext cx="10178322" cy="64631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8400" kern="1200" cap="all" spc="800" baseline="0">
                <a:solidFill>
                  <a:schemeClr val="tx2"/>
                </a:solidFill>
                <a:latin typeface="+mj-lt"/>
                <a:ea typeface="+mj-ea"/>
                <a:cs typeface="+mj-cs"/>
              </a:defRPr>
            </a:lvl1pPr>
          </a:lstStyle>
          <a:p>
            <a:pPr algn="ctr"/>
            <a:r>
              <a:rPr lang="en-US" sz="4000" dirty="0">
                <a:latin typeface="Bodoni MT" panose="02070603080606020203" pitchFamily="18" charset="0"/>
              </a:rPr>
              <a:t>Markus (Notch) Persson</a:t>
            </a:r>
          </a:p>
        </p:txBody>
      </p:sp>
      <p:sp>
        <p:nvSpPr>
          <p:cNvPr id="8" name="Title 1">
            <a:extLst>
              <a:ext uri="{FF2B5EF4-FFF2-40B4-BE49-F238E27FC236}">
                <a16:creationId xmlns:a16="http://schemas.microsoft.com/office/drawing/2014/main" id="{7986D886-272C-4903-8E82-DF7DB7534CBC}"/>
              </a:ext>
            </a:extLst>
          </p:cNvPr>
          <p:cNvSpPr txBox="1">
            <a:spLocks/>
          </p:cNvSpPr>
          <p:nvPr/>
        </p:nvSpPr>
        <p:spPr>
          <a:xfrm>
            <a:off x="1529808" y="226867"/>
            <a:ext cx="10178322" cy="64631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8400" kern="1200" cap="all" spc="800" baseline="0">
                <a:solidFill>
                  <a:schemeClr val="tx2"/>
                </a:solidFill>
                <a:latin typeface="+mj-lt"/>
                <a:ea typeface="+mj-ea"/>
                <a:cs typeface="+mj-cs"/>
              </a:defRPr>
            </a:lvl1pPr>
          </a:lstStyle>
          <a:p>
            <a:pPr algn="ctr"/>
            <a:r>
              <a:rPr lang="en-US" sz="4000" dirty="0">
                <a:latin typeface="Bodoni MT" panose="02070603080606020203" pitchFamily="18" charset="0"/>
              </a:rPr>
              <a:t>Minecraft</a:t>
            </a:r>
          </a:p>
        </p:txBody>
      </p:sp>
    </p:spTree>
    <p:extLst>
      <p:ext uri="{BB962C8B-B14F-4D97-AF65-F5344CB8AC3E}">
        <p14:creationId xmlns:p14="http://schemas.microsoft.com/office/powerpoint/2010/main" val="105934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outdoor, grass, bus, building&#10;&#10;Description automatically generated">
            <a:extLst>
              <a:ext uri="{FF2B5EF4-FFF2-40B4-BE49-F238E27FC236}">
                <a16:creationId xmlns:a16="http://schemas.microsoft.com/office/drawing/2014/main" id="{F6B042FF-D3D2-4230-8469-52CA1C1AC6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0855" y="927837"/>
            <a:ext cx="4851496" cy="3232623"/>
          </a:xfrm>
          <a:prstGeom prst="rect">
            <a:avLst/>
          </a:prstGeom>
        </p:spPr>
      </p:pic>
      <p:pic>
        <p:nvPicPr>
          <p:cNvPr id="11" name="Picture 10" descr="Two people posing for a picture&#10;&#10;Description automatically generated">
            <a:extLst>
              <a:ext uri="{FF2B5EF4-FFF2-40B4-BE49-F238E27FC236}">
                <a16:creationId xmlns:a16="http://schemas.microsoft.com/office/drawing/2014/main" id="{C5775A5B-9C7F-43A1-AF4F-B8280FF112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6190" y="4577639"/>
            <a:ext cx="3936161" cy="2214091"/>
          </a:xfrm>
          <a:prstGeom prst="rect">
            <a:avLst/>
          </a:prstGeom>
        </p:spPr>
      </p:pic>
      <p:pic>
        <p:nvPicPr>
          <p:cNvPr id="13" name="Picture 12" descr="A picture containing table, train, person, sign&#10;&#10;Description automatically generated">
            <a:extLst>
              <a:ext uri="{FF2B5EF4-FFF2-40B4-BE49-F238E27FC236}">
                <a16:creationId xmlns:a16="http://schemas.microsoft.com/office/drawing/2014/main" id="{27BAC2D2-E96F-4D27-9D9B-ED94ADB2B6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4986" y="2848374"/>
            <a:ext cx="3936161" cy="2215496"/>
          </a:xfrm>
          <a:prstGeom prst="rect">
            <a:avLst/>
          </a:prstGeom>
        </p:spPr>
      </p:pic>
      <p:pic>
        <p:nvPicPr>
          <p:cNvPr id="15" name="Picture 14" descr="A person wearing a suit and tie&#10;&#10;Description automatically generated">
            <a:extLst>
              <a:ext uri="{FF2B5EF4-FFF2-40B4-BE49-F238E27FC236}">
                <a16:creationId xmlns:a16="http://schemas.microsoft.com/office/drawing/2014/main" id="{32B2469F-B5A7-4EA5-9940-1F4D912A42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6737" y="978659"/>
            <a:ext cx="1565490" cy="1565490"/>
          </a:xfrm>
          <a:prstGeom prst="rect">
            <a:avLst/>
          </a:prstGeom>
        </p:spPr>
      </p:pic>
      <p:sp>
        <p:nvSpPr>
          <p:cNvPr id="16" name="TextBox 15">
            <a:extLst>
              <a:ext uri="{FF2B5EF4-FFF2-40B4-BE49-F238E27FC236}">
                <a16:creationId xmlns:a16="http://schemas.microsoft.com/office/drawing/2014/main" id="{A2E452F2-F0A0-491B-8EFC-E2FD0713E13B}"/>
              </a:ext>
            </a:extLst>
          </p:cNvPr>
          <p:cNvSpPr txBox="1"/>
          <p:nvPr/>
        </p:nvSpPr>
        <p:spPr>
          <a:xfrm>
            <a:off x="2338649" y="5183429"/>
            <a:ext cx="3936161" cy="369332"/>
          </a:xfrm>
          <a:prstGeom prst="rect">
            <a:avLst/>
          </a:prstGeom>
          <a:noFill/>
        </p:spPr>
        <p:txBody>
          <a:bodyPr wrap="square" rtlCol="0">
            <a:spAutoFit/>
          </a:bodyPr>
          <a:lstStyle/>
          <a:p>
            <a:r>
              <a:rPr lang="sv-SE" dirty="0"/>
              <a:t>2.6 miljarder dollar</a:t>
            </a:r>
          </a:p>
        </p:txBody>
      </p:sp>
      <p:sp>
        <p:nvSpPr>
          <p:cNvPr id="17" name="TextBox 16">
            <a:extLst>
              <a:ext uri="{FF2B5EF4-FFF2-40B4-BE49-F238E27FC236}">
                <a16:creationId xmlns:a16="http://schemas.microsoft.com/office/drawing/2014/main" id="{80D00071-E932-412B-BBB4-8259B44544DD}"/>
              </a:ext>
            </a:extLst>
          </p:cNvPr>
          <p:cNvSpPr txBox="1"/>
          <p:nvPr/>
        </p:nvSpPr>
        <p:spPr>
          <a:xfrm>
            <a:off x="8450580" y="4208307"/>
            <a:ext cx="3936161" cy="369332"/>
          </a:xfrm>
          <a:prstGeom prst="rect">
            <a:avLst/>
          </a:prstGeom>
          <a:noFill/>
        </p:spPr>
        <p:txBody>
          <a:bodyPr wrap="square" rtlCol="0">
            <a:spAutoFit/>
          </a:bodyPr>
          <a:lstStyle/>
          <a:p>
            <a:r>
              <a:rPr lang="sv-SE" dirty="0"/>
              <a:t>0.5 miljarder kr</a:t>
            </a:r>
          </a:p>
        </p:txBody>
      </p:sp>
      <p:pic>
        <p:nvPicPr>
          <p:cNvPr id="18" name="Picture 17">
            <a:extLst>
              <a:ext uri="{FF2B5EF4-FFF2-40B4-BE49-F238E27FC236}">
                <a16:creationId xmlns:a16="http://schemas.microsoft.com/office/drawing/2014/main" id="{D9A418AC-46B4-4446-8979-E370E365B0EE}"/>
              </a:ext>
            </a:extLst>
          </p:cNvPr>
          <p:cNvPicPr>
            <a:picLocks noChangeAspect="1"/>
          </p:cNvPicPr>
          <p:nvPr/>
        </p:nvPicPr>
        <p:blipFill>
          <a:blip r:embed="rId6"/>
          <a:stretch>
            <a:fillRect/>
          </a:stretch>
        </p:blipFill>
        <p:spPr>
          <a:xfrm>
            <a:off x="1814861" y="5672320"/>
            <a:ext cx="3156412" cy="947366"/>
          </a:xfrm>
          <a:prstGeom prst="rect">
            <a:avLst/>
          </a:prstGeom>
        </p:spPr>
      </p:pic>
      <p:sp>
        <p:nvSpPr>
          <p:cNvPr id="19" name="Title 1">
            <a:extLst>
              <a:ext uri="{FF2B5EF4-FFF2-40B4-BE49-F238E27FC236}">
                <a16:creationId xmlns:a16="http://schemas.microsoft.com/office/drawing/2014/main" id="{8B4D4CA6-39C8-44EB-AA41-65F935F2A5A5}"/>
              </a:ext>
            </a:extLst>
          </p:cNvPr>
          <p:cNvSpPr>
            <a:spLocks noGrp="1"/>
          </p:cNvSpPr>
          <p:nvPr>
            <p:ph type="title"/>
          </p:nvPr>
        </p:nvSpPr>
        <p:spPr>
          <a:xfrm>
            <a:off x="1185649" y="187500"/>
            <a:ext cx="10178322" cy="646315"/>
          </a:xfrm>
        </p:spPr>
        <p:txBody>
          <a:bodyPr>
            <a:normAutofit fontScale="90000"/>
          </a:bodyPr>
          <a:lstStyle/>
          <a:p>
            <a:pPr algn="ctr"/>
            <a:r>
              <a:rPr lang="en-US" sz="4000" dirty="0">
                <a:latin typeface="Bodoni MT" panose="02070603080606020203" pitchFamily="18" charset="0"/>
              </a:rPr>
              <a:t>Inspiration </a:t>
            </a:r>
            <a:r>
              <a:rPr lang="en-US" sz="4000" dirty="0" err="1">
                <a:latin typeface="Bodoni MT" panose="02070603080606020203" pitchFamily="18" charset="0"/>
              </a:rPr>
              <a:t>inte</a:t>
            </a:r>
            <a:r>
              <a:rPr lang="en-US" sz="4000" dirty="0">
                <a:latin typeface="Bodoni MT" panose="02070603080606020203" pitchFamily="18" charset="0"/>
              </a:rPr>
              <a:t> motivation</a:t>
            </a:r>
          </a:p>
        </p:txBody>
      </p:sp>
    </p:spTree>
    <p:extLst>
      <p:ext uri="{BB962C8B-B14F-4D97-AF65-F5344CB8AC3E}">
        <p14:creationId xmlns:p14="http://schemas.microsoft.com/office/powerpoint/2010/main" val="2430620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C4A94-5781-365A-A28A-AB3D61389DD5}"/>
              </a:ext>
            </a:extLst>
          </p:cNvPr>
          <p:cNvSpPr>
            <a:spLocks noGrp="1"/>
          </p:cNvSpPr>
          <p:nvPr>
            <p:ph type="title"/>
          </p:nvPr>
        </p:nvSpPr>
        <p:spPr>
          <a:xfrm>
            <a:off x="1251678" y="382385"/>
            <a:ext cx="10178322" cy="931510"/>
          </a:xfrm>
        </p:spPr>
        <p:txBody>
          <a:bodyPr/>
          <a:lstStyle/>
          <a:p>
            <a:r>
              <a:rPr lang="sv-SE" dirty="0"/>
              <a:t>Vad är programmering?</a:t>
            </a:r>
          </a:p>
        </p:txBody>
      </p:sp>
      <p:sp>
        <p:nvSpPr>
          <p:cNvPr id="3" name="Content Placeholder 2">
            <a:extLst>
              <a:ext uri="{FF2B5EF4-FFF2-40B4-BE49-F238E27FC236}">
                <a16:creationId xmlns:a16="http://schemas.microsoft.com/office/drawing/2014/main" id="{7CAEA841-921C-4B4F-A2F8-6BF31510382B}"/>
              </a:ext>
            </a:extLst>
          </p:cNvPr>
          <p:cNvSpPr>
            <a:spLocks noGrp="1"/>
          </p:cNvSpPr>
          <p:nvPr>
            <p:ph idx="1"/>
          </p:nvPr>
        </p:nvSpPr>
        <p:spPr>
          <a:xfrm>
            <a:off x="1251678" y="1216241"/>
            <a:ext cx="10178322" cy="4663351"/>
          </a:xfrm>
        </p:spPr>
        <p:txBody>
          <a:bodyPr/>
          <a:lstStyle/>
          <a:p>
            <a:r>
              <a:rPr lang="sv-SE" dirty="0"/>
              <a:t>Det finns många svar på den frågan, beroende på vilken infallsvinkel man har på ämnet. Här nedan är några förslag på svar. Hur ser din uppfattning ut? Sammanfaller den med någon av de nedanstående alternativen?</a:t>
            </a:r>
          </a:p>
          <a:p>
            <a:endParaRPr lang="sv-SE" dirty="0"/>
          </a:p>
          <a:p>
            <a:r>
              <a:rPr lang="sv-SE" dirty="0"/>
              <a:t>Att ge instruktioner till en maskin så att den utför det man vill.</a:t>
            </a:r>
          </a:p>
          <a:p>
            <a:r>
              <a:rPr lang="sv-SE" dirty="0"/>
              <a:t>Del av att utveckla programvara/applikationer.</a:t>
            </a:r>
          </a:p>
          <a:p>
            <a:r>
              <a:rPr lang="sv-SE" dirty="0"/>
              <a:t>Kreativ problemlösande verksamhet.</a:t>
            </a:r>
          </a:p>
          <a:p>
            <a:endParaRPr lang="sv-SE" dirty="0"/>
          </a:p>
          <a:p>
            <a:endParaRPr lang="sv-SE" dirty="0"/>
          </a:p>
          <a:p>
            <a:r>
              <a:rPr lang="sv-SE" dirty="0"/>
              <a:t>Avancerad video kring detaljerna</a:t>
            </a:r>
            <a:r>
              <a:rPr lang="sv-SE"/>
              <a:t>, men </a:t>
            </a:r>
            <a:r>
              <a:rPr lang="sv-SE" dirty="0"/>
              <a:t>fantastisk: </a:t>
            </a:r>
            <a:br>
              <a:rPr lang="sv-SE" dirty="0"/>
            </a:br>
            <a:r>
              <a:rPr lang="sv-SE" dirty="0">
                <a:hlinkClick r:id="rId2"/>
              </a:rPr>
              <a:t>https://www.youtube.com/watch?v=-uleG_Vecis</a:t>
            </a:r>
            <a:endParaRPr lang="sv-SE" dirty="0"/>
          </a:p>
        </p:txBody>
      </p:sp>
    </p:spTree>
    <p:extLst>
      <p:ext uri="{BB962C8B-B14F-4D97-AF65-F5344CB8AC3E}">
        <p14:creationId xmlns:p14="http://schemas.microsoft.com/office/powerpoint/2010/main" val="2883005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05422-327D-04EA-4EEC-544A60E554AF}"/>
              </a:ext>
            </a:extLst>
          </p:cNvPr>
          <p:cNvSpPr>
            <a:spLocks noGrp="1"/>
          </p:cNvSpPr>
          <p:nvPr>
            <p:ph type="title"/>
          </p:nvPr>
        </p:nvSpPr>
        <p:spPr>
          <a:xfrm>
            <a:off x="1251678" y="382385"/>
            <a:ext cx="10178322" cy="940388"/>
          </a:xfrm>
        </p:spPr>
        <p:txBody>
          <a:bodyPr/>
          <a:lstStyle/>
          <a:p>
            <a:r>
              <a:rPr lang="sv-SE" dirty="0"/>
              <a:t>Var används programmering?</a:t>
            </a:r>
          </a:p>
        </p:txBody>
      </p:sp>
      <p:pic>
        <p:nvPicPr>
          <p:cNvPr id="4" name="Picture 3" descr="A birthday cake with lit candles&#10;&#10;Description automatically generated">
            <a:extLst>
              <a:ext uri="{FF2B5EF4-FFF2-40B4-BE49-F238E27FC236}">
                <a16:creationId xmlns:a16="http://schemas.microsoft.com/office/drawing/2014/main" id="{1392A0A7-43ED-B198-F85B-AE275C358A71}"/>
              </a:ext>
            </a:extLst>
          </p:cNvPr>
          <p:cNvPicPr>
            <a:picLocks noChangeAspect="1"/>
          </p:cNvPicPr>
          <p:nvPr/>
        </p:nvPicPr>
        <p:blipFill>
          <a:blip r:embed="rId2"/>
          <a:stretch>
            <a:fillRect/>
          </a:stretch>
        </p:blipFill>
        <p:spPr>
          <a:xfrm>
            <a:off x="1244348" y="1716832"/>
            <a:ext cx="10441899" cy="4646646"/>
          </a:xfrm>
          <a:prstGeom prst="rect">
            <a:avLst/>
          </a:prstGeom>
        </p:spPr>
      </p:pic>
    </p:spTree>
    <p:extLst>
      <p:ext uri="{BB962C8B-B14F-4D97-AF65-F5344CB8AC3E}">
        <p14:creationId xmlns:p14="http://schemas.microsoft.com/office/powerpoint/2010/main" val="900522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AE078-3CB3-4D1F-8E4E-75C6D5DA8D1A}"/>
              </a:ext>
            </a:extLst>
          </p:cNvPr>
          <p:cNvSpPr>
            <a:spLocks noGrp="1"/>
          </p:cNvSpPr>
          <p:nvPr>
            <p:ph type="title"/>
          </p:nvPr>
        </p:nvSpPr>
        <p:spPr>
          <a:xfrm>
            <a:off x="8434060" y="65121"/>
            <a:ext cx="3092115" cy="1153487"/>
          </a:xfrm>
        </p:spPr>
        <p:txBody>
          <a:bodyPr anchor="b">
            <a:normAutofit/>
          </a:bodyPr>
          <a:lstStyle/>
          <a:p>
            <a:r>
              <a:rPr lang="en-US" err="1"/>
              <a:t>Temperatur</a:t>
            </a:r>
            <a:r>
              <a:rPr lang="en-US"/>
              <a:t>- &amp; </a:t>
            </a:r>
            <a:r>
              <a:rPr lang="en-US" err="1"/>
              <a:t>Luftfuktighetsmätare</a:t>
            </a:r>
            <a:endParaRPr lang="en-US"/>
          </a:p>
        </p:txBody>
      </p:sp>
      <p:sp>
        <p:nvSpPr>
          <p:cNvPr id="8" name="Text Placeholder 3">
            <a:extLst>
              <a:ext uri="{FF2B5EF4-FFF2-40B4-BE49-F238E27FC236}">
                <a16:creationId xmlns:a16="http://schemas.microsoft.com/office/drawing/2014/main" id="{3A478B76-B5C0-4532-A802-A2F22E78BB70}"/>
              </a:ext>
            </a:extLst>
          </p:cNvPr>
          <p:cNvSpPr>
            <a:spLocks noGrp="1"/>
          </p:cNvSpPr>
          <p:nvPr>
            <p:ph type="body" sz="half" idx="2"/>
          </p:nvPr>
        </p:nvSpPr>
        <p:spPr>
          <a:xfrm>
            <a:off x="8361365" y="1472672"/>
            <a:ext cx="3092115" cy="4164164"/>
          </a:xfrm>
        </p:spPr>
        <p:txBody>
          <a:bodyPr/>
          <a:lstStyle/>
          <a:p>
            <a:pPr marL="285750" indent="-285750">
              <a:buFont typeface="Arial" panose="020B0604020202020204" pitchFamily="34" charset="0"/>
              <a:buChar char="•"/>
            </a:pPr>
            <a:r>
              <a:rPr lang="en-US" dirty="0"/>
              <a:t>* Start: </a:t>
            </a:r>
            <a:r>
              <a:rPr lang="en-US" i="1" dirty="0"/>
              <a:t>4 </a:t>
            </a:r>
            <a:r>
              <a:rPr lang="en-US" i="1" dirty="0" err="1"/>
              <a:t>oktober</a:t>
            </a:r>
            <a:endParaRPr lang="en-US" i="1" dirty="0"/>
          </a:p>
          <a:p>
            <a:pPr marL="285750" indent="-285750">
              <a:buFont typeface="Arial" panose="020B0604020202020204" pitchFamily="34" charset="0"/>
              <a:buChar char="•"/>
            </a:pPr>
            <a:r>
              <a:rPr lang="en-US" dirty="0"/>
              <a:t>* Slut: ?</a:t>
            </a:r>
          </a:p>
          <a:p>
            <a:pPr marL="285750" indent="-285750">
              <a:buFont typeface="Arial" panose="020B0604020202020204" pitchFamily="34" charset="0"/>
              <a:buChar char="•"/>
            </a:pPr>
            <a:r>
              <a:rPr lang="en-US" dirty="0"/>
              <a:t>* Format</a:t>
            </a:r>
            <a:r>
              <a:rPr lang="en-US" i="1" dirty="0"/>
              <a:t>: </a:t>
            </a:r>
            <a:r>
              <a:rPr lang="en-US" i="1" dirty="0" err="1"/>
              <a:t>Jobbar</a:t>
            </a:r>
            <a:r>
              <a:rPr lang="en-US" i="1" dirty="0"/>
              <a:t> </a:t>
            </a:r>
            <a:r>
              <a:rPr lang="en-US" i="1" dirty="0" err="1"/>
              <a:t>i</a:t>
            </a:r>
            <a:r>
              <a:rPr lang="en-US" i="1" dirty="0"/>
              <a:t> </a:t>
            </a:r>
            <a:r>
              <a:rPr lang="en-US" i="1" dirty="0" err="1"/>
              <a:t>basgrupper</a:t>
            </a:r>
            <a:endParaRPr lang="en-US" i="1" dirty="0"/>
          </a:p>
          <a:p>
            <a:pPr marL="285750" indent="-285750">
              <a:buFont typeface="Arial" panose="020B0604020202020204" pitchFamily="34" charset="0"/>
              <a:buChar char="•"/>
            </a:pPr>
            <a:r>
              <a:rPr lang="en-US" dirty="0"/>
              <a:t>* </a:t>
            </a:r>
            <a:r>
              <a:rPr lang="en-US" dirty="0" err="1"/>
              <a:t>Resultat</a:t>
            </a:r>
            <a:r>
              <a:rPr lang="en-US" dirty="0"/>
              <a:t>: </a:t>
            </a:r>
            <a:r>
              <a:rPr lang="en-US" i="1" dirty="0" err="1"/>
              <a:t>fungerande</a:t>
            </a:r>
            <a:r>
              <a:rPr lang="en-US" i="1" dirty="0"/>
              <a:t> </a:t>
            </a:r>
            <a:r>
              <a:rPr lang="en-US" i="1" dirty="0" err="1"/>
              <a:t>lösning</a:t>
            </a:r>
            <a:r>
              <a:rPr lang="en-US" i="1" dirty="0"/>
              <a:t>, video </a:t>
            </a:r>
            <a:r>
              <a:rPr lang="en-US" i="1" dirty="0" err="1"/>
              <a:t>presentationer</a:t>
            </a:r>
            <a:endParaRPr lang="en-US" i="1" dirty="0"/>
          </a:p>
        </p:txBody>
      </p:sp>
      <p:graphicFrame>
        <p:nvGraphicFramePr>
          <p:cNvPr id="6" name="Diagram 5">
            <a:extLst>
              <a:ext uri="{FF2B5EF4-FFF2-40B4-BE49-F238E27FC236}">
                <a16:creationId xmlns:a16="http://schemas.microsoft.com/office/drawing/2014/main" id="{535907DB-322E-4A00-83F5-03CC0534DD94}"/>
              </a:ext>
            </a:extLst>
          </p:cNvPr>
          <p:cNvGraphicFramePr/>
          <p:nvPr>
            <p:extLst>
              <p:ext uri="{D42A27DB-BD31-4B8C-83A1-F6EECF244321}">
                <p14:modId xmlns:p14="http://schemas.microsoft.com/office/powerpoint/2010/main" val="3353806167"/>
              </p:ext>
            </p:extLst>
          </p:nvPr>
        </p:nvGraphicFramePr>
        <p:xfrm>
          <a:off x="665825" y="641865"/>
          <a:ext cx="5898717" cy="3932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326383A2-CB1F-4C36-ACF6-F2F30BB21391}"/>
              </a:ext>
            </a:extLst>
          </p:cNvPr>
          <p:cNvSpPr txBox="1"/>
          <p:nvPr/>
        </p:nvSpPr>
        <p:spPr>
          <a:xfrm>
            <a:off x="958788" y="457199"/>
            <a:ext cx="492443" cy="369332"/>
          </a:xfrm>
          <a:prstGeom prst="rect">
            <a:avLst/>
          </a:prstGeom>
          <a:noFill/>
        </p:spPr>
        <p:txBody>
          <a:bodyPr wrap="none" rtlCol="0">
            <a:spAutoFit/>
          </a:bodyPr>
          <a:lstStyle/>
          <a:p>
            <a:r>
              <a:rPr lang="en-US" dirty="0"/>
              <a:t>HT</a:t>
            </a:r>
            <a:endParaRPr lang="en-SE" dirty="0"/>
          </a:p>
        </p:txBody>
      </p:sp>
      <p:pic>
        <p:nvPicPr>
          <p:cNvPr id="1028" name="Picture 4" descr="ESP8266 DHT11/DHT22 Web Server Arduino IDE | Random Nerd Tutorials">
            <a:extLst>
              <a:ext uri="{FF2B5EF4-FFF2-40B4-BE49-F238E27FC236}">
                <a16:creationId xmlns:a16="http://schemas.microsoft.com/office/drawing/2014/main" id="{F7EEC95E-27A9-49AC-8846-F08529601AF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6412" y="4415672"/>
            <a:ext cx="4339588" cy="244232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30" name="Picture 6" descr="Image">
            <a:extLst>
              <a:ext uri="{FF2B5EF4-FFF2-40B4-BE49-F238E27FC236}">
                <a16:creationId xmlns:a16="http://schemas.microsoft.com/office/drawing/2014/main" id="{0571FD4F-9AA6-4C6C-8419-BB806270E3F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21720" y="4193992"/>
            <a:ext cx="4171406" cy="220680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0409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966D7-50A2-4F46-B750-4F4058D9B0D8}"/>
              </a:ext>
            </a:extLst>
          </p:cNvPr>
          <p:cNvSpPr>
            <a:spLocks noGrp="1"/>
          </p:cNvSpPr>
          <p:nvPr>
            <p:ph type="title"/>
          </p:nvPr>
        </p:nvSpPr>
        <p:spPr/>
        <p:txBody>
          <a:bodyPr>
            <a:normAutofit fontScale="90000"/>
          </a:bodyPr>
          <a:lstStyle/>
          <a:p>
            <a:r>
              <a:rPr lang="en-US" dirty="0"/>
              <a:t>Prov 1 </a:t>
            </a:r>
            <a:r>
              <a:rPr lang="en-US" dirty="0" err="1"/>
              <a:t>grunderna</a:t>
            </a:r>
            <a:r>
              <a:rPr lang="en-US" dirty="0"/>
              <a:t> </a:t>
            </a:r>
            <a:r>
              <a:rPr lang="en-US" dirty="0" err="1"/>
              <a:t>webbutveckling</a:t>
            </a:r>
            <a:endParaRPr lang="en-SE" dirty="0"/>
          </a:p>
        </p:txBody>
      </p:sp>
      <p:sp>
        <p:nvSpPr>
          <p:cNvPr id="4" name="Text Placeholder 3">
            <a:extLst>
              <a:ext uri="{FF2B5EF4-FFF2-40B4-BE49-F238E27FC236}">
                <a16:creationId xmlns:a16="http://schemas.microsoft.com/office/drawing/2014/main" id="{0DAFDE74-8300-486B-BD62-5EBDB756E3B6}"/>
              </a:ext>
            </a:extLst>
          </p:cNvPr>
          <p:cNvSpPr>
            <a:spLocks noGrp="1"/>
          </p:cNvSpPr>
          <p:nvPr>
            <p:ph type="body" sz="half" idx="2"/>
          </p:nvPr>
        </p:nvSpPr>
        <p:spPr/>
        <p:txBody>
          <a:bodyPr/>
          <a:lstStyle/>
          <a:p>
            <a:pPr marL="285750" indent="-285750">
              <a:buFont typeface="Arial" panose="020B0604020202020204" pitchFamily="34" charset="0"/>
              <a:buChar char="•"/>
            </a:pPr>
            <a:r>
              <a:rPr lang="en-US" dirty="0">
                <a:solidFill>
                  <a:schemeClr val="bg1"/>
                </a:solidFill>
              </a:rPr>
              <a:t>* HTML</a:t>
            </a:r>
          </a:p>
          <a:p>
            <a:pPr marL="285750" indent="-285750">
              <a:buFont typeface="Arial" panose="020B0604020202020204" pitchFamily="34" charset="0"/>
              <a:buChar char="•"/>
            </a:pPr>
            <a:r>
              <a:rPr lang="en-US" dirty="0">
                <a:solidFill>
                  <a:schemeClr val="bg1"/>
                </a:solidFill>
              </a:rPr>
              <a:t>* CSS</a:t>
            </a:r>
          </a:p>
          <a:p>
            <a:pPr marL="285750" indent="-285750">
              <a:buFont typeface="Arial" panose="020B0604020202020204" pitchFamily="34" charset="0"/>
              <a:buChar char="•"/>
            </a:pPr>
            <a:r>
              <a:rPr lang="en-US" dirty="0">
                <a:solidFill>
                  <a:schemeClr val="bg1"/>
                </a:solidFill>
              </a:rPr>
              <a:t>* JavaScript</a:t>
            </a:r>
            <a:endParaRPr lang="en-SE" dirty="0">
              <a:solidFill>
                <a:schemeClr val="bg1"/>
              </a:solidFill>
            </a:endParaRPr>
          </a:p>
        </p:txBody>
      </p:sp>
      <p:graphicFrame>
        <p:nvGraphicFramePr>
          <p:cNvPr id="5" name="Diagram 4">
            <a:extLst>
              <a:ext uri="{FF2B5EF4-FFF2-40B4-BE49-F238E27FC236}">
                <a16:creationId xmlns:a16="http://schemas.microsoft.com/office/drawing/2014/main" id="{D0E0E963-C3AE-425C-8799-F43D4F6DDB4C}"/>
              </a:ext>
            </a:extLst>
          </p:cNvPr>
          <p:cNvGraphicFramePr/>
          <p:nvPr>
            <p:extLst>
              <p:ext uri="{D42A27DB-BD31-4B8C-83A1-F6EECF244321}">
                <p14:modId xmlns:p14="http://schemas.microsoft.com/office/powerpoint/2010/main" val="2287611040"/>
              </p:ext>
            </p:extLst>
          </p:nvPr>
        </p:nvGraphicFramePr>
        <p:xfrm>
          <a:off x="762000" y="621436"/>
          <a:ext cx="5898717" cy="52840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D72B8C32-4A28-4F8B-B86A-3559B68C8C74}"/>
              </a:ext>
            </a:extLst>
          </p:cNvPr>
          <p:cNvSpPr txBox="1"/>
          <p:nvPr/>
        </p:nvSpPr>
        <p:spPr>
          <a:xfrm>
            <a:off x="1660124" y="767835"/>
            <a:ext cx="492443" cy="369332"/>
          </a:xfrm>
          <a:prstGeom prst="rect">
            <a:avLst/>
          </a:prstGeom>
          <a:noFill/>
        </p:spPr>
        <p:txBody>
          <a:bodyPr wrap="none" rtlCol="0">
            <a:spAutoFit/>
          </a:bodyPr>
          <a:lstStyle/>
          <a:p>
            <a:r>
              <a:rPr lang="en-US" dirty="0"/>
              <a:t>HT</a:t>
            </a:r>
            <a:endParaRPr lang="en-SE" dirty="0"/>
          </a:p>
        </p:txBody>
      </p:sp>
    </p:spTree>
    <p:extLst>
      <p:ext uri="{BB962C8B-B14F-4D97-AF65-F5344CB8AC3E}">
        <p14:creationId xmlns:p14="http://schemas.microsoft.com/office/powerpoint/2010/main" val="3214252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AE078-3CB3-4D1F-8E4E-75C6D5DA8D1A}"/>
              </a:ext>
            </a:extLst>
          </p:cNvPr>
          <p:cNvSpPr>
            <a:spLocks noGrp="1"/>
          </p:cNvSpPr>
          <p:nvPr>
            <p:ph type="title"/>
          </p:nvPr>
        </p:nvSpPr>
        <p:spPr>
          <a:xfrm>
            <a:off x="8337884" y="43529"/>
            <a:ext cx="3092115" cy="1196671"/>
          </a:xfrm>
        </p:spPr>
        <p:txBody>
          <a:bodyPr anchor="b">
            <a:normAutofit/>
          </a:bodyPr>
          <a:lstStyle/>
          <a:p>
            <a:r>
              <a:rPr lang="en-US" dirty="0" err="1"/>
              <a:t>Växterås</a:t>
            </a:r>
            <a:r>
              <a:rPr lang="en-US" dirty="0"/>
              <a:t> </a:t>
            </a:r>
            <a:r>
              <a:rPr lang="en-US" dirty="0" err="1"/>
              <a:t>projekt</a:t>
            </a:r>
            <a:endParaRPr lang="en-US" dirty="0"/>
          </a:p>
        </p:txBody>
      </p:sp>
      <p:sp>
        <p:nvSpPr>
          <p:cNvPr id="8" name="Text Placeholder 3">
            <a:extLst>
              <a:ext uri="{FF2B5EF4-FFF2-40B4-BE49-F238E27FC236}">
                <a16:creationId xmlns:a16="http://schemas.microsoft.com/office/drawing/2014/main" id="{3A478B76-B5C0-4532-A802-A2F22E78BB70}"/>
              </a:ext>
            </a:extLst>
          </p:cNvPr>
          <p:cNvSpPr>
            <a:spLocks noGrp="1"/>
          </p:cNvSpPr>
          <p:nvPr>
            <p:ph type="body" sz="half" idx="2"/>
          </p:nvPr>
        </p:nvSpPr>
        <p:spPr>
          <a:xfrm>
            <a:off x="8391119" y="1240200"/>
            <a:ext cx="3092115" cy="4164164"/>
          </a:xfrm>
        </p:spPr>
        <p:txBody>
          <a:bodyPr/>
          <a:lstStyle/>
          <a:p>
            <a:pPr marL="285750" indent="-285750">
              <a:buFont typeface="Arial" panose="020B0604020202020204" pitchFamily="34" charset="0"/>
              <a:buChar char="•"/>
            </a:pPr>
            <a:r>
              <a:rPr lang="en-US" dirty="0"/>
              <a:t>* Start: </a:t>
            </a:r>
            <a:r>
              <a:rPr lang="en-US" i="1" dirty="0"/>
              <a:t>?</a:t>
            </a:r>
          </a:p>
          <a:p>
            <a:pPr marL="285750" indent="-285750">
              <a:buFont typeface="Arial" panose="020B0604020202020204" pitchFamily="34" charset="0"/>
              <a:buChar char="•"/>
            </a:pPr>
            <a:r>
              <a:rPr lang="en-US" dirty="0"/>
              <a:t>* Slut: </a:t>
            </a:r>
            <a:r>
              <a:rPr lang="en-US" i="1" dirty="0"/>
              <a:t>?</a:t>
            </a:r>
          </a:p>
          <a:p>
            <a:pPr marL="285750" indent="-285750">
              <a:buFont typeface="Arial" panose="020B0604020202020204" pitchFamily="34" charset="0"/>
              <a:buChar char="•"/>
            </a:pPr>
            <a:r>
              <a:rPr lang="en-US" dirty="0"/>
              <a:t>* Format: </a:t>
            </a:r>
            <a:r>
              <a:rPr lang="en-US" i="1" dirty="0" err="1"/>
              <a:t>Jobbar</a:t>
            </a:r>
            <a:r>
              <a:rPr lang="en-US" i="1" dirty="0"/>
              <a:t> </a:t>
            </a:r>
            <a:r>
              <a:rPr lang="en-US" i="1" dirty="0" err="1"/>
              <a:t>i</a:t>
            </a:r>
            <a:r>
              <a:rPr lang="en-US" i="1" dirty="0"/>
              <a:t> </a:t>
            </a:r>
            <a:r>
              <a:rPr lang="en-US" i="1" dirty="0" err="1"/>
              <a:t>basgrupper</a:t>
            </a:r>
            <a:endParaRPr lang="en-US" i="1" dirty="0"/>
          </a:p>
          <a:p>
            <a:pPr marL="285750" indent="-285750">
              <a:buFont typeface="Arial" panose="020B0604020202020204" pitchFamily="34" charset="0"/>
              <a:buChar char="•"/>
            </a:pPr>
            <a:r>
              <a:rPr lang="en-US" dirty="0"/>
              <a:t>* </a:t>
            </a:r>
            <a:r>
              <a:rPr lang="en-US" dirty="0" err="1"/>
              <a:t>Resultat</a:t>
            </a:r>
            <a:r>
              <a:rPr lang="en-US" dirty="0"/>
              <a:t>: </a:t>
            </a:r>
            <a:r>
              <a:rPr lang="en-US" i="1" dirty="0" err="1"/>
              <a:t>Fungerande</a:t>
            </a:r>
            <a:r>
              <a:rPr lang="en-US" i="1" dirty="0"/>
              <a:t> </a:t>
            </a:r>
            <a:r>
              <a:rPr lang="en-US" i="1" dirty="0" err="1"/>
              <a:t>lösning</a:t>
            </a:r>
            <a:r>
              <a:rPr lang="en-US" i="1" dirty="0"/>
              <a:t>, </a:t>
            </a:r>
            <a:r>
              <a:rPr lang="en-US" i="1" dirty="0" err="1"/>
              <a:t>uppställning</a:t>
            </a:r>
            <a:r>
              <a:rPr lang="en-US" i="1" dirty="0"/>
              <a:t>? </a:t>
            </a:r>
            <a:r>
              <a:rPr lang="en-US" i="1"/>
              <a:t>Rapport.</a:t>
            </a:r>
            <a:endParaRPr lang="en-US" i="1" dirty="0"/>
          </a:p>
          <a:p>
            <a:pPr marL="285750" indent="-285750">
              <a:buFont typeface="Arial" panose="020B0604020202020204" pitchFamily="34" charset="0"/>
              <a:buChar char="•"/>
            </a:pPr>
            <a:endParaRPr lang="en-US" dirty="0"/>
          </a:p>
        </p:txBody>
      </p:sp>
      <p:graphicFrame>
        <p:nvGraphicFramePr>
          <p:cNvPr id="6" name="Diagram 5">
            <a:extLst>
              <a:ext uri="{FF2B5EF4-FFF2-40B4-BE49-F238E27FC236}">
                <a16:creationId xmlns:a16="http://schemas.microsoft.com/office/drawing/2014/main" id="{535907DB-322E-4A00-83F5-03CC0534DD94}"/>
              </a:ext>
            </a:extLst>
          </p:cNvPr>
          <p:cNvGraphicFramePr/>
          <p:nvPr>
            <p:extLst>
              <p:ext uri="{D42A27DB-BD31-4B8C-83A1-F6EECF244321}">
                <p14:modId xmlns:p14="http://schemas.microsoft.com/office/powerpoint/2010/main" val="3215129935"/>
              </p:ext>
            </p:extLst>
          </p:nvPr>
        </p:nvGraphicFramePr>
        <p:xfrm>
          <a:off x="665825" y="641865"/>
          <a:ext cx="5898717" cy="3932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326383A2-CB1F-4C36-ACF6-F2F30BB21391}"/>
              </a:ext>
            </a:extLst>
          </p:cNvPr>
          <p:cNvSpPr txBox="1"/>
          <p:nvPr/>
        </p:nvSpPr>
        <p:spPr>
          <a:xfrm>
            <a:off x="958788" y="457199"/>
            <a:ext cx="492443" cy="369332"/>
          </a:xfrm>
          <a:prstGeom prst="rect">
            <a:avLst/>
          </a:prstGeom>
          <a:noFill/>
        </p:spPr>
        <p:txBody>
          <a:bodyPr wrap="none" rtlCol="0">
            <a:spAutoFit/>
          </a:bodyPr>
          <a:lstStyle/>
          <a:p>
            <a:r>
              <a:rPr lang="en-US"/>
              <a:t>HT</a:t>
            </a:r>
            <a:endParaRPr lang="en-SE"/>
          </a:p>
        </p:txBody>
      </p:sp>
      <p:pic>
        <p:nvPicPr>
          <p:cNvPr id="1028" name="Picture 4" descr="Invernadero Domotizado - Arduino Project Hub">
            <a:extLst>
              <a:ext uri="{FF2B5EF4-FFF2-40B4-BE49-F238E27FC236}">
                <a16:creationId xmlns:a16="http://schemas.microsoft.com/office/drawing/2014/main" id="{A96243D1-94DA-4695-88E7-309C26965FC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47247" y="3512855"/>
            <a:ext cx="4117573" cy="308818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511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ECE0F70-4BAE-028F-972D-CAB8E36EF451}"/>
              </a:ext>
            </a:extLst>
          </p:cNvPr>
          <p:cNvSpPr>
            <a:spLocks noGrp="1"/>
          </p:cNvSpPr>
          <p:nvPr>
            <p:ph type="title"/>
          </p:nvPr>
        </p:nvSpPr>
        <p:spPr>
          <a:xfrm>
            <a:off x="8337884" y="457200"/>
            <a:ext cx="3092115" cy="463178"/>
          </a:xfrm>
        </p:spPr>
        <p:txBody>
          <a:bodyPr/>
          <a:lstStyle/>
          <a:p>
            <a:r>
              <a:rPr lang="en-US" dirty="0" err="1"/>
              <a:t>Växterås</a:t>
            </a:r>
            <a:endParaRPr lang="en-US" dirty="0"/>
          </a:p>
        </p:txBody>
      </p:sp>
      <p:pic>
        <p:nvPicPr>
          <p:cNvPr id="5" name="Picture 2" descr="Automatiserat växthus">
            <a:extLst>
              <a:ext uri="{FF2B5EF4-FFF2-40B4-BE49-F238E27FC236}">
                <a16:creationId xmlns:a16="http://schemas.microsoft.com/office/drawing/2014/main" id="{5D38ED30-6D9E-4E64-A4C4-9708D5E448A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599" r="-2" b="-2"/>
          <a:stretch/>
        </p:blipFill>
        <p:spPr bwMode="auto">
          <a:xfrm>
            <a:off x="765051" y="920377"/>
            <a:ext cx="6158418" cy="4985124"/>
          </a:xfrm>
          <a:prstGeom prst="rect">
            <a:avLst/>
          </a:prstGeom>
          <a:solidFill>
            <a:srgbClr val="FFFFFF"/>
          </a:solidFill>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2" name="Text Placeholder 3">
            <a:extLst>
              <a:ext uri="{FF2B5EF4-FFF2-40B4-BE49-F238E27FC236}">
                <a16:creationId xmlns:a16="http://schemas.microsoft.com/office/drawing/2014/main" id="{BECE5ABD-6F31-1FB0-9EB7-48B5906F56F4}"/>
              </a:ext>
            </a:extLst>
          </p:cNvPr>
          <p:cNvSpPr>
            <a:spLocks noGrp="1"/>
          </p:cNvSpPr>
          <p:nvPr>
            <p:ph type="body" sz="half" idx="2"/>
          </p:nvPr>
        </p:nvSpPr>
        <p:spPr>
          <a:xfrm>
            <a:off x="8337885" y="998376"/>
            <a:ext cx="3092115" cy="4907124"/>
          </a:xfrm>
        </p:spPr>
        <p:txBody>
          <a:bodyPr>
            <a:noAutofit/>
          </a:bodyPr>
          <a:lstStyle/>
          <a:p>
            <a:pPr algn="l"/>
            <a:r>
              <a:rPr lang="en-US" b="0" i="0" dirty="0">
                <a:solidFill>
                  <a:schemeClr val="bg1"/>
                </a:solidFill>
                <a:effectLst/>
                <a:latin typeface="-apple-system"/>
              </a:rPr>
              <a:t>* </a:t>
            </a:r>
            <a:r>
              <a:rPr lang="en-US" b="0" i="0" dirty="0" err="1">
                <a:solidFill>
                  <a:schemeClr val="bg1"/>
                </a:solidFill>
                <a:effectLst/>
                <a:latin typeface="-apple-system"/>
              </a:rPr>
              <a:t>Fläkt</a:t>
            </a:r>
            <a:endParaRPr lang="en-US" b="0" i="0" dirty="0">
              <a:solidFill>
                <a:schemeClr val="bg1"/>
              </a:solidFill>
              <a:effectLst/>
              <a:latin typeface="-apple-system"/>
            </a:endParaRPr>
          </a:p>
          <a:p>
            <a:pPr algn="l"/>
            <a:r>
              <a:rPr lang="en-US" b="0" i="0" dirty="0">
                <a:solidFill>
                  <a:schemeClr val="bg1"/>
                </a:solidFill>
                <a:effectLst/>
                <a:latin typeface="-apple-system"/>
              </a:rPr>
              <a:t>* </a:t>
            </a:r>
            <a:r>
              <a:rPr lang="en-US" b="0" i="0" dirty="0" err="1">
                <a:solidFill>
                  <a:schemeClr val="bg1"/>
                </a:solidFill>
                <a:effectLst/>
                <a:latin typeface="-apple-system"/>
              </a:rPr>
              <a:t>Taklucka</a:t>
            </a:r>
            <a:endParaRPr lang="en-US" b="0" i="0" dirty="0">
              <a:solidFill>
                <a:schemeClr val="bg1"/>
              </a:solidFill>
              <a:effectLst/>
              <a:latin typeface="-apple-system"/>
            </a:endParaRPr>
          </a:p>
          <a:p>
            <a:pPr algn="l"/>
            <a:r>
              <a:rPr lang="en-US" b="0" i="0" dirty="0">
                <a:solidFill>
                  <a:schemeClr val="bg1"/>
                </a:solidFill>
                <a:effectLst/>
                <a:latin typeface="-apple-system"/>
              </a:rPr>
              <a:t>* </a:t>
            </a:r>
            <a:r>
              <a:rPr lang="en-US" b="0" i="0" dirty="0" err="1">
                <a:solidFill>
                  <a:schemeClr val="bg1"/>
                </a:solidFill>
                <a:effectLst/>
                <a:latin typeface="-apple-system"/>
              </a:rPr>
              <a:t>Bevattning</a:t>
            </a:r>
            <a:endParaRPr lang="en-US" b="0" i="0" dirty="0">
              <a:solidFill>
                <a:schemeClr val="bg1"/>
              </a:solidFill>
              <a:effectLst/>
              <a:latin typeface="-apple-system"/>
            </a:endParaRPr>
          </a:p>
          <a:p>
            <a:pPr algn="l"/>
            <a:r>
              <a:rPr lang="en-US" b="0" i="0" dirty="0">
                <a:solidFill>
                  <a:schemeClr val="bg1"/>
                </a:solidFill>
                <a:effectLst/>
                <a:latin typeface="-apple-system"/>
              </a:rPr>
              <a:t>* </a:t>
            </a:r>
            <a:r>
              <a:rPr lang="en-US" b="0" i="0" dirty="0" err="1">
                <a:solidFill>
                  <a:schemeClr val="bg1"/>
                </a:solidFill>
                <a:effectLst/>
                <a:latin typeface="-apple-system"/>
              </a:rPr>
              <a:t>Fuktsensor</a:t>
            </a:r>
            <a:r>
              <a:rPr lang="en-US" b="0" i="0" dirty="0">
                <a:solidFill>
                  <a:schemeClr val="bg1"/>
                </a:solidFill>
                <a:effectLst/>
                <a:latin typeface="-apple-system"/>
              </a:rPr>
              <a:t> (I </a:t>
            </a:r>
            <a:r>
              <a:rPr lang="en-US" b="0" i="0" dirty="0" err="1">
                <a:solidFill>
                  <a:schemeClr val="bg1"/>
                </a:solidFill>
                <a:effectLst/>
                <a:latin typeface="-apple-system"/>
              </a:rPr>
              <a:t>och</a:t>
            </a:r>
            <a:r>
              <a:rPr lang="en-US" b="0" i="0" dirty="0">
                <a:solidFill>
                  <a:schemeClr val="bg1"/>
                </a:solidFill>
                <a:effectLst/>
                <a:latin typeface="-apple-system"/>
              </a:rPr>
              <a:t> </a:t>
            </a:r>
            <a:r>
              <a:rPr lang="en-US" b="0" i="0" dirty="0" err="1">
                <a:solidFill>
                  <a:schemeClr val="bg1"/>
                </a:solidFill>
                <a:effectLst/>
                <a:latin typeface="-apple-system"/>
              </a:rPr>
              <a:t>ovan</a:t>
            </a:r>
            <a:r>
              <a:rPr lang="en-US" b="0" i="0" dirty="0">
                <a:solidFill>
                  <a:schemeClr val="bg1"/>
                </a:solidFill>
                <a:effectLst/>
                <a:latin typeface="-apple-system"/>
              </a:rPr>
              <a:t> </a:t>
            </a:r>
            <a:r>
              <a:rPr lang="en-US" b="0" i="0" dirty="0" err="1">
                <a:solidFill>
                  <a:schemeClr val="bg1"/>
                </a:solidFill>
                <a:effectLst/>
                <a:latin typeface="-apple-system"/>
              </a:rPr>
              <a:t>jord</a:t>
            </a:r>
            <a:r>
              <a:rPr lang="en-US" b="0" i="0" dirty="0">
                <a:solidFill>
                  <a:schemeClr val="bg1"/>
                </a:solidFill>
                <a:effectLst/>
                <a:latin typeface="-apple-system"/>
              </a:rPr>
              <a:t>)  </a:t>
            </a:r>
            <a:r>
              <a:rPr lang="en-US" b="0" i="0" dirty="0" err="1">
                <a:solidFill>
                  <a:schemeClr val="bg1"/>
                </a:solidFill>
                <a:effectLst/>
                <a:latin typeface="-apple-system"/>
              </a:rPr>
              <a:t>och</a:t>
            </a:r>
            <a:r>
              <a:rPr lang="en-US" dirty="0">
                <a:solidFill>
                  <a:schemeClr val="bg1"/>
                </a:solidFill>
                <a:latin typeface="-apple-system"/>
              </a:rPr>
              <a:t> </a:t>
            </a:r>
            <a:r>
              <a:rPr lang="en-US" b="0" i="0" dirty="0" err="1">
                <a:solidFill>
                  <a:schemeClr val="bg1"/>
                </a:solidFill>
                <a:effectLst/>
                <a:latin typeface="-apple-system"/>
              </a:rPr>
              <a:t>tempgivare</a:t>
            </a:r>
            <a:endParaRPr lang="en-US" b="0" i="0" dirty="0">
              <a:solidFill>
                <a:schemeClr val="bg1"/>
              </a:solidFill>
              <a:effectLst/>
              <a:latin typeface="-apple-system"/>
            </a:endParaRPr>
          </a:p>
          <a:p>
            <a:pPr algn="l"/>
            <a:r>
              <a:rPr lang="en-US" b="0" i="0" dirty="0">
                <a:solidFill>
                  <a:schemeClr val="bg1"/>
                </a:solidFill>
                <a:effectLst/>
                <a:latin typeface="-apple-system"/>
              </a:rPr>
              <a:t>* </a:t>
            </a:r>
            <a:r>
              <a:rPr lang="en-US" b="0" i="0" dirty="0" err="1">
                <a:solidFill>
                  <a:schemeClr val="bg1"/>
                </a:solidFill>
                <a:effectLst/>
                <a:latin typeface="-apple-system"/>
              </a:rPr>
              <a:t>Vattensensor</a:t>
            </a:r>
            <a:endParaRPr lang="en-US" b="0" i="0" dirty="0">
              <a:solidFill>
                <a:schemeClr val="bg1"/>
              </a:solidFill>
              <a:effectLst/>
              <a:latin typeface="-apple-system"/>
            </a:endParaRPr>
          </a:p>
          <a:p>
            <a:pPr algn="l"/>
            <a:r>
              <a:rPr lang="en-US" b="0" i="0" dirty="0">
                <a:solidFill>
                  <a:schemeClr val="bg1"/>
                </a:solidFill>
                <a:effectLst/>
                <a:latin typeface="-apple-system"/>
              </a:rPr>
              <a:t>* Andreas test(</a:t>
            </a:r>
            <a:r>
              <a:rPr lang="en-US" b="0" i="0" dirty="0" err="1">
                <a:solidFill>
                  <a:schemeClr val="bg1"/>
                </a:solidFill>
                <a:effectLst/>
                <a:latin typeface="-apple-system"/>
              </a:rPr>
              <a:t>värmepistol</a:t>
            </a:r>
            <a:r>
              <a:rPr lang="en-US" b="0" i="0" dirty="0">
                <a:solidFill>
                  <a:schemeClr val="bg1"/>
                </a:solidFill>
                <a:effectLst/>
                <a:latin typeface="-apple-system"/>
              </a:rPr>
              <a:t> </a:t>
            </a:r>
            <a:r>
              <a:rPr lang="en-US" b="0" i="0" dirty="0" err="1">
                <a:solidFill>
                  <a:schemeClr val="bg1"/>
                </a:solidFill>
                <a:effectLst/>
                <a:latin typeface="-apple-system"/>
              </a:rPr>
              <a:t>och</a:t>
            </a:r>
            <a:r>
              <a:rPr lang="en-US" b="0" i="0" dirty="0">
                <a:solidFill>
                  <a:schemeClr val="bg1"/>
                </a:solidFill>
                <a:effectLst/>
                <a:latin typeface="-apple-system"/>
              </a:rPr>
              <a:t> </a:t>
            </a:r>
            <a:r>
              <a:rPr lang="en-US" b="0" i="0" dirty="0" err="1">
                <a:solidFill>
                  <a:schemeClr val="bg1"/>
                </a:solidFill>
                <a:effectLst/>
                <a:latin typeface="-apple-system"/>
              </a:rPr>
              <a:t>bevattning</a:t>
            </a:r>
            <a:r>
              <a:rPr lang="en-US" b="0" i="0" dirty="0">
                <a:solidFill>
                  <a:schemeClr val="bg1"/>
                </a:solidFill>
                <a:effectLst/>
                <a:latin typeface="-apple-system"/>
              </a:rPr>
              <a:t> med </a:t>
            </a:r>
            <a:r>
              <a:rPr lang="en-US" b="0" i="0" dirty="0" err="1">
                <a:solidFill>
                  <a:schemeClr val="bg1"/>
                </a:solidFill>
                <a:effectLst/>
                <a:latin typeface="-apple-system"/>
              </a:rPr>
              <a:t>blomspruta</a:t>
            </a:r>
            <a:r>
              <a:rPr lang="en-US" b="0" i="0" dirty="0">
                <a:solidFill>
                  <a:schemeClr val="bg1"/>
                </a:solidFill>
                <a:effectLst/>
                <a:latin typeface="-apple-system"/>
              </a:rPr>
              <a:t>)</a:t>
            </a:r>
          </a:p>
          <a:p>
            <a:pPr algn="l"/>
            <a:r>
              <a:rPr lang="en-US" b="0" i="0" dirty="0">
                <a:solidFill>
                  <a:schemeClr val="bg1"/>
                </a:solidFill>
                <a:effectLst/>
                <a:latin typeface="-apple-system"/>
              </a:rPr>
              <a:t>* Olika </a:t>
            </a:r>
            <a:r>
              <a:rPr lang="en-US" b="0" i="0" dirty="0" err="1">
                <a:solidFill>
                  <a:schemeClr val="bg1"/>
                </a:solidFill>
                <a:effectLst/>
                <a:latin typeface="-apple-system"/>
              </a:rPr>
              <a:t>växter</a:t>
            </a:r>
            <a:r>
              <a:rPr lang="en-US" b="0" i="0" dirty="0">
                <a:solidFill>
                  <a:schemeClr val="bg1"/>
                </a:solidFill>
                <a:effectLst/>
                <a:latin typeface="-apple-system"/>
              </a:rPr>
              <a:t>:</a:t>
            </a:r>
          </a:p>
          <a:p>
            <a:pPr algn="l"/>
            <a:r>
              <a:rPr lang="en-US" b="0" i="0" dirty="0">
                <a:solidFill>
                  <a:schemeClr val="bg1"/>
                </a:solidFill>
                <a:effectLst/>
                <a:latin typeface="-apple-system"/>
              </a:rPr>
              <a:t>* </a:t>
            </a:r>
            <a:r>
              <a:rPr lang="en-US" b="0" i="0" dirty="0" err="1">
                <a:solidFill>
                  <a:schemeClr val="bg1"/>
                </a:solidFill>
                <a:effectLst/>
                <a:latin typeface="-apple-system"/>
              </a:rPr>
              <a:t>Elevenerna</a:t>
            </a:r>
            <a:r>
              <a:rPr lang="en-US" b="0" i="0" dirty="0">
                <a:solidFill>
                  <a:schemeClr val="bg1"/>
                </a:solidFill>
                <a:effectLst/>
                <a:latin typeface="-apple-system"/>
              </a:rPr>
              <a:t> </a:t>
            </a:r>
            <a:r>
              <a:rPr lang="en-US" b="0" i="0" dirty="0" err="1">
                <a:solidFill>
                  <a:schemeClr val="bg1"/>
                </a:solidFill>
                <a:effectLst/>
                <a:latin typeface="-apple-system"/>
              </a:rPr>
              <a:t>köper</a:t>
            </a:r>
            <a:r>
              <a:rPr lang="en-US" b="0" i="0" dirty="0">
                <a:solidFill>
                  <a:schemeClr val="bg1"/>
                </a:solidFill>
                <a:effectLst/>
                <a:latin typeface="-apple-system"/>
              </a:rPr>
              <a:t> saker </a:t>
            </a:r>
            <a:r>
              <a:rPr lang="en-US" b="0" i="0" dirty="0" err="1">
                <a:solidFill>
                  <a:schemeClr val="bg1"/>
                </a:solidFill>
                <a:effectLst/>
                <a:latin typeface="-apple-system"/>
              </a:rPr>
              <a:t>själv</a:t>
            </a:r>
            <a:endParaRPr lang="en-US" b="0" i="0" dirty="0">
              <a:solidFill>
                <a:schemeClr val="bg1"/>
              </a:solidFill>
              <a:effectLst/>
              <a:latin typeface="-apple-system"/>
            </a:endParaRPr>
          </a:p>
          <a:p>
            <a:pPr algn="l"/>
            <a:r>
              <a:rPr lang="en-US" b="0" i="0" dirty="0">
                <a:solidFill>
                  <a:schemeClr val="bg1"/>
                </a:solidFill>
                <a:effectLst/>
                <a:latin typeface="-apple-system"/>
              </a:rPr>
              <a:t>* </a:t>
            </a:r>
            <a:r>
              <a:rPr lang="en-US" b="0" i="0" dirty="0" err="1">
                <a:solidFill>
                  <a:schemeClr val="bg1"/>
                </a:solidFill>
                <a:effectLst/>
                <a:latin typeface="-apple-system"/>
              </a:rPr>
              <a:t>Bakgrundskoll</a:t>
            </a:r>
            <a:endParaRPr lang="en-US" b="0" i="0" dirty="0">
              <a:solidFill>
                <a:schemeClr val="bg1"/>
              </a:solidFill>
              <a:effectLst/>
              <a:latin typeface="-apple-system"/>
            </a:endParaRPr>
          </a:p>
          <a:p>
            <a:pPr algn="l"/>
            <a:r>
              <a:rPr lang="en-US" b="0" i="0" dirty="0">
                <a:solidFill>
                  <a:schemeClr val="bg1"/>
                </a:solidFill>
                <a:effectLst/>
                <a:latin typeface="-apple-system"/>
              </a:rPr>
              <a:t>* </a:t>
            </a:r>
            <a:r>
              <a:rPr lang="en-US" b="0" i="0" dirty="0" err="1">
                <a:solidFill>
                  <a:schemeClr val="bg1"/>
                </a:solidFill>
                <a:effectLst/>
                <a:latin typeface="-apple-system"/>
              </a:rPr>
              <a:t>Kopplat</a:t>
            </a:r>
            <a:r>
              <a:rPr lang="en-US" b="0" i="0" dirty="0">
                <a:solidFill>
                  <a:schemeClr val="bg1"/>
                </a:solidFill>
                <a:effectLst/>
                <a:latin typeface="-apple-system"/>
              </a:rPr>
              <a:t> till </a:t>
            </a:r>
            <a:r>
              <a:rPr lang="en-US" b="0" i="0" dirty="0" err="1">
                <a:solidFill>
                  <a:schemeClr val="bg1"/>
                </a:solidFill>
                <a:effectLst/>
                <a:latin typeface="-apple-system"/>
              </a:rPr>
              <a:t>nå</a:t>
            </a:r>
            <a:r>
              <a:rPr lang="en-US" b="0" i="0" dirty="0">
                <a:solidFill>
                  <a:schemeClr val="bg1"/>
                </a:solidFill>
                <a:effectLst/>
                <a:latin typeface="-apple-system"/>
              </a:rPr>
              <a:t> </a:t>
            </a:r>
            <a:r>
              <a:rPr lang="en-US" b="0" i="0" dirty="0" err="1">
                <a:solidFill>
                  <a:schemeClr val="bg1"/>
                </a:solidFill>
                <a:effectLst/>
                <a:latin typeface="-apple-system"/>
              </a:rPr>
              <a:t>väder</a:t>
            </a:r>
            <a:r>
              <a:rPr lang="en-US" b="0" i="0" dirty="0">
                <a:solidFill>
                  <a:schemeClr val="bg1"/>
                </a:solidFill>
                <a:effectLst/>
                <a:latin typeface="-apple-system"/>
              </a:rPr>
              <a:t> </a:t>
            </a:r>
            <a:r>
              <a:rPr lang="en-US" b="0" i="0" dirty="0" err="1">
                <a:solidFill>
                  <a:schemeClr val="bg1"/>
                </a:solidFill>
                <a:effectLst/>
                <a:latin typeface="-apple-system"/>
              </a:rPr>
              <a:t>api</a:t>
            </a:r>
            <a:endParaRPr lang="en-US" b="0" i="0" dirty="0">
              <a:solidFill>
                <a:schemeClr val="bg1"/>
              </a:solidFill>
              <a:effectLst/>
              <a:latin typeface="-apple-system"/>
            </a:endParaRPr>
          </a:p>
          <a:p>
            <a:pPr algn="l"/>
            <a:r>
              <a:rPr lang="en-US" b="0" i="0" dirty="0">
                <a:solidFill>
                  <a:schemeClr val="bg1"/>
                </a:solidFill>
                <a:effectLst/>
                <a:latin typeface="-apple-system"/>
              </a:rPr>
              <a:t> </a:t>
            </a:r>
          </a:p>
          <a:p>
            <a:pPr algn="l"/>
            <a:r>
              <a:rPr lang="en-US" b="0" i="0" dirty="0">
                <a:solidFill>
                  <a:schemeClr val="bg1"/>
                </a:solidFill>
                <a:effectLst/>
                <a:latin typeface="-apple-system"/>
              </a:rPr>
              <a:t> </a:t>
            </a:r>
          </a:p>
          <a:p>
            <a:pPr algn="l"/>
            <a:r>
              <a:rPr lang="en-US" b="0" i="0" dirty="0">
                <a:solidFill>
                  <a:schemeClr val="bg1"/>
                </a:solidFill>
                <a:effectLst/>
                <a:latin typeface="-apple-system"/>
              </a:rPr>
              <a:t>Andreas </a:t>
            </a:r>
            <a:r>
              <a:rPr lang="en-US" b="0" i="0" dirty="0" err="1">
                <a:solidFill>
                  <a:schemeClr val="bg1"/>
                </a:solidFill>
                <a:effectLst/>
                <a:latin typeface="-apple-system"/>
              </a:rPr>
              <a:t>köper</a:t>
            </a:r>
            <a:r>
              <a:rPr lang="en-US" b="0" i="0" dirty="0">
                <a:solidFill>
                  <a:schemeClr val="bg1"/>
                </a:solidFill>
                <a:effectLst/>
                <a:latin typeface="-apple-system"/>
              </a:rPr>
              <a:t> </a:t>
            </a:r>
            <a:r>
              <a:rPr lang="en-US" b="0" i="0" dirty="0" err="1">
                <a:solidFill>
                  <a:schemeClr val="bg1"/>
                </a:solidFill>
                <a:effectLst/>
                <a:latin typeface="-apple-system"/>
              </a:rPr>
              <a:t>limpistol</a:t>
            </a:r>
            <a:r>
              <a:rPr lang="en-US" b="0" i="0" dirty="0">
                <a:solidFill>
                  <a:schemeClr val="bg1"/>
                </a:solidFill>
                <a:effectLst/>
                <a:latin typeface="-apple-system"/>
              </a:rPr>
              <a:t> </a:t>
            </a:r>
            <a:r>
              <a:rPr lang="en-US" b="0" i="0" dirty="0" err="1">
                <a:solidFill>
                  <a:schemeClr val="bg1"/>
                </a:solidFill>
                <a:effectLst/>
                <a:latin typeface="-apple-system"/>
              </a:rPr>
              <a:t>och</a:t>
            </a:r>
            <a:r>
              <a:rPr lang="en-US" b="0" i="0" dirty="0">
                <a:solidFill>
                  <a:schemeClr val="bg1"/>
                </a:solidFill>
                <a:effectLst/>
                <a:latin typeface="-apple-system"/>
              </a:rPr>
              <a:t> slang</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89889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AE078-3CB3-4D1F-8E4E-75C6D5DA8D1A}"/>
              </a:ext>
            </a:extLst>
          </p:cNvPr>
          <p:cNvSpPr>
            <a:spLocks noGrp="1"/>
          </p:cNvSpPr>
          <p:nvPr>
            <p:ph type="title"/>
          </p:nvPr>
        </p:nvSpPr>
        <p:spPr>
          <a:xfrm>
            <a:off x="8337885" y="119847"/>
            <a:ext cx="3092115" cy="844887"/>
          </a:xfrm>
        </p:spPr>
        <p:txBody>
          <a:bodyPr anchor="b">
            <a:normAutofit fontScale="90000"/>
          </a:bodyPr>
          <a:lstStyle/>
          <a:p>
            <a:r>
              <a:rPr lang="en-US" err="1"/>
              <a:t>Bygga</a:t>
            </a:r>
            <a:r>
              <a:rPr lang="en-US"/>
              <a:t> </a:t>
            </a:r>
            <a:r>
              <a:rPr lang="en-US" err="1"/>
              <a:t>en</a:t>
            </a:r>
            <a:r>
              <a:rPr lang="en-US"/>
              <a:t> </a:t>
            </a:r>
            <a:r>
              <a:rPr lang="en-US" err="1"/>
              <a:t>blogg</a:t>
            </a:r>
            <a:r>
              <a:rPr lang="en-US"/>
              <a:t> I </a:t>
            </a:r>
            <a:r>
              <a:rPr lang="en-US" err="1"/>
              <a:t>samarbete</a:t>
            </a:r>
            <a:r>
              <a:rPr lang="en-US"/>
              <a:t> med </a:t>
            </a:r>
            <a:r>
              <a:rPr lang="en-US" err="1"/>
              <a:t>annat</a:t>
            </a:r>
            <a:r>
              <a:rPr lang="en-US"/>
              <a:t> </a:t>
            </a:r>
            <a:r>
              <a:rPr lang="en-US" err="1"/>
              <a:t>ämne</a:t>
            </a:r>
            <a:r>
              <a:rPr lang="en-US"/>
              <a:t> </a:t>
            </a:r>
          </a:p>
        </p:txBody>
      </p:sp>
      <p:sp>
        <p:nvSpPr>
          <p:cNvPr id="8" name="Text Placeholder 3">
            <a:extLst>
              <a:ext uri="{FF2B5EF4-FFF2-40B4-BE49-F238E27FC236}">
                <a16:creationId xmlns:a16="http://schemas.microsoft.com/office/drawing/2014/main" id="{3A478B76-B5C0-4532-A802-A2F22E78BB70}"/>
              </a:ext>
            </a:extLst>
          </p:cNvPr>
          <p:cNvSpPr>
            <a:spLocks noGrp="1"/>
          </p:cNvSpPr>
          <p:nvPr>
            <p:ph type="body" sz="half" idx="2"/>
          </p:nvPr>
        </p:nvSpPr>
        <p:spPr>
          <a:xfrm>
            <a:off x="8337885" y="1088106"/>
            <a:ext cx="3092115" cy="4164164"/>
          </a:xfrm>
        </p:spPr>
        <p:txBody>
          <a:bodyPr/>
          <a:lstStyle/>
          <a:p>
            <a:r>
              <a:rPr lang="en-US"/>
              <a:t>* Start: ?</a:t>
            </a:r>
          </a:p>
          <a:p>
            <a:r>
              <a:rPr lang="en-US"/>
              <a:t>* Slut: ?</a:t>
            </a:r>
          </a:p>
          <a:p>
            <a:r>
              <a:rPr lang="en-US"/>
              <a:t>* Format: </a:t>
            </a:r>
            <a:r>
              <a:rPr lang="en-US" i="1" err="1"/>
              <a:t>Individuellt</a:t>
            </a:r>
            <a:endParaRPr lang="en-US" i="1"/>
          </a:p>
          <a:p>
            <a:r>
              <a:rPr lang="en-US"/>
              <a:t>* </a:t>
            </a:r>
            <a:r>
              <a:rPr lang="en-US" err="1"/>
              <a:t>Resultat</a:t>
            </a:r>
            <a:r>
              <a:rPr lang="en-US"/>
              <a:t>: </a:t>
            </a:r>
            <a:r>
              <a:rPr lang="en-US" i="1" err="1"/>
              <a:t>Publiserad</a:t>
            </a:r>
            <a:r>
              <a:rPr lang="en-US" i="1"/>
              <a:t> </a:t>
            </a:r>
            <a:r>
              <a:rPr lang="en-US" i="1" err="1"/>
              <a:t>blogg</a:t>
            </a:r>
            <a:r>
              <a:rPr lang="en-US" i="1"/>
              <a:t> om </a:t>
            </a:r>
            <a:r>
              <a:rPr lang="en-US" i="1" err="1"/>
              <a:t>ett</a:t>
            </a:r>
            <a:r>
              <a:rPr lang="en-US" i="1"/>
              <a:t> </a:t>
            </a:r>
            <a:r>
              <a:rPr lang="en-US" i="1" err="1"/>
              <a:t>ämne</a:t>
            </a:r>
            <a:r>
              <a:rPr lang="en-US" i="1"/>
              <a:t> </a:t>
            </a:r>
            <a:r>
              <a:rPr lang="en-US" i="1" err="1"/>
              <a:t>där</a:t>
            </a:r>
            <a:r>
              <a:rPr lang="en-US" i="1"/>
              <a:t> </a:t>
            </a:r>
            <a:r>
              <a:rPr lang="en-US" i="1" err="1"/>
              <a:t>artiklarnas</a:t>
            </a:r>
            <a:r>
              <a:rPr lang="en-US" i="1"/>
              <a:t> </a:t>
            </a:r>
            <a:r>
              <a:rPr lang="en-US" i="1" err="1"/>
              <a:t>språk</a:t>
            </a:r>
            <a:r>
              <a:rPr lang="en-US" i="1"/>
              <a:t> </a:t>
            </a:r>
            <a:r>
              <a:rPr lang="en-US" i="1" err="1"/>
              <a:t>bedöms</a:t>
            </a:r>
            <a:r>
              <a:rPr lang="en-US" i="1"/>
              <a:t> </a:t>
            </a:r>
            <a:r>
              <a:rPr lang="en-US" i="1" err="1"/>
              <a:t>och</a:t>
            </a:r>
            <a:r>
              <a:rPr lang="en-US" i="1"/>
              <a:t> </a:t>
            </a:r>
            <a:r>
              <a:rPr lang="en-US" i="1" err="1"/>
              <a:t>bloggens</a:t>
            </a:r>
            <a:r>
              <a:rPr lang="en-US" i="1"/>
              <a:t> </a:t>
            </a:r>
            <a:r>
              <a:rPr lang="en-US" i="1" err="1"/>
              <a:t>utseende</a:t>
            </a:r>
            <a:r>
              <a:rPr lang="en-US" i="1"/>
              <a:t>.</a:t>
            </a:r>
          </a:p>
        </p:txBody>
      </p:sp>
      <p:graphicFrame>
        <p:nvGraphicFramePr>
          <p:cNvPr id="6" name="Diagram 5">
            <a:extLst>
              <a:ext uri="{FF2B5EF4-FFF2-40B4-BE49-F238E27FC236}">
                <a16:creationId xmlns:a16="http://schemas.microsoft.com/office/drawing/2014/main" id="{535907DB-322E-4A00-83F5-03CC0534DD94}"/>
              </a:ext>
            </a:extLst>
          </p:cNvPr>
          <p:cNvGraphicFramePr/>
          <p:nvPr>
            <p:extLst>
              <p:ext uri="{D42A27DB-BD31-4B8C-83A1-F6EECF244321}">
                <p14:modId xmlns:p14="http://schemas.microsoft.com/office/powerpoint/2010/main" val="2097631120"/>
              </p:ext>
            </p:extLst>
          </p:nvPr>
        </p:nvGraphicFramePr>
        <p:xfrm>
          <a:off x="674214" y="297917"/>
          <a:ext cx="5898717" cy="3932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326383A2-CB1F-4C36-ACF6-F2F30BB21391}"/>
              </a:ext>
            </a:extLst>
          </p:cNvPr>
          <p:cNvSpPr txBox="1"/>
          <p:nvPr/>
        </p:nvSpPr>
        <p:spPr>
          <a:xfrm>
            <a:off x="1176901" y="357624"/>
            <a:ext cx="463588" cy="369332"/>
          </a:xfrm>
          <a:prstGeom prst="rect">
            <a:avLst/>
          </a:prstGeom>
          <a:noFill/>
        </p:spPr>
        <p:txBody>
          <a:bodyPr wrap="none" rtlCol="0">
            <a:spAutoFit/>
          </a:bodyPr>
          <a:lstStyle/>
          <a:p>
            <a:r>
              <a:rPr lang="en-US" dirty="0"/>
              <a:t>VT</a:t>
            </a:r>
            <a:endParaRPr lang="en-SE" dirty="0"/>
          </a:p>
        </p:txBody>
      </p:sp>
      <p:pic>
        <p:nvPicPr>
          <p:cNvPr id="4" name="Picture 3">
            <a:extLst>
              <a:ext uri="{FF2B5EF4-FFF2-40B4-BE49-F238E27FC236}">
                <a16:creationId xmlns:a16="http://schemas.microsoft.com/office/drawing/2014/main" id="{1C4A33C1-9D9A-4865-8616-C207446653A6}"/>
              </a:ext>
            </a:extLst>
          </p:cNvPr>
          <p:cNvPicPr>
            <a:picLocks noChangeAspect="1"/>
          </p:cNvPicPr>
          <p:nvPr/>
        </p:nvPicPr>
        <p:blipFill>
          <a:blip r:embed="rId7"/>
          <a:stretch>
            <a:fillRect/>
          </a:stretch>
        </p:blipFill>
        <p:spPr>
          <a:xfrm>
            <a:off x="2543283" y="3599917"/>
            <a:ext cx="6374213" cy="313823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98248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966D7-50A2-4F46-B750-4F4058D9B0D8}"/>
              </a:ext>
            </a:extLst>
          </p:cNvPr>
          <p:cNvSpPr>
            <a:spLocks noGrp="1"/>
          </p:cNvSpPr>
          <p:nvPr>
            <p:ph type="title"/>
          </p:nvPr>
        </p:nvSpPr>
        <p:spPr/>
        <p:txBody>
          <a:bodyPr>
            <a:normAutofit/>
          </a:bodyPr>
          <a:lstStyle/>
          <a:p>
            <a:r>
              <a:rPr lang="en-US" dirty="0"/>
              <a:t>Prov 1 VUE.js</a:t>
            </a:r>
            <a:endParaRPr lang="en-SE" dirty="0"/>
          </a:p>
        </p:txBody>
      </p:sp>
      <p:sp>
        <p:nvSpPr>
          <p:cNvPr id="4" name="Text Placeholder 3">
            <a:extLst>
              <a:ext uri="{FF2B5EF4-FFF2-40B4-BE49-F238E27FC236}">
                <a16:creationId xmlns:a16="http://schemas.microsoft.com/office/drawing/2014/main" id="{0DAFDE74-8300-486B-BD62-5EBDB756E3B6}"/>
              </a:ext>
            </a:extLst>
          </p:cNvPr>
          <p:cNvSpPr>
            <a:spLocks noGrp="1"/>
          </p:cNvSpPr>
          <p:nvPr>
            <p:ph type="body" sz="half" idx="2"/>
          </p:nvPr>
        </p:nvSpPr>
        <p:spPr/>
        <p:txBody>
          <a:bodyPr/>
          <a:lstStyle/>
          <a:p>
            <a:pPr marL="285750" indent="-285750">
              <a:buFont typeface="Arial" panose="020B0604020202020204" pitchFamily="34" charset="0"/>
              <a:buChar char="•"/>
            </a:pPr>
            <a:r>
              <a:rPr lang="en-US" dirty="0">
                <a:solidFill>
                  <a:schemeClr val="bg1"/>
                </a:solidFill>
              </a:rPr>
              <a:t>* HTML</a:t>
            </a:r>
          </a:p>
          <a:p>
            <a:pPr marL="285750" indent="-285750">
              <a:buFont typeface="Arial" panose="020B0604020202020204" pitchFamily="34" charset="0"/>
              <a:buChar char="•"/>
            </a:pPr>
            <a:r>
              <a:rPr lang="en-US" dirty="0">
                <a:solidFill>
                  <a:schemeClr val="bg1"/>
                </a:solidFill>
              </a:rPr>
              <a:t>* CSS</a:t>
            </a:r>
          </a:p>
          <a:p>
            <a:pPr marL="285750" indent="-285750">
              <a:buFont typeface="Arial" panose="020B0604020202020204" pitchFamily="34" charset="0"/>
              <a:buChar char="•"/>
            </a:pPr>
            <a:r>
              <a:rPr lang="en-US" dirty="0">
                <a:solidFill>
                  <a:schemeClr val="bg1"/>
                </a:solidFill>
              </a:rPr>
              <a:t>* JavaScript</a:t>
            </a:r>
          </a:p>
          <a:p>
            <a:pPr marL="285750" indent="-285750">
              <a:buFont typeface="Arial" panose="020B0604020202020204" pitchFamily="34" charset="0"/>
              <a:buChar char="•"/>
            </a:pPr>
            <a:r>
              <a:rPr lang="en-US" dirty="0">
                <a:solidFill>
                  <a:schemeClr val="bg1"/>
                </a:solidFill>
              </a:rPr>
              <a:t>* Vue.js</a:t>
            </a:r>
          </a:p>
        </p:txBody>
      </p:sp>
      <p:graphicFrame>
        <p:nvGraphicFramePr>
          <p:cNvPr id="5" name="Diagram 4">
            <a:extLst>
              <a:ext uri="{FF2B5EF4-FFF2-40B4-BE49-F238E27FC236}">
                <a16:creationId xmlns:a16="http://schemas.microsoft.com/office/drawing/2014/main" id="{D0E0E963-C3AE-425C-8799-F43D4F6DDB4C}"/>
              </a:ext>
            </a:extLst>
          </p:cNvPr>
          <p:cNvGraphicFramePr/>
          <p:nvPr>
            <p:extLst>
              <p:ext uri="{D42A27DB-BD31-4B8C-83A1-F6EECF244321}">
                <p14:modId xmlns:p14="http://schemas.microsoft.com/office/powerpoint/2010/main" val="3117431618"/>
              </p:ext>
            </p:extLst>
          </p:nvPr>
        </p:nvGraphicFramePr>
        <p:xfrm>
          <a:off x="762000" y="621436"/>
          <a:ext cx="5898717" cy="52840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6E506195-B2E5-4806-AF32-D169B48A5FE1}"/>
              </a:ext>
            </a:extLst>
          </p:cNvPr>
          <p:cNvSpPr txBox="1"/>
          <p:nvPr/>
        </p:nvSpPr>
        <p:spPr>
          <a:xfrm>
            <a:off x="1718439" y="952501"/>
            <a:ext cx="463588" cy="369332"/>
          </a:xfrm>
          <a:prstGeom prst="rect">
            <a:avLst/>
          </a:prstGeom>
          <a:noFill/>
        </p:spPr>
        <p:txBody>
          <a:bodyPr wrap="none" rtlCol="0">
            <a:spAutoFit/>
          </a:bodyPr>
          <a:lstStyle/>
          <a:p>
            <a:r>
              <a:rPr lang="en-US" dirty="0"/>
              <a:t>VT</a:t>
            </a:r>
            <a:endParaRPr lang="en-SE" dirty="0"/>
          </a:p>
        </p:txBody>
      </p:sp>
    </p:spTree>
    <p:extLst>
      <p:ext uri="{BB962C8B-B14F-4D97-AF65-F5344CB8AC3E}">
        <p14:creationId xmlns:p14="http://schemas.microsoft.com/office/powerpoint/2010/main" val="230877779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916208_Getting to know your teacher_RVA_v2" id="{9D60EAE5-D0A0-4E9F-AE23-1B333D14ABD6}" vid="{DD8DD7D2-976B-4092-A04B-0CF2FAEFF7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5A714DE-2D72-4B69-B5D2-B9FD4274177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2D0167F-E486-4F9B-83E2-993954E11F03}">
  <ds:schemaRefs>
    <ds:schemaRef ds:uri="http://schemas.microsoft.com/sharepoint/v3/contenttype/forms"/>
  </ds:schemaRefs>
</ds:datastoreItem>
</file>

<file path=customXml/itemProps3.xml><?xml version="1.0" encoding="utf-8"?>
<ds:datastoreItem xmlns:ds="http://schemas.openxmlformats.org/officeDocument/2006/customXml" ds:itemID="{BDB3E54F-9BB9-4821-81E3-A4EFEC7BD0AD}">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Getting to know your teacher</Template>
  <TotalTime>0</TotalTime>
  <Words>587</Words>
  <Application>Microsoft Office PowerPoint</Application>
  <PresentationFormat>Widescreen</PresentationFormat>
  <Paragraphs>130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Arial</vt:lpstr>
      <vt:lpstr>Bodoni MT</vt:lpstr>
      <vt:lpstr>Calibri</vt:lpstr>
      <vt:lpstr>Gill Sans MT</vt:lpstr>
      <vt:lpstr>Impact</vt:lpstr>
      <vt:lpstr>Badge</vt:lpstr>
      <vt:lpstr>Teknik på spetsen med  220s</vt:lpstr>
      <vt:lpstr>Vad är programmering?</vt:lpstr>
      <vt:lpstr>Var används programmering?</vt:lpstr>
      <vt:lpstr>Temperatur- &amp; Luftfuktighetsmätare</vt:lpstr>
      <vt:lpstr>Prov 1 grunderna webbutveckling</vt:lpstr>
      <vt:lpstr>Växterås projekt</vt:lpstr>
      <vt:lpstr>Växterås</vt:lpstr>
      <vt:lpstr>Bygga en blogg I samarbete med annat ämne </vt:lpstr>
      <vt:lpstr>Prov 1 VUE.js</vt:lpstr>
      <vt:lpstr>2D-Spelprogrammering med Unity</vt:lpstr>
      <vt:lpstr>Robotbil styrning</vt:lpstr>
      <vt:lpstr>Slide Tite</vt:lpstr>
      <vt:lpstr>Inspiration inte motivation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to know your teacher</dc:title>
  <dc:creator>Jeton Mustini</dc:creator>
  <cp:lastModifiedBy>Jeton Mustini</cp:lastModifiedBy>
  <cp:revision>16</cp:revision>
  <dcterms:created xsi:type="dcterms:W3CDTF">2021-09-22T21:03:02Z</dcterms:created>
  <dcterms:modified xsi:type="dcterms:W3CDTF">2022-08-21T14:37:46Z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