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4" r:id="rId6"/>
    <p:sldId id="262" r:id="rId7"/>
    <p:sldId id="303" r:id="rId8"/>
    <p:sldId id="306" r:id="rId9"/>
    <p:sldId id="310" r:id="rId10"/>
    <p:sldId id="308" r:id="rId11"/>
    <p:sldId id="3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Vue-Router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Vue-Router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1230133"/>
          </a:xfrm>
        </p:spPr>
        <p:txBody>
          <a:bodyPr>
            <a:normAutofit fontScale="850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-Router är ett litet bibliotek/paket för att hantera navigering mellan sidor i en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applikation.</a:t>
            </a:r>
          </a:p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I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Quasar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Framework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det inbyggt så man behöver inte göra något extra.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0BF8-3B8B-4F65-9244-EDD39968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21" y="3125755"/>
            <a:ext cx="4562496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onent Tree">
            <a:extLst>
              <a:ext uri="{FF2B5EF4-FFF2-40B4-BE49-F238E27FC236}">
                <a16:creationId xmlns:a16="http://schemas.microsoft.com/office/drawing/2014/main" id="{8BEA948C-5949-4315-818E-36AC8854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30" y="3880510"/>
            <a:ext cx="5784882" cy="25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2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411" y="1128451"/>
            <a:ext cx="5687736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Vue-Router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routes.js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Konfigurera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Använd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Navigera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med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parametrar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Lägg</a:t>
            </a:r>
            <a:r>
              <a:rPr lang="en-US" sz="4000" dirty="0">
                <a:latin typeface="Gill Sans MT (Body)"/>
              </a:rPr>
              <a:t> till </a:t>
            </a:r>
            <a:r>
              <a:rPr lang="en-US" sz="4000" dirty="0" err="1">
                <a:latin typeface="Gill Sans MT (Body)"/>
              </a:rPr>
              <a:t>ny</a:t>
            </a:r>
            <a:r>
              <a:rPr lang="en-US" sz="4000" dirty="0">
                <a:latin typeface="Gill Sans MT (Body)"/>
              </a:rPr>
              <a:t> page/</a:t>
            </a:r>
            <a:r>
              <a:rPr lang="en-US" sz="4000" dirty="0" err="1">
                <a:latin typeface="Gill Sans MT (Body)"/>
              </a:rPr>
              <a:t>sida</a:t>
            </a:r>
            <a:r>
              <a:rPr lang="en-US" sz="4000" dirty="0">
                <a:latin typeface="Gill Sans MT (Body)"/>
              </a:rPr>
              <a:t> I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050AC-851C-88A4-8185-93465EF9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13" y="2764172"/>
            <a:ext cx="8419182" cy="406195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50D84-36BA-4D83-973A-126F469D9187}"/>
              </a:ext>
            </a:extLst>
          </p:cNvPr>
          <p:cNvCxnSpPr>
            <a:cxnSpLocks/>
          </p:cNvCxnSpPr>
          <p:nvPr/>
        </p:nvCxnSpPr>
        <p:spPr>
          <a:xfrm>
            <a:off x="1426128" y="1442241"/>
            <a:ext cx="1079103" cy="4383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95E24E-DD36-7CE7-D52D-594A48CE3E21}"/>
              </a:ext>
            </a:extLst>
          </p:cNvPr>
          <p:cNvSpPr txBox="1"/>
          <p:nvPr/>
        </p:nvSpPr>
        <p:spPr>
          <a:xfrm>
            <a:off x="911323" y="892369"/>
            <a:ext cx="888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För att skapa en ny sida/page i  </a:t>
            </a:r>
            <a:r>
              <a:rPr lang="sv-SE" dirty="0" err="1"/>
              <a:t>Vue</a:t>
            </a:r>
            <a:r>
              <a:rPr lang="sv-SE" dirty="0"/>
              <a:t>/</a:t>
            </a:r>
            <a:r>
              <a:rPr lang="sv-SE" dirty="0" err="1"/>
              <a:t>Quasar</a:t>
            </a:r>
            <a:r>
              <a:rPr lang="sv-SE" dirty="0"/>
              <a:t> behöver sidan först skapas i mappen pages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Här har sidan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KalleKulaPage.vue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skapats.</a:t>
            </a:r>
            <a:br>
              <a:rPr lang="sv-SE" dirty="0"/>
            </a:b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 Därefter måste man skapa en rutt/</a:t>
            </a:r>
            <a:r>
              <a:rPr lang="sv-SE" dirty="0" err="1"/>
              <a:t>path</a:t>
            </a:r>
            <a:r>
              <a:rPr lang="sv-SE" dirty="0"/>
              <a:t> för sidan i routes.js filen.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path</a:t>
            </a:r>
            <a:r>
              <a:rPr lang="sv-SE" dirty="0"/>
              <a:t> anger sökvägen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component</a:t>
            </a:r>
            <a:r>
              <a:rPr lang="sv-SE" dirty="0"/>
              <a:t> anger vilken sida det gäller.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5515A9-A7DF-1646-3B7B-95649D5E84BF}"/>
              </a:ext>
            </a:extLst>
          </p:cNvPr>
          <p:cNvCxnSpPr>
            <a:cxnSpLocks/>
          </p:cNvCxnSpPr>
          <p:nvPr/>
        </p:nvCxnSpPr>
        <p:spPr>
          <a:xfrm>
            <a:off x="1258349" y="2038525"/>
            <a:ext cx="2650921" cy="2290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889E3B-BFE2-7837-BE58-1DAD9DAA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45" y="2520838"/>
            <a:ext cx="8476289" cy="432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3" y="2799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AnvändA</a:t>
            </a:r>
            <a:r>
              <a:rPr lang="en-US" sz="4000" dirty="0">
                <a:latin typeface="Gill Sans MT (Body)"/>
              </a:rPr>
              <a:t> Vue-router med router-link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8177113" y="3845297"/>
            <a:ext cx="234892" cy="463505"/>
          </a:xfrm>
          <a:prstGeom prst="rightBrace">
            <a:avLst>
              <a:gd name="adj1" fmla="val 156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D9B506E-887A-4FD3-8F79-E05EF8A82C2E}"/>
              </a:ext>
            </a:extLst>
          </p:cNvPr>
          <p:cNvSpPr/>
          <p:nvPr/>
        </p:nvSpPr>
        <p:spPr>
          <a:xfrm>
            <a:off x="9448074" y="4805604"/>
            <a:ext cx="223260" cy="405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9CF2C4-9803-4D2E-AA6D-10A982CB6D5F}"/>
              </a:ext>
            </a:extLst>
          </p:cNvPr>
          <p:cNvCxnSpPr>
            <a:cxnSpLocks/>
          </p:cNvCxnSpPr>
          <p:nvPr/>
        </p:nvCxnSpPr>
        <p:spPr>
          <a:xfrm flipH="1">
            <a:off x="9798341" y="2164360"/>
            <a:ext cx="813732" cy="28438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9AF03-91E8-4ACF-AC6B-294E260A2ACD}"/>
              </a:ext>
            </a:extLst>
          </p:cNvPr>
          <p:cNvCxnSpPr>
            <a:cxnSpLocks/>
          </p:cNvCxnSpPr>
          <p:nvPr/>
        </p:nvCxnSpPr>
        <p:spPr>
          <a:xfrm flipH="1">
            <a:off x="8625001" y="1225735"/>
            <a:ext cx="1173340" cy="2851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F36595-4FB7-F69D-09DE-A753281B36EB}"/>
              </a:ext>
            </a:extLst>
          </p:cNvPr>
          <p:cNvSpPr txBox="1"/>
          <p:nvPr/>
        </p:nvSpPr>
        <p:spPr>
          <a:xfrm>
            <a:off x="1195045" y="959759"/>
            <a:ext cx="888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Vill man sedan navigera från en sida till en annan använder man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router-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link</a:t>
            </a:r>
            <a:r>
              <a:rPr lang="sv-SE" dirty="0"/>
              <a:t> taggen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</a:t>
            </a:r>
            <a:r>
              <a:rPr lang="sv-SE" dirty="0"/>
              <a:t> anger </a:t>
            </a:r>
            <a:r>
              <a:rPr lang="sv-SE" dirty="0" err="1"/>
              <a:t>pathen</a:t>
            </a:r>
            <a:r>
              <a:rPr lang="sv-SE" dirty="0"/>
              <a:t> till den sidan man vill navigera tex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to=”kalle”</a:t>
            </a:r>
            <a:br>
              <a:rPr lang="sv-SE" dirty="0"/>
            </a:b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I </a:t>
            </a:r>
            <a:r>
              <a:rPr lang="sv-SE" dirty="0" err="1"/>
              <a:t>Quasar</a:t>
            </a:r>
            <a:r>
              <a:rPr lang="sv-SE" dirty="0"/>
              <a:t> så har många komponenter navigering implementerat som tex q-</a:t>
            </a:r>
            <a:r>
              <a:rPr lang="sv-SE" dirty="0" err="1"/>
              <a:t>btn</a:t>
            </a:r>
            <a:r>
              <a:rPr lang="sv-SE" dirty="0"/>
              <a:t> eller q-item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</a:t>
            </a:r>
            <a:r>
              <a:rPr lang="sv-SE" dirty="0"/>
              <a:t> används där också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C6E33A-892E-0586-2BC3-995CB8A1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04" y="5181600"/>
            <a:ext cx="2324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2F72C-7B21-730F-8858-D2C5068A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31" y="2160088"/>
            <a:ext cx="5892480" cy="4667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3" y="2799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Navigera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från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javascript</a:t>
            </a:r>
            <a:r>
              <a:rPr lang="en-US" sz="4000" dirty="0">
                <a:latin typeface="Gill Sans MT (Body)"/>
              </a:rPr>
              <a:t> script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6937695" y="4004600"/>
            <a:ext cx="234892" cy="463505"/>
          </a:xfrm>
          <a:prstGeom prst="rightBrace">
            <a:avLst>
              <a:gd name="adj1" fmla="val 156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36595-4FB7-F69D-09DE-A753281B36EB}"/>
              </a:ext>
            </a:extLst>
          </p:cNvPr>
          <p:cNvSpPr txBox="1"/>
          <p:nvPr/>
        </p:nvSpPr>
        <p:spPr>
          <a:xfrm>
            <a:off x="1195045" y="959759"/>
            <a:ext cx="888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Vill man navigera från en sida till en annan från </a:t>
            </a:r>
            <a:r>
              <a:rPr lang="sv-SE" dirty="0" err="1"/>
              <a:t>javascript</a:t>
            </a:r>
            <a:r>
              <a:rPr lang="sv-SE" dirty="0"/>
              <a:t> dvs innanför script taggen gäller: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useRouter</a:t>
            </a:r>
            <a:r>
              <a:rPr lang="sv-SE" dirty="0"/>
              <a:t> from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-router’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Skapa en referens till router,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router =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useRouter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Använd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router.push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 </a:t>
            </a:r>
            <a:r>
              <a:rPr lang="sv-SE" dirty="0"/>
              <a:t>till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pathen</a:t>
            </a:r>
            <a:r>
              <a:rPr lang="sv-SE" dirty="0"/>
              <a:t> ni vill navigera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645E7-674A-174D-EFB1-1723282F1902}"/>
              </a:ext>
            </a:extLst>
          </p:cNvPr>
          <p:cNvSpPr txBox="1"/>
          <p:nvPr/>
        </p:nvSpPr>
        <p:spPr>
          <a:xfrm>
            <a:off x="6610525" y="542767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3553E-A2E6-6019-973E-DEB99A22E32C}"/>
              </a:ext>
            </a:extLst>
          </p:cNvPr>
          <p:cNvSpPr txBox="1"/>
          <p:nvPr/>
        </p:nvSpPr>
        <p:spPr>
          <a:xfrm>
            <a:off x="6610525" y="57188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TVÅ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14D43-35FC-88A6-790F-B41F1A70D981}"/>
              </a:ext>
            </a:extLst>
          </p:cNvPr>
          <p:cNvSpPr txBox="1"/>
          <p:nvPr/>
        </p:nvSpPr>
        <p:spPr>
          <a:xfrm>
            <a:off x="6628956" y="612795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5320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34C48-1135-E95D-FB82-A467175E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43" y="2434380"/>
            <a:ext cx="10239375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Navigera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parametrar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2105637" y="1071347"/>
            <a:ext cx="83386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routes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pathen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komponenten/sidan avslutar man med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/:id 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ange att id är dynamisk parameter.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C7971F9-4AE2-4E64-AB54-C2A94BBF2371}"/>
              </a:ext>
            </a:extLst>
          </p:cNvPr>
          <p:cNvSpPr/>
          <p:nvPr/>
        </p:nvSpPr>
        <p:spPr>
          <a:xfrm>
            <a:off x="4681056" y="2751589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932380E-26EF-45F9-8D3D-4EE9F18ABDA1}"/>
              </a:ext>
            </a:extLst>
          </p:cNvPr>
          <p:cNvSpPr/>
          <p:nvPr/>
        </p:nvSpPr>
        <p:spPr>
          <a:xfrm>
            <a:off x="5043181" y="5228157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197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Navigera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parametrar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058540" y="702231"/>
            <a:ext cx="8338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Sedan kan vi komma åt id genom att: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useRoute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from </a:t>
            </a:r>
            <a:r>
              <a:rPr lang="sv-S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-router’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Skapa en referens till route med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const</a:t>
            </a:r>
            <a:r>
              <a:rPr lang="sv-S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route = </a:t>
            </a:r>
            <a:r>
              <a:rPr lang="sv-SE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useRoute</a:t>
            </a:r>
            <a:r>
              <a:rPr lang="sv-SE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id finns sedan i route.params.id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91219-711D-2458-A510-AD346397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88" y="2138613"/>
            <a:ext cx="6477212" cy="4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721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275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Impact</vt:lpstr>
      <vt:lpstr>Badge</vt:lpstr>
      <vt:lpstr>Vue-Router</vt:lpstr>
      <vt:lpstr>Vue-Router</vt:lpstr>
      <vt:lpstr>innehåll</vt:lpstr>
      <vt:lpstr>Lägg till ny page/sida I routes</vt:lpstr>
      <vt:lpstr>AnvändA Vue-router med router-link</vt:lpstr>
      <vt:lpstr>Navigera från javascript script</vt:lpstr>
      <vt:lpstr>Navigera med parametrar</vt:lpstr>
      <vt:lpstr>Navigera med parametrar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2023-01-19T13:28:04Z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