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7" r:id="rId6"/>
    <p:sldId id="258" r:id="rId7"/>
    <p:sldId id="269" r:id="rId8"/>
    <p:sldId id="273" r:id="rId9"/>
    <p:sldId id="27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485ED-91AC-4B27-8CCA-107270CE588D}" v="12" dt="2020-08-19T07:40:5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gjobb.se/#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 err="1">
                <a:latin typeface="Bodoni MT" panose="02070603080606020203" pitchFamily="18" charset="0"/>
              </a:rPr>
              <a:t>Smarta</a:t>
            </a:r>
            <a:br>
              <a:rPr lang="en-US" dirty="0">
                <a:latin typeface="Bodoni MT" panose="02070603080606020203" pitchFamily="18" charset="0"/>
              </a:rPr>
            </a:br>
            <a:r>
              <a:rPr lang="en-US" dirty="0">
                <a:latin typeface="Bodoni MT" panose="02070603080606020203" pitchFamily="18" charset="0"/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125560" y="5970585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5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Hösthjul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åk</a:t>
            </a:r>
            <a:r>
              <a:rPr lang="en-US" sz="4000" dirty="0">
                <a:latin typeface="Bodoni MT" panose="02070603080606020203" pitchFamily="18" charset="0"/>
              </a:rPr>
              <a:t> 3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B8B1758-33D2-4689-B691-8B460D8B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43721"/>
              </p:ext>
            </p:extLst>
          </p:nvPr>
        </p:nvGraphicFramePr>
        <p:xfrm>
          <a:off x="1947771" y="1648518"/>
          <a:ext cx="9134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40">
                  <a:extLst>
                    <a:ext uri="{9D8B030D-6E8A-4147-A177-3AD203B41FA5}">
                      <a16:colId xmlns:a16="http://schemas.microsoft.com/office/drawing/2014/main" val="2753655379"/>
                    </a:ext>
                  </a:extLst>
                </a:gridCol>
                <a:gridCol w="1043329">
                  <a:extLst>
                    <a:ext uri="{9D8B030D-6E8A-4147-A177-3AD203B41FA5}">
                      <a16:colId xmlns:a16="http://schemas.microsoft.com/office/drawing/2014/main" val="1244153425"/>
                    </a:ext>
                  </a:extLst>
                </a:gridCol>
                <a:gridCol w="1043329">
                  <a:extLst>
                    <a:ext uri="{9D8B030D-6E8A-4147-A177-3AD203B41FA5}">
                      <a16:colId xmlns:a16="http://schemas.microsoft.com/office/drawing/2014/main" val="1882458047"/>
                    </a:ext>
                  </a:extLst>
                </a:gridCol>
                <a:gridCol w="1863202">
                  <a:extLst>
                    <a:ext uri="{9D8B030D-6E8A-4147-A177-3AD203B41FA5}">
                      <a16:colId xmlns:a16="http://schemas.microsoft.com/office/drawing/2014/main" val="2985512048"/>
                    </a:ext>
                  </a:extLst>
                </a:gridCol>
                <a:gridCol w="1977278">
                  <a:extLst>
                    <a:ext uri="{9D8B030D-6E8A-4147-A177-3AD203B41FA5}">
                      <a16:colId xmlns:a16="http://schemas.microsoft.com/office/drawing/2014/main" val="1904175887"/>
                    </a:ext>
                  </a:extLst>
                </a:gridCol>
                <a:gridCol w="1416934">
                  <a:extLst>
                    <a:ext uri="{9D8B030D-6E8A-4147-A177-3AD203B41FA5}">
                      <a16:colId xmlns:a16="http://schemas.microsoft.com/office/drawing/2014/main" val="260951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Ämne: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 34-38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39-43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 45-48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 49-51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  1-5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Smarta system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Quasar</a:t>
                      </a:r>
                      <a:r>
                        <a:rPr lang="sv-SE" dirty="0"/>
                        <a:t>,</a:t>
                      </a:r>
                      <a:br>
                        <a:rPr lang="sv-SE" dirty="0"/>
                      </a:br>
                      <a:r>
                        <a:rPr lang="sv-SE" dirty="0"/>
                        <a:t>Intro </a:t>
                      </a:r>
                      <a:r>
                        <a:rPr lang="sv-SE" dirty="0" err="1"/>
                        <a:t>Firebase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Amica</a:t>
                      </a:r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v-SE" dirty="0"/>
                        <a:t>Skapa ett </a:t>
                      </a:r>
                      <a:r>
                        <a:rPr lang="sv-SE" dirty="0" err="1"/>
                        <a:t>smartsystem</a:t>
                      </a:r>
                      <a:r>
                        <a:rPr lang="sv-SE" dirty="0"/>
                        <a:t> från Våren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8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MDH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v-SE" dirty="0"/>
                        <a:t>Samarbetande robotar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Cloud </a:t>
                      </a:r>
                      <a:r>
                        <a:rPr lang="sv-SE" dirty="0" err="1"/>
                        <a:t>Computing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9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Gymnasiearbete-projekt på MDH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0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48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28" y="177884"/>
            <a:ext cx="10178322" cy="70667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Amica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projektet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2B319D53-6656-4414-AB73-A26C17150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3493" y="1750081"/>
            <a:ext cx="1838113" cy="1838113"/>
          </a:xfrm>
          <a:prstGeom prst="rect">
            <a:avLst/>
          </a:prstGeom>
        </p:spPr>
      </p:pic>
      <p:pic>
        <p:nvPicPr>
          <p:cNvPr id="30" name="Graphic 29" descr="Bar chart">
            <a:extLst>
              <a:ext uri="{FF2B5EF4-FFF2-40B4-BE49-F238E27FC236}">
                <a16:creationId xmlns:a16="http://schemas.microsoft.com/office/drawing/2014/main" id="{FD93FF54-46F3-49C6-849F-170538C47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763" y="1493228"/>
            <a:ext cx="1492149" cy="1492149"/>
          </a:xfrm>
          <a:prstGeom prst="rect">
            <a:avLst/>
          </a:prstGeom>
        </p:spPr>
      </p:pic>
      <p:pic>
        <p:nvPicPr>
          <p:cNvPr id="31" name="Graphic 30" descr="Statistics">
            <a:extLst>
              <a:ext uri="{FF2B5EF4-FFF2-40B4-BE49-F238E27FC236}">
                <a16:creationId xmlns:a16="http://schemas.microsoft.com/office/drawing/2014/main" id="{A847EED4-6FFF-4BD9-B45D-52585CD9D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7852" y="2541461"/>
            <a:ext cx="1445269" cy="1445269"/>
          </a:xfrm>
          <a:prstGeom prst="rect">
            <a:avLst/>
          </a:prstGeom>
        </p:spPr>
      </p:pic>
      <p:pic>
        <p:nvPicPr>
          <p:cNvPr id="32" name="Graphic 31" descr="Pie chart">
            <a:extLst>
              <a:ext uri="{FF2B5EF4-FFF2-40B4-BE49-F238E27FC236}">
                <a16:creationId xmlns:a16="http://schemas.microsoft.com/office/drawing/2014/main" id="{3AB6D755-5C87-4178-8791-D315EE2F6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8727" y="1963791"/>
            <a:ext cx="1445269" cy="1445269"/>
          </a:xfrm>
          <a:prstGeom prst="rect">
            <a:avLst/>
          </a:prstGeom>
        </p:spPr>
      </p:pic>
      <p:pic>
        <p:nvPicPr>
          <p:cNvPr id="33" name="Graphic 32" descr="Smart Phone">
            <a:extLst>
              <a:ext uri="{FF2B5EF4-FFF2-40B4-BE49-F238E27FC236}">
                <a16:creationId xmlns:a16="http://schemas.microsoft.com/office/drawing/2014/main" id="{CBF05FE1-5E94-4E8C-BA30-05C7FD6AE3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7200" y="1350014"/>
            <a:ext cx="1314206" cy="1314206"/>
          </a:xfrm>
          <a:prstGeom prst="rect">
            <a:avLst/>
          </a:prstGeom>
        </p:spPr>
      </p:pic>
      <p:pic>
        <p:nvPicPr>
          <p:cNvPr id="34" name="Graphic 33" descr="Internet">
            <a:extLst>
              <a:ext uri="{FF2B5EF4-FFF2-40B4-BE49-F238E27FC236}">
                <a16:creationId xmlns:a16="http://schemas.microsoft.com/office/drawing/2014/main" id="{EB486364-370A-4244-A225-305D33D155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30404" y="1838033"/>
            <a:ext cx="1314206" cy="1314206"/>
          </a:xfrm>
          <a:prstGeom prst="rect">
            <a:avLst/>
          </a:prstGeom>
        </p:spPr>
      </p:pic>
      <p:pic>
        <p:nvPicPr>
          <p:cNvPr id="35" name="Graphic 34" descr="Burger and drink">
            <a:extLst>
              <a:ext uri="{FF2B5EF4-FFF2-40B4-BE49-F238E27FC236}">
                <a16:creationId xmlns:a16="http://schemas.microsoft.com/office/drawing/2014/main" id="{80752EDB-27B1-4C46-972D-B863885FD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96389" y="5923963"/>
            <a:ext cx="914400" cy="914400"/>
          </a:xfrm>
          <a:prstGeom prst="rect">
            <a:avLst/>
          </a:prstGeom>
        </p:spPr>
      </p:pic>
      <p:pic>
        <p:nvPicPr>
          <p:cNvPr id="36" name="Graphic 35" descr="Hot dog">
            <a:extLst>
              <a:ext uri="{FF2B5EF4-FFF2-40B4-BE49-F238E27FC236}">
                <a16:creationId xmlns:a16="http://schemas.microsoft.com/office/drawing/2014/main" id="{2FF1118C-0440-430B-BDD2-08E007D3D5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72735" y="5665703"/>
            <a:ext cx="914400" cy="914400"/>
          </a:xfrm>
          <a:prstGeom prst="rect">
            <a:avLst/>
          </a:prstGeom>
        </p:spPr>
      </p:pic>
      <p:pic>
        <p:nvPicPr>
          <p:cNvPr id="37" name="Graphic 36" descr="Chicken leg">
            <a:extLst>
              <a:ext uri="{FF2B5EF4-FFF2-40B4-BE49-F238E27FC236}">
                <a16:creationId xmlns:a16="http://schemas.microsoft.com/office/drawing/2014/main" id="{95D402A9-7050-440D-BC62-B1C5AC8A30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72220" y="5194185"/>
            <a:ext cx="914400" cy="914400"/>
          </a:xfrm>
          <a:prstGeom prst="rect">
            <a:avLst/>
          </a:prstGeom>
        </p:spPr>
      </p:pic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6407DE32-9CC4-4594-837E-D5959EDE8AE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59366" y="4459053"/>
            <a:ext cx="914400" cy="914400"/>
          </a:xfrm>
          <a:prstGeom prst="rect">
            <a:avLst/>
          </a:prstGeom>
        </p:spPr>
      </p:pic>
      <p:pic>
        <p:nvPicPr>
          <p:cNvPr id="39" name="Graphic 38" descr="Woman">
            <a:extLst>
              <a:ext uri="{FF2B5EF4-FFF2-40B4-BE49-F238E27FC236}">
                <a16:creationId xmlns:a16="http://schemas.microsoft.com/office/drawing/2014/main" id="{C572C043-B355-4A22-8BA1-FDD9953017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09366" y="4609053"/>
            <a:ext cx="914400" cy="914400"/>
          </a:xfrm>
          <a:prstGeom prst="rect">
            <a:avLst/>
          </a:prstGeom>
        </p:spPr>
      </p:pic>
      <p:pic>
        <p:nvPicPr>
          <p:cNvPr id="40" name="Graphic 39" descr="Woman with cane">
            <a:extLst>
              <a:ext uri="{FF2B5EF4-FFF2-40B4-BE49-F238E27FC236}">
                <a16:creationId xmlns:a16="http://schemas.microsoft.com/office/drawing/2014/main" id="{30C23BC5-B749-4F5A-8F26-966C4FC174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59366" y="4759053"/>
            <a:ext cx="914400" cy="9144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F059638-C737-4BE0-A444-FA0FF1D0B6A1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rot="5400000" flipH="1" flipV="1">
            <a:off x="1498629" y="3470176"/>
            <a:ext cx="1306814" cy="670941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DE943E9-327F-493A-B3F6-ED8A1682B60A}"/>
              </a:ext>
            </a:extLst>
          </p:cNvPr>
          <p:cNvCxnSpPr>
            <a:cxnSpLocks/>
          </p:cNvCxnSpPr>
          <p:nvPr/>
        </p:nvCxnSpPr>
        <p:spPr>
          <a:xfrm flipV="1">
            <a:off x="4249161" y="2541461"/>
            <a:ext cx="1635644" cy="649557"/>
          </a:xfrm>
          <a:prstGeom prst="curvedConnector3">
            <a:avLst/>
          </a:prstGeom>
          <a:ln w="76200">
            <a:solidFill>
              <a:schemeClr val="accent1"/>
            </a:solidFill>
            <a:tailEnd type="triangle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0AF2DB1-B95B-41E5-8EAA-76B8C7904CA4}"/>
              </a:ext>
            </a:extLst>
          </p:cNvPr>
          <p:cNvCxnSpPr>
            <a:cxnSpLocks/>
          </p:cNvCxnSpPr>
          <p:nvPr/>
        </p:nvCxnSpPr>
        <p:spPr>
          <a:xfrm>
            <a:off x="7814568" y="1790573"/>
            <a:ext cx="1493284" cy="1227016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4078AD5-EE84-43BF-9DDB-EC2B18C44747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5400000">
            <a:off x="7882328" y="2456668"/>
            <a:ext cx="2256643" cy="4161427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1B1A2E2-618C-4B64-B104-2C8846E06834}"/>
              </a:ext>
            </a:extLst>
          </p:cNvPr>
          <p:cNvCxnSpPr>
            <a:cxnSpLocks/>
            <a:stCxn id="35" idx="1"/>
            <a:endCxn id="40" idx="3"/>
          </p:cNvCxnSpPr>
          <p:nvPr/>
        </p:nvCxnSpPr>
        <p:spPr>
          <a:xfrm rot="10800000">
            <a:off x="2573767" y="5216253"/>
            <a:ext cx="2922623" cy="1164910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450128-F8BB-48CA-A28C-E8554AF99CAE}"/>
              </a:ext>
            </a:extLst>
          </p:cNvPr>
          <p:cNvSpPr/>
          <p:nvPr/>
        </p:nvSpPr>
        <p:spPr>
          <a:xfrm>
            <a:off x="1376205" y="988686"/>
            <a:ext cx="7166109" cy="3351068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5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Att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göra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813938-130F-41C2-807B-2BC8E154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597" y="1258585"/>
            <a:ext cx="10178322" cy="55994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dirty="0"/>
              <a:t>Planera och specificera vad ni vill bygga för smart system inom ramen av </a:t>
            </a:r>
            <a:r>
              <a:rPr lang="sv-SE" dirty="0" err="1"/>
              <a:t>Amica</a:t>
            </a:r>
            <a:r>
              <a:rPr lang="sv-SE" dirty="0"/>
              <a:t> Projektet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Designa systemet utseendemässigt och modellera hur </a:t>
            </a:r>
            <a:r>
              <a:rPr lang="sv-SE" dirty="0" err="1"/>
              <a:t>datan</a:t>
            </a:r>
            <a:r>
              <a:rPr lang="sv-SE" dirty="0"/>
              <a:t> ska lagras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Välj tekniker som ni vill använda, förslag men inte ett måste:</a:t>
            </a:r>
          </a:p>
          <a:p>
            <a:pPr lvl="1"/>
            <a:r>
              <a:rPr lang="sv-SE" dirty="0" err="1"/>
              <a:t>Quasar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för klienten</a:t>
            </a:r>
          </a:p>
          <a:p>
            <a:pPr lvl="1"/>
            <a:r>
              <a:rPr lang="sv-SE" dirty="0" err="1"/>
              <a:t>Firebase</a:t>
            </a:r>
            <a:r>
              <a:rPr lang="sv-SE" dirty="0"/>
              <a:t> för </a:t>
            </a:r>
            <a:r>
              <a:rPr lang="sv-SE" dirty="0" err="1"/>
              <a:t>backend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Bygga applikationen</a:t>
            </a:r>
          </a:p>
          <a:p>
            <a:pPr lvl="1"/>
            <a:r>
              <a:rPr lang="sv-SE" dirty="0" err="1"/>
              <a:t>Github</a:t>
            </a:r>
            <a:r>
              <a:rPr lang="sv-SE" dirty="0"/>
              <a:t>, </a:t>
            </a:r>
          </a:p>
          <a:p>
            <a:pPr lvl="1"/>
            <a:r>
              <a:rPr lang="sv-SE" dirty="0"/>
              <a:t>Visual Studio </a:t>
            </a:r>
            <a:r>
              <a:rPr lang="sv-SE" dirty="0" err="1"/>
              <a:t>Code</a:t>
            </a:r>
            <a:r>
              <a:rPr lang="sv-SE" dirty="0"/>
              <a:t>, </a:t>
            </a:r>
          </a:p>
          <a:p>
            <a:pPr lvl="1"/>
            <a:r>
              <a:rPr lang="sv-SE" dirty="0" err="1"/>
              <a:t>Figma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Kommer finnas uppgifter som bygger gemensamma delar av systemen </a:t>
            </a:r>
          </a:p>
          <a:p>
            <a:pPr lvl="1"/>
            <a:r>
              <a:rPr lang="sv-SE" dirty="0"/>
              <a:t>Inloggning/Utloggning</a:t>
            </a:r>
          </a:p>
          <a:p>
            <a:pPr lvl="1"/>
            <a:r>
              <a:rPr lang="sv-SE" dirty="0"/>
              <a:t>Koppling till </a:t>
            </a:r>
            <a:r>
              <a:rPr lang="sv-SE" dirty="0" err="1"/>
              <a:t>Firebase</a:t>
            </a:r>
            <a:endParaRPr lang="sv-SE" dirty="0"/>
          </a:p>
          <a:p>
            <a:pPr lvl="1"/>
            <a:r>
              <a:rPr lang="sv-S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3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5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Att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göra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813938-130F-41C2-807B-2BC8E154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597" y="1258585"/>
            <a:ext cx="10178322" cy="55994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dirty="0"/>
              <a:t>Planera och specificera vad ni vill bygga för smart system inom ramen av </a:t>
            </a:r>
            <a:r>
              <a:rPr lang="sv-SE" dirty="0" err="1"/>
              <a:t>Amica</a:t>
            </a:r>
            <a:r>
              <a:rPr lang="sv-SE" dirty="0"/>
              <a:t> Projektet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Designa systemet utseendemässigt och modellera hur </a:t>
            </a:r>
            <a:r>
              <a:rPr lang="sv-SE" dirty="0" err="1"/>
              <a:t>datan</a:t>
            </a:r>
            <a:r>
              <a:rPr lang="sv-SE" dirty="0"/>
              <a:t> ska lagras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Välj tekniker som ni vill använda, förslag men inte ett måste:</a:t>
            </a:r>
          </a:p>
          <a:p>
            <a:pPr lvl="1"/>
            <a:r>
              <a:rPr lang="sv-SE" dirty="0" err="1"/>
              <a:t>Quasar</a:t>
            </a:r>
            <a:r>
              <a:rPr lang="sv-SE" dirty="0"/>
              <a:t> </a:t>
            </a:r>
            <a:r>
              <a:rPr lang="sv-SE" dirty="0" err="1"/>
              <a:t>Framework</a:t>
            </a:r>
            <a:r>
              <a:rPr lang="sv-SE" dirty="0"/>
              <a:t> för klienten</a:t>
            </a:r>
          </a:p>
          <a:p>
            <a:pPr lvl="1"/>
            <a:r>
              <a:rPr lang="sv-SE" dirty="0" err="1"/>
              <a:t>Firebase</a:t>
            </a:r>
            <a:r>
              <a:rPr lang="sv-SE" dirty="0"/>
              <a:t> för </a:t>
            </a:r>
            <a:r>
              <a:rPr lang="sv-SE" dirty="0" err="1"/>
              <a:t>backend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Bygga applikationen</a:t>
            </a:r>
          </a:p>
          <a:p>
            <a:pPr lvl="1"/>
            <a:r>
              <a:rPr lang="sv-SE" dirty="0" err="1"/>
              <a:t>Github</a:t>
            </a:r>
            <a:r>
              <a:rPr lang="sv-SE" dirty="0"/>
              <a:t>, </a:t>
            </a:r>
          </a:p>
          <a:p>
            <a:pPr lvl="1"/>
            <a:r>
              <a:rPr lang="sv-SE" dirty="0"/>
              <a:t>Visual Studio </a:t>
            </a:r>
            <a:r>
              <a:rPr lang="sv-SE" dirty="0" err="1"/>
              <a:t>Code</a:t>
            </a:r>
            <a:r>
              <a:rPr lang="sv-SE" dirty="0"/>
              <a:t>, </a:t>
            </a:r>
          </a:p>
          <a:p>
            <a:pPr lvl="1"/>
            <a:r>
              <a:rPr lang="sv-SE" dirty="0" err="1"/>
              <a:t>Figma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Kommer finnas uppgifter som bygger gemensamma delar av systemen </a:t>
            </a:r>
          </a:p>
          <a:p>
            <a:pPr lvl="1"/>
            <a:r>
              <a:rPr lang="sv-SE" dirty="0"/>
              <a:t>Inloggning/Utloggning</a:t>
            </a:r>
          </a:p>
          <a:p>
            <a:pPr lvl="1"/>
            <a:r>
              <a:rPr lang="sv-SE" dirty="0"/>
              <a:t>Koppling till </a:t>
            </a:r>
            <a:r>
              <a:rPr lang="sv-SE" dirty="0" err="1"/>
              <a:t>Firebase</a:t>
            </a:r>
            <a:endParaRPr lang="sv-SE" dirty="0"/>
          </a:p>
          <a:p>
            <a:pPr lvl="1"/>
            <a:r>
              <a:rPr lang="sv-S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18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A7589-FE47-4D86-937C-90ACB303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7" y="979413"/>
            <a:ext cx="4954373" cy="4899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DDF64-C107-4367-B336-2931298F873A}"/>
              </a:ext>
            </a:extLst>
          </p:cNvPr>
          <p:cNvSpPr txBox="1"/>
          <p:nvPr/>
        </p:nvSpPr>
        <p:spPr>
          <a:xfrm>
            <a:off x="2443136" y="6106282"/>
            <a:ext cx="18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https://lagjobb.se</a:t>
            </a:r>
            <a:endParaRPr lang="sv-SE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28279E4-9F29-48EF-8A90-EFCAA66B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24" y="2415379"/>
            <a:ext cx="3797425" cy="536270"/>
          </a:xfrm>
        </p:spPr>
        <p:txBody>
          <a:bodyPr>
            <a:normAutofit/>
          </a:bodyPr>
          <a:lstStyle/>
          <a:p>
            <a:r>
              <a:rPr lang="sv-SE" dirty="0"/>
              <a:t>Genomgång </a:t>
            </a:r>
            <a:r>
              <a:rPr lang="sv-SE" dirty="0" err="1"/>
              <a:t>Quasar</a:t>
            </a:r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E730C9-25CD-42B4-8012-6C2860580421}"/>
              </a:ext>
            </a:extLst>
          </p:cNvPr>
          <p:cNvSpPr txBox="1">
            <a:spLocks/>
          </p:cNvSpPr>
          <p:nvPr/>
        </p:nvSpPr>
        <p:spPr>
          <a:xfrm>
            <a:off x="-1343740" y="134684"/>
            <a:ext cx="10178322" cy="645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odoni MT" panose="02070603080606020203" pitchFamily="18" charset="0"/>
              </a:rPr>
              <a:t>Demo – Lagjobb.se</a:t>
            </a:r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66262026-9ACD-4FBA-B8A8-9214B2DD74A9}"/>
              </a:ext>
            </a:extLst>
          </p:cNvPr>
          <p:cNvSpPr txBox="1">
            <a:spLocks/>
          </p:cNvSpPr>
          <p:nvPr/>
        </p:nvSpPr>
        <p:spPr>
          <a:xfrm>
            <a:off x="7985223" y="3638217"/>
            <a:ext cx="3975867" cy="53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sv-SE" dirty="0"/>
              <a:t>Genomgång </a:t>
            </a:r>
            <a:r>
              <a:rPr lang="sv-SE" dirty="0" err="1"/>
              <a:t>firebase</a:t>
            </a:r>
            <a:endParaRPr lang="sv-SE" dirty="0"/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257909E0-A786-42D6-BD07-6083B66DE942}"/>
              </a:ext>
            </a:extLst>
          </p:cNvPr>
          <p:cNvSpPr txBox="1">
            <a:spLocks/>
          </p:cNvSpPr>
          <p:nvPr/>
        </p:nvSpPr>
        <p:spPr>
          <a:xfrm>
            <a:off x="8052830" y="1166491"/>
            <a:ext cx="3662214" cy="536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sv-SE" dirty="0" err="1"/>
              <a:t>Lagjobb</a:t>
            </a:r>
            <a:r>
              <a:rPr lang="sv-SE" dirty="0"/>
              <a:t> arkitektur</a:t>
            </a:r>
          </a:p>
        </p:txBody>
      </p:sp>
    </p:spTree>
    <p:extLst>
      <p:ext uri="{BB962C8B-B14F-4D97-AF65-F5344CB8AC3E}">
        <p14:creationId xmlns:p14="http://schemas.microsoft.com/office/powerpoint/2010/main" val="8881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5886336" y="2884791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2" ma:contentTypeDescription="Skapa ett nytt dokument." ma:contentTypeScope="" ma:versionID="c29e3847157140c3fd52adde924bcae3">
  <xsd:schema xmlns:xsd="http://www.w3.org/2001/XMLSchema" xmlns:xs="http://www.w3.org/2001/XMLSchema" xmlns:p="http://schemas.microsoft.com/office/2006/metadata/properties" xmlns:ns3="1465edc8-19cc-4ae3-bdb1-19b1a77ac40c" targetNamespace="http://schemas.microsoft.com/office/2006/metadata/properties" ma:root="true" ma:fieldsID="a7fbf04123a9b9c8aa9009ee37bca1e2" ns3:_="">
    <xsd:import namespace="1465edc8-19cc-4ae3-bdb1-19b1a77ac4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5edc8-19cc-4ae3-bdb1-19b1a77ac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1465edc8-19cc-4ae3-bdb1-19b1a77ac40c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B8F480-F2B1-4E73-8DFA-1773F8277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65edc8-19cc-4ae3-bdb1-19b1a77ac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206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Smarta System</vt:lpstr>
      <vt:lpstr>Hösthjul åk 3</vt:lpstr>
      <vt:lpstr>Amica projektet</vt:lpstr>
      <vt:lpstr>Att göra</vt:lpstr>
      <vt:lpstr>Att göra</vt:lpstr>
      <vt:lpstr>Genomgång Quasar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2020-08-19T06:27:23Z</dcterms:created>
  <dcterms:modified xsi:type="dcterms:W3CDTF">2020-08-19T07:43:06Z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0x010100D0FF52724AC48D47B010AA362D489A4D</vt:lpwstr>
  </property>
</Properties>
</file>