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34" r:id="rId11"/>
    <p:sldId id="304" r:id="rId12"/>
    <p:sldId id="306" r:id="rId13"/>
    <p:sldId id="307" r:id="rId14"/>
    <p:sldId id="311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2" r:id="rId24"/>
    <p:sldId id="688" r:id="rId25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7940" autoAdjust="0"/>
  </p:normalViewPr>
  <p:slideViewPr>
    <p:cSldViewPr>
      <p:cViewPr varScale="1">
        <p:scale>
          <a:sx n="64" d="100"/>
          <a:sy n="64" d="100"/>
        </p:scale>
        <p:origin x="62" y="15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2020-09-01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2020-09-01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977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/>
              <a:t>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1201316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Minya Nouvelle" pitchFamily="2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>
                <a:latin typeface="Minya Nouvelle" pitchFamily="2" charset="0"/>
              </a:rPr>
              <a:t>Programmering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>
                <a:latin typeface="Minya Nouvelle" pitchFamily="2" charset="0"/>
              </a:rPr>
              <a:t>Jeton Mustini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578890-5337-4DD1-9273-1C3D839F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1455327"/>
            <a:ext cx="5400600" cy="30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864096"/>
          </a:xfrm>
        </p:spPr>
        <p:txBody>
          <a:bodyPr/>
          <a:lstStyle/>
          <a:p>
            <a:r>
              <a:rPr lang="sv-SE" sz="2000" dirty="0"/>
              <a:t>En </a:t>
            </a:r>
            <a:r>
              <a:rPr lang="sv-SE" sz="2000" b="1" dirty="0"/>
              <a:t>URL</a:t>
            </a:r>
            <a:r>
              <a:rPr lang="sv-SE" sz="2000" dirty="0"/>
              <a:t> (Uniform </a:t>
            </a:r>
            <a:r>
              <a:rPr lang="sv-SE" sz="2000" dirty="0" err="1"/>
              <a:t>Resource</a:t>
            </a:r>
            <a:r>
              <a:rPr lang="sv-SE" sz="2000" dirty="0"/>
              <a:t> </a:t>
            </a:r>
            <a:r>
              <a:rPr lang="sv-SE" sz="2000" dirty="0" err="1"/>
              <a:t>Locator</a:t>
            </a:r>
            <a:r>
              <a:rPr lang="sv-SE" sz="2000" dirty="0"/>
              <a:t>) är en webbsidas adress på Internet. Om du publicerar på </a:t>
            </a:r>
            <a:r>
              <a:rPr lang="sv-SE" sz="2000" dirty="0" err="1"/>
              <a:t>GitHub</a:t>
            </a:r>
            <a:r>
              <a:rPr lang="sv-SE" sz="2000" dirty="0"/>
              <a:t> är din adress: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21396"/>
            <a:ext cx="726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err="1">
                <a:latin typeface="Courier New" pitchFamily="49" charset="0"/>
                <a:cs typeface="Courier New" pitchFamily="49" charset="0"/>
              </a:rPr>
              <a:t>.github.io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2497460"/>
            <a:ext cx="828092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/>
              <a:t>Exempelvis givet: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929508"/>
            <a:ext cx="495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 = xx222yy</a:t>
            </a:r>
          </a:p>
          <a:p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 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1dv435-laborationer</a:t>
            </a:r>
          </a:p>
          <a:p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 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= pages/</a:t>
            </a:r>
            <a:r>
              <a:rPr lang="sv-SE" sz="2000" b="1" dirty="0" err="1">
                <a:latin typeface="Courier New" pitchFamily="49" charset="0"/>
                <a:cs typeface="Courier New" pitchFamily="49" charset="0"/>
              </a:rPr>
              <a:t>kontakt.html</a:t>
            </a:r>
            <a:endParaRPr lang="sv-SE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49" y="4225652"/>
            <a:ext cx="89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http://xx222yy.github.io/1dv435-laborationer/pages/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kontakt.html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&lt;</a:t>
            </a:r>
            <a:r>
              <a:rPr lang="sv-SE" dirty="0" err="1"/>
              <a:t>body</a:t>
            </a:r>
            <a:r>
              <a:rPr lang="sv-SE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"utf-8” /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   this 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Minya Nouvelle" charset="0"/>
              </a:rPr>
              <a:t>Det 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Inline</a:t>
            </a:r>
            <a:r>
              <a:rPr lang="sv-SE" dirty="0"/>
              <a:t>-/blockelement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>
                <a:latin typeface="Minya Nouvelle" pitchFamily="2" charset="0"/>
              </a:rPr>
              <a:t>inline</a:t>
            </a:r>
            <a:r>
              <a:rPr lang="sv-SE" sz="1600" dirty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Innehåll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Innehåll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Innehåll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Innehåll</a:t>
            </a: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/>
              <a:t>F02 – 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724096" cy="6494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latin typeface="Minya Nouvelle" pitchFamily="2" charset="0"/>
              </a:rPr>
              <a:t>Dagens agenda</a:t>
            </a:r>
          </a:p>
          <a:p>
            <a:endParaRPr lang="sv-SE" sz="2800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>
                <a:latin typeface="Minya Nouvelle" pitchFamily="2" charset="0"/>
              </a:rPr>
              <a:t>doctype</a:t>
            </a: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&lt;html&gt; &lt;</a:t>
            </a:r>
            <a:r>
              <a:rPr lang="sv-SE" dirty="0" err="1">
                <a:latin typeface="Minya Nouvelle" pitchFamily="2" charset="0"/>
              </a:rPr>
              <a:t>head</a:t>
            </a:r>
            <a:r>
              <a:rPr lang="sv-SE" dirty="0">
                <a:latin typeface="Minya Nouvelle" pitchFamily="2" charset="0"/>
              </a:rPr>
              <a:t>&gt; &lt;</a:t>
            </a:r>
            <a:r>
              <a:rPr lang="sv-SE" dirty="0" err="1">
                <a:latin typeface="Minya Nouvelle" pitchFamily="2" charset="0"/>
              </a:rPr>
              <a:t>body</a:t>
            </a:r>
            <a:r>
              <a:rPr lang="sv-SE" dirty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HTML/XHTML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>
                <a:latin typeface="Minya Nouvelle" pitchFamily="2" charset="0"/>
              </a:rPr>
              <a:t>Indentering</a:t>
            </a: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Block/</a:t>
            </a:r>
            <a:r>
              <a:rPr lang="sv-SE" dirty="0" err="1">
                <a:latin typeface="Minya Nouvelle" pitchFamily="2" charset="0"/>
              </a:rPr>
              <a:t>inline</a:t>
            </a:r>
            <a:r>
              <a:rPr lang="sv-SE" dirty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Grafisk/Logisk formatering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Taggar</a:t>
            </a: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Innehåll</a:t>
            </a: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”&gt;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latin typeface="Courier New" pitchFamily="49" charset="0"/>
                <a:cs typeface="Courier New" pitchFamily="49" charset="0"/>
              </a:rPr>
              <a:t>&lt;div id=”navigation”&gt;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b="1" dirty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>
                <a:latin typeface="Courier New" pitchFamily="49" charset="0"/>
                <a:cs typeface="Courier New" pitchFamily="49" charset="0"/>
              </a:rPr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>
                <a:latin typeface="Courier New" pitchFamily="49" charset="0"/>
                <a:cs typeface="Courier New" pitchFamily="49" charset="0"/>
              </a:rPr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&lt;div id=”banner”&gt;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"utf-8” /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”&gt;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latin typeface="Courier New" pitchFamily="49" charset="0"/>
                <a:cs typeface="Courier New" pitchFamily="49" charset="0"/>
              </a:rPr>
              <a:t>&lt;div id=”navigation”&gt;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b="1" dirty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>
                <a:latin typeface="Courier New" pitchFamily="49" charset="0"/>
                <a:cs typeface="Courier New" pitchFamily="49" charset="0"/>
              </a:rPr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>
                <a:latin typeface="Courier New" pitchFamily="49" charset="0"/>
                <a:cs typeface="Courier New" pitchFamily="49" charset="0"/>
              </a:rPr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&lt;div id=”banner”&gt;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Taggar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br>
              <a:rPr lang="sv-SE" sz="3200" b="1" dirty="0">
                <a:latin typeface="Courier New" pitchFamily="49" charset="0"/>
              </a:rPr>
            </a:br>
            <a:r>
              <a:rPr lang="sv-SE" sz="3200" b="1" dirty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>
                <a:solidFill>
                  <a:srgbClr val="7030A0"/>
                </a:solidFill>
                <a:latin typeface="Courier New" pitchFamily="49" charset="0"/>
              </a:rPr>
              <a:t>”container”</a:t>
            </a:r>
            <a:r>
              <a:rPr lang="sv-SE" sz="32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>
                <a:latin typeface="Courier New" pitchFamily="49" charset="0"/>
              </a:rPr>
              <a:t>Text</a:t>
            </a:r>
            <a:r>
              <a:rPr lang="sv-SE" sz="3200" b="1" dirty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Taggar</a:t>
            </a:r>
            <a:r>
              <a:rPr lang="en-US" dirty="0"/>
              <a:t>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489348"/>
            <a:ext cx="489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nya Nouvelle" pitchFamily="2" charset="0"/>
              </a:rPr>
              <a:t>h1-h6</a:t>
            </a:r>
            <a:r>
              <a:rPr lang="en-US" dirty="0">
                <a:latin typeface="Minya Nouvelle" pitchFamily="2" charset="0"/>
              </a:rPr>
              <a:t>		</a:t>
            </a:r>
            <a:r>
              <a:rPr lang="en-US" dirty="0" err="1">
                <a:latin typeface="Minya Nouvelle" pitchFamily="2" charset="0"/>
              </a:rPr>
              <a:t>Rubriknivåer</a:t>
            </a:r>
            <a:endParaRPr lang="en-US" dirty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p</a:t>
            </a:r>
            <a:r>
              <a:rPr lang="en-US" dirty="0">
                <a:latin typeface="Minya Nouvelle" pitchFamily="2" charset="0"/>
              </a:rPr>
              <a:t>		</a:t>
            </a:r>
            <a:r>
              <a:rPr lang="en-US" dirty="0" err="1">
                <a:latin typeface="Minya Nouvelle" pitchFamily="2" charset="0"/>
              </a:rPr>
              <a:t>Stycke</a:t>
            </a:r>
            <a:endParaRPr lang="en-US" dirty="0">
              <a:latin typeface="Minya Nouvelle" pitchFamily="2" charset="0"/>
            </a:endParaRPr>
          </a:p>
          <a:p>
            <a:r>
              <a:rPr lang="en-US" b="1" dirty="0" err="1">
                <a:latin typeface="Minya Nouvelle" pitchFamily="2" charset="0"/>
              </a:rPr>
              <a:t>ul</a:t>
            </a:r>
            <a:r>
              <a:rPr lang="en-US" b="1" dirty="0">
                <a:latin typeface="Minya Nouvelle" pitchFamily="2" charset="0"/>
              </a:rPr>
              <a:t>, </a:t>
            </a:r>
            <a:r>
              <a:rPr lang="en-US" b="1" dirty="0" err="1">
                <a:latin typeface="Minya Nouvelle" pitchFamily="2" charset="0"/>
              </a:rPr>
              <a:t>ol</a:t>
            </a:r>
            <a:r>
              <a:rPr lang="en-US" b="1" dirty="0">
                <a:latin typeface="Minya Nouvelle" pitchFamily="2" charset="0"/>
              </a:rPr>
              <a:t>, dl</a:t>
            </a:r>
            <a:r>
              <a:rPr lang="en-US" dirty="0">
                <a:latin typeface="Minya Nouvelle" pitchFamily="2" charset="0"/>
              </a:rPr>
              <a:t>		</a:t>
            </a:r>
            <a:r>
              <a:rPr lang="en-US" dirty="0" err="1">
                <a:latin typeface="Minya Nouvelle" pitchFamily="2" charset="0"/>
              </a:rPr>
              <a:t>Listor</a:t>
            </a:r>
            <a:endParaRPr lang="en-US" dirty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div, span	                 </a:t>
            </a:r>
            <a:r>
              <a:rPr lang="en-US" dirty="0" err="1">
                <a:latin typeface="Minya Nouvelle" pitchFamily="2" charset="0"/>
              </a:rPr>
              <a:t>Strukturelement</a:t>
            </a:r>
            <a:endParaRPr lang="en-US" dirty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&lt;!-- </a:t>
            </a:r>
            <a:r>
              <a:rPr lang="en-US" b="1" dirty="0">
                <a:latin typeface="Minya Nouvelle" pitchFamily="2" charset="0"/>
                <a:sym typeface="Wingdings"/>
              </a:rPr>
              <a:t>--&gt;		</a:t>
            </a:r>
            <a:r>
              <a:rPr lang="en-US" dirty="0" err="1">
                <a:latin typeface="Minya Nouvelle" pitchFamily="2" charset="0"/>
                <a:sym typeface="Wingdings"/>
              </a:rPr>
              <a:t>Kommentarer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 err="1">
                <a:latin typeface="Minya Nouvelle" pitchFamily="2" charset="0"/>
                <a:sym typeface="Wingdings"/>
              </a:rPr>
              <a:t>img</a:t>
            </a:r>
            <a:r>
              <a:rPr lang="en-US" b="1" dirty="0">
                <a:latin typeface="Minya Nouvelle" pitchFamily="2" charset="0"/>
                <a:sym typeface="Wingdings"/>
              </a:rPr>
              <a:t>		</a:t>
            </a:r>
            <a:r>
              <a:rPr lang="en-US" dirty="0" err="1">
                <a:latin typeface="Minya Nouvelle" pitchFamily="2" charset="0"/>
                <a:sym typeface="Wingdings"/>
              </a:rPr>
              <a:t>Bilder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  <a:sym typeface="Wingdings"/>
              </a:rPr>
              <a:t>audio, video	</a:t>
            </a:r>
            <a:r>
              <a:rPr lang="en-US" dirty="0">
                <a:latin typeface="Minya Nouvelle" pitchFamily="2" charset="0"/>
                <a:sym typeface="Wingdings"/>
              </a:rPr>
              <a:t>Video </a:t>
            </a:r>
            <a:r>
              <a:rPr lang="en-US" dirty="0" err="1">
                <a:latin typeface="Minya Nouvelle" pitchFamily="2" charset="0"/>
                <a:sym typeface="Wingdings"/>
              </a:rPr>
              <a:t>och</a:t>
            </a:r>
            <a:r>
              <a:rPr lang="en-US" dirty="0">
                <a:latin typeface="Minya Nouvelle" pitchFamily="2" charset="0"/>
                <a:sym typeface="Wingdings"/>
              </a:rPr>
              <a:t> </a:t>
            </a:r>
            <a:r>
              <a:rPr lang="en-US" dirty="0" err="1">
                <a:latin typeface="Minya Nouvelle" pitchFamily="2" charset="0"/>
                <a:sym typeface="Wingdings"/>
              </a:rPr>
              <a:t>ljud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  <a:sym typeface="Wingdings"/>
              </a:rPr>
              <a:t>a		</a:t>
            </a:r>
            <a:r>
              <a:rPr lang="en-US" dirty="0" err="1">
                <a:latin typeface="Minya Nouvelle" pitchFamily="2" charset="0"/>
                <a:sym typeface="Wingdings"/>
              </a:rPr>
              <a:t>länkar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  <a:sym typeface="Wingdings"/>
              </a:rPr>
              <a:t>table</a:t>
            </a:r>
            <a:r>
              <a:rPr lang="en-US" dirty="0">
                <a:latin typeface="Minya Nouvelle" pitchFamily="2" charset="0"/>
                <a:sym typeface="Wingdings"/>
              </a:rPr>
              <a:t>		</a:t>
            </a:r>
            <a:r>
              <a:rPr lang="en-US" dirty="0" err="1">
                <a:latin typeface="Minya Nouvelle" pitchFamily="2" charset="0"/>
                <a:sym typeface="Wingdings"/>
              </a:rPr>
              <a:t>tabeller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  <a:sym typeface="Wingdings"/>
              </a:rPr>
              <a:t>form</a:t>
            </a:r>
            <a:r>
              <a:rPr lang="en-US" dirty="0">
                <a:latin typeface="Minya Nouvelle" pitchFamily="2" charset="0"/>
                <a:sym typeface="Wingdings"/>
              </a:rPr>
              <a:t>		</a:t>
            </a:r>
            <a:r>
              <a:rPr lang="en-US" dirty="0" err="1">
                <a:latin typeface="Minya Nouvelle" pitchFamily="2" charset="0"/>
                <a:sym typeface="Wingdings"/>
              </a:rPr>
              <a:t>formulär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</a:rPr>
              <a:t>header, article…	</a:t>
            </a:r>
            <a:r>
              <a:rPr lang="en-US" dirty="0" err="1">
                <a:latin typeface="Minya Nouvelle" pitchFamily="2" charset="0"/>
              </a:rPr>
              <a:t>Strukturtaggar</a:t>
            </a:r>
            <a:r>
              <a:rPr lang="en-US" dirty="0">
                <a:latin typeface="Minya Nouvelle" pitchFamily="2" charset="0"/>
              </a:rPr>
              <a:t> HTML5</a:t>
            </a:r>
          </a:p>
          <a:p>
            <a:r>
              <a:rPr lang="en-US" b="1" dirty="0">
                <a:latin typeface="Minya Nouvelle" pitchFamily="2" charset="0"/>
              </a:rPr>
              <a:t>…	</a:t>
            </a:r>
          </a:p>
          <a:p>
            <a:r>
              <a:rPr lang="en-US" dirty="0">
                <a:latin typeface="Minya Nouvelle" pitchFamily="2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"utf-8” /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48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Det första som finns i dokumentet. 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Hypertext </a:t>
            </a:r>
            <a:r>
              <a:rPr lang="sv-SE" b="1" dirty="0" err="1"/>
              <a:t>Markup</a:t>
            </a:r>
            <a:r>
              <a:rPr lang="sv-SE" dirty="0"/>
              <a:t> </a:t>
            </a:r>
            <a:r>
              <a:rPr lang="sv-SE" dirty="0" err="1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>
                  <a:latin typeface="Courier New" pitchFamily="49" charset="0"/>
                </a:rPr>
                <a:t>Some</a:t>
              </a:r>
              <a:r>
                <a:rPr lang="sv-SE" sz="2000" b="1" dirty="0">
                  <a:latin typeface="Courier New" pitchFamily="49" charset="0"/>
                </a:rPr>
                <a:t> text&lt;/div&gt;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>
                  <a:latin typeface="Courier New" pitchFamily="49" charset="0"/>
                </a:rPr>
                <a:t>Some</a:t>
              </a:r>
              <a:r>
                <a:rPr lang="sv-SE" sz="2000" b="1" dirty="0">
                  <a:latin typeface="Courier New" pitchFamily="49" charset="0"/>
                </a:rPr>
                <a:t> text&lt;/div&gt;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>
                  <a:latin typeface="Courier New" pitchFamily="49" charset="0"/>
                </a:rPr>
                <a:t>Some</a:t>
              </a:r>
              <a:r>
                <a:rPr lang="sv-SE" sz="2000" b="1" dirty="0">
                  <a:latin typeface="Courier New" pitchFamily="49" charset="0"/>
                </a:rPr>
                <a:t> text&lt;/div&gt;</a:t>
              </a: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&lt;html&gt;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3888" y="1876679"/>
            <a:ext cx="3960440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Attributet </a:t>
            </a:r>
            <a:r>
              <a:rPr lang="sv-SE" dirty="0" err="1">
                <a:latin typeface="Minya Nouvelle" pitchFamily="2" charset="0"/>
              </a:rPr>
              <a:t>lang</a:t>
            </a:r>
            <a:r>
              <a:rPr lang="sv-SE" dirty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&lt;</a:t>
            </a:r>
            <a:r>
              <a:rPr lang="sv-SE" dirty="0" err="1"/>
              <a:t>head</a:t>
            </a:r>
            <a:r>
              <a:rPr lang="sv-SE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&lt;</a:t>
            </a:r>
            <a:r>
              <a:rPr lang="sv-SE" dirty="0" err="1">
                <a:latin typeface="Minya Nouvelle" pitchFamily="2" charset="0"/>
              </a:rPr>
              <a:t>title</a:t>
            </a:r>
            <a:r>
              <a:rPr lang="sv-SE" dirty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>
                <a:latin typeface="Minya Nouvelle" pitchFamily="2" charset="0"/>
              </a:rPr>
              <a:t>=””&gt; - Teckenkod som används.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>
                <a:latin typeface="Minya Nouvelle" pitchFamily="2" charset="0"/>
              </a:rPr>
              <a:t>Använd:</a:t>
            </a:r>
          </a:p>
          <a:p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>
                <a:latin typeface="Minya Nouvelle" pitchFamily="2" charset="0"/>
              </a:rPr>
              <a:t>=”utf-8”&gt;</a:t>
            </a:r>
          </a:p>
        </p:txBody>
      </p: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Att tänka på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Filändelse: </a:t>
            </a:r>
            <a:r>
              <a:rPr lang="sv-SE" b="1" dirty="0"/>
              <a:t>.html</a:t>
            </a:r>
            <a:br>
              <a:rPr lang="sv-SE" b="1" dirty="0"/>
            </a:br>
            <a:endParaRPr lang="sv-SE" b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Undvik svenska tecken och specialtecken i filnamn</a:t>
            </a:r>
            <a:br>
              <a:rPr lang="sv-SE" dirty="0"/>
            </a:br>
            <a:endParaRPr lang="sv-SE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Publicera på en webbserver </a:t>
            </a:r>
            <a:r>
              <a:rPr lang="sv-SE" i="1" dirty="0"/>
              <a:t>(i kursen ”</a:t>
            </a:r>
            <a:r>
              <a:rPr lang="sv-SE" i="1" dirty="0" err="1"/>
              <a:t>gh</a:t>
            </a:r>
            <a:r>
              <a:rPr lang="sv-SE" i="1" dirty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Försök att ha en logisk filstruktur</a:t>
            </a:r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218290</TotalTime>
  <Words>1073</Words>
  <Application>Microsoft Office PowerPoint</Application>
  <PresentationFormat>On-screen Show (16:10)</PresentationFormat>
  <Paragraphs>222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Minya Nouvelle</vt:lpstr>
      <vt:lpstr>Verdana</vt:lpstr>
      <vt:lpstr>Courier New</vt:lpstr>
      <vt:lpstr>Arial</vt:lpstr>
      <vt:lpstr>Calibri</vt:lpstr>
      <vt:lpstr>Office Theme</vt:lpstr>
      <vt:lpstr>HTML</vt:lpstr>
      <vt:lpstr>F02 – 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URL</vt:lpstr>
      <vt:lpstr>&lt;body&gt;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Taggar</vt:lpstr>
      <vt:lpstr>Taggar….</vt:lpstr>
    </vt:vector>
  </TitlesOfParts>
  <Company>Högskolan i Kalmar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Jeton Mustini</cp:lastModifiedBy>
  <cp:revision>4434</cp:revision>
  <dcterms:created xsi:type="dcterms:W3CDTF">2009-01-05T10:26:14Z</dcterms:created>
  <dcterms:modified xsi:type="dcterms:W3CDTF">2020-09-01T07:52:01Z</dcterms:modified>
</cp:coreProperties>
</file>