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304" r:id="rId7"/>
    <p:sldId id="262" r:id="rId8"/>
    <p:sldId id="286" r:id="rId9"/>
    <p:sldId id="303" r:id="rId10"/>
    <p:sldId id="306" r:id="rId11"/>
    <p:sldId id="30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1786855"/>
          </a:xfrm>
        </p:spPr>
        <p:txBody>
          <a:bodyPr/>
          <a:lstStyle/>
          <a:p>
            <a:r>
              <a:rPr lang="en-US" dirty="0">
                <a:latin typeface="Gill Sans MT (Body)"/>
              </a:rPr>
              <a:t>Vue-Router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2213623" y="5970236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Jeton Mustini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822EE6C-1A80-4B88-8273-118BFD0E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2" y="23347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5508077"/>
          </a:xfrm>
        </p:spPr>
        <p:txBody>
          <a:bodyPr>
            <a:normAutofit fontScale="77500" lnSpcReduction="20000"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ett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progressivt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ramverk för att bygga användargränssnitt.</a:t>
            </a: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Core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delen av ramverket är endast fokuserat på visningsskiktet (UI) och är enkelt att komma igång med.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också fullt kapabelt att bygga sofistikerade applikationer (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Single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Page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Applications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).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flexibelt, enkelt och </a:t>
            </a:r>
            <a:r>
              <a:rPr lang="sv-SE" sz="2800" u="sng" dirty="0">
                <a:latin typeface="Gill Sans MT (Body)"/>
                <a:cs typeface="Times New Roman" panose="02020603050405020304" pitchFamily="18" charset="0"/>
              </a:rPr>
              <a:t>reaktivt.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tillåter dig att använde det i en del av en befintlig applikation (plugin) eller hantera hela applikationen från start (CLI).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Vue-Directives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är den del av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som lägger speciell betydelse och beteende till vanliga html-element på sidan.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Vue-Router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83" y="1085228"/>
            <a:ext cx="10178322" cy="1230133"/>
          </a:xfrm>
        </p:spPr>
        <p:txBody>
          <a:bodyPr>
            <a:normAutofit/>
          </a:bodyPr>
          <a:lstStyle/>
          <a:p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-Router är ett litet bibliotek/paket för att hantera navigering mellan sidor i en </a:t>
            </a:r>
            <a:r>
              <a:rPr lang="sv-SE" sz="2800" dirty="0" err="1"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800" dirty="0">
                <a:latin typeface="Gill Sans MT (Body)"/>
                <a:cs typeface="Times New Roman" panose="02020603050405020304" pitchFamily="18" charset="0"/>
              </a:rPr>
              <a:t> applikation.</a:t>
            </a:r>
          </a:p>
          <a:p>
            <a:endParaRPr lang="sv-SE" sz="2800" dirty="0">
              <a:latin typeface="Gill Sans MT (Body)"/>
              <a:cs typeface="Times New Roman" panose="02020603050405020304" pitchFamily="18" charset="0"/>
            </a:endParaRPr>
          </a:p>
          <a:p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0BF8-3B8B-4F65-9244-EDD39968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009" y="1946675"/>
            <a:ext cx="4562496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ponent Tree">
            <a:extLst>
              <a:ext uri="{FF2B5EF4-FFF2-40B4-BE49-F238E27FC236}">
                <a16:creationId xmlns:a16="http://schemas.microsoft.com/office/drawing/2014/main" id="{8BEA948C-5949-4315-818E-36AC8854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03" y="2515244"/>
            <a:ext cx="5784882" cy="25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7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2A1A00"/>
                </a:solidFill>
                <a:latin typeface="Gill Sans MT (Body)"/>
              </a:rPr>
              <a:t>innehåll</a:t>
            </a:r>
            <a:endParaRPr lang="en-US" sz="4000" dirty="0">
              <a:solidFill>
                <a:srgbClr val="2A1A00"/>
              </a:solidFill>
              <a:latin typeface="Gill Sans MT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411" y="1128451"/>
            <a:ext cx="5687736" cy="456660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Installera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Konfigurera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Använd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Vue-Router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Navigera</a:t>
            </a:r>
            <a:r>
              <a:rPr lang="en-US" sz="2800" dirty="0">
                <a:latin typeface="Gill Sans MT (Body)"/>
                <a:cs typeface="Times New Roman" panose="02020603050405020304" pitchFamily="18" charset="0"/>
              </a:rPr>
              <a:t> med </a:t>
            </a:r>
            <a:r>
              <a:rPr lang="en-US" sz="2800" dirty="0" err="1">
                <a:latin typeface="Gill Sans MT (Body)"/>
                <a:cs typeface="Times New Roman" panose="02020603050405020304" pitchFamily="18" charset="0"/>
              </a:rPr>
              <a:t>parametrar</a:t>
            </a:r>
            <a:endParaRPr lang="en-US" sz="2800" dirty="0">
              <a:latin typeface="Gill Sans MT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Gill Sans MT (Body)"/>
              </a:rPr>
              <a:t>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1300294" y="978408"/>
            <a:ext cx="9899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Inkludera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-Router i en befintlig applikation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C4D56-140B-4E60-A3E6-B9BA7C6A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22" y="1378518"/>
            <a:ext cx="5676900" cy="115252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B7D6D-1FAA-404F-91DC-586C99FF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124" y="2657879"/>
            <a:ext cx="10178322" cy="2929189"/>
          </a:xfrm>
        </p:spPr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dirty="0" err="1"/>
              <a:t>en</a:t>
            </a:r>
            <a:r>
              <a:rPr lang="en-US" dirty="0"/>
              <a:t> application </a:t>
            </a:r>
            <a:r>
              <a:rPr lang="en-US" dirty="0" err="1"/>
              <a:t>genererad</a:t>
            </a:r>
            <a:r>
              <a:rPr lang="en-US" dirty="0"/>
              <a:t> med VUE CLI</a:t>
            </a:r>
          </a:p>
          <a:p>
            <a:pPr lvl="1"/>
            <a:r>
              <a:rPr lang="en-US" dirty="0" err="1"/>
              <a:t>Först</a:t>
            </a:r>
            <a:r>
              <a:rPr lang="en-US" dirty="0"/>
              <a:t> </a:t>
            </a:r>
            <a:r>
              <a:rPr lang="en-US" dirty="0" err="1"/>
              <a:t>installera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-router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Sedan </a:t>
            </a:r>
            <a:r>
              <a:rPr lang="en-US" dirty="0" err="1"/>
              <a:t>informera</a:t>
            </a:r>
            <a:r>
              <a:rPr lang="en-US" dirty="0"/>
              <a:t> Vue </a:t>
            </a:r>
            <a:r>
              <a:rPr lang="en-US" dirty="0" err="1"/>
              <a:t>att</a:t>
            </a:r>
            <a:r>
              <a:rPr lang="en-US" dirty="0"/>
              <a:t> du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</a:t>
            </a:r>
            <a:r>
              <a:rPr lang="en-US" dirty="0" err="1"/>
              <a:t>vue</a:t>
            </a:r>
            <a:r>
              <a:rPr lang="en-US" dirty="0"/>
              <a:t>-router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29692-85D2-4666-BC0C-20AEB8DA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563" y="3082309"/>
            <a:ext cx="3886200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A341B-4A63-4CF1-806C-A0E5B4EB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337" y="4285696"/>
            <a:ext cx="4210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9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Konfigurera</a:t>
            </a:r>
            <a:r>
              <a:rPr lang="en-US" sz="4000" dirty="0">
                <a:latin typeface="Gill Sans MT (Body)"/>
              </a:rPr>
              <a:t> Vue-router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409190" y="1940573"/>
            <a:ext cx="55786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VueRouter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och säg till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använda den.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Importera sidorna/komponenterna som du vill ha navigering till.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Skapa en router och ange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url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/navigeringen till sidan/komponenten.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Tilldela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Vue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den skapade routern.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E7C71E-3F93-461C-93A2-030FF915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63" y="972673"/>
            <a:ext cx="5074837" cy="5702652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54F10AFB-28FA-459C-A266-716FFB3A9B03}"/>
              </a:ext>
            </a:extLst>
          </p:cNvPr>
          <p:cNvSpPr/>
          <p:nvPr/>
        </p:nvSpPr>
        <p:spPr>
          <a:xfrm>
            <a:off x="5125673" y="2231472"/>
            <a:ext cx="402672" cy="8976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CCB392E-2245-4D7B-B15E-660315B67E00}"/>
              </a:ext>
            </a:extLst>
          </p:cNvPr>
          <p:cNvSpPr/>
          <p:nvPr/>
        </p:nvSpPr>
        <p:spPr>
          <a:xfrm>
            <a:off x="4894975" y="3406871"/>
            <a:ext cx="528507" cy="1178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D9B506E-887A-4FD3-8F79-E05EF8A82C2E}"/>
              </a:ext>
            </a:extLst>
          </p:cNvPr>
          <p:cNvSpPr/>
          <p:nvPr/>
        </p:nvSpPr>
        <p:spPr>
          <a:xfrm>
            <a:off x="3104372" y="5765148"/>
            <a:ext cx="223260" cy="49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4036947" y="1468864"/>
            <a:ext cx="342105" cy="7626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1A729-B6A3-4E59-9E27-805CAB17789F}"/>
              </a:ext>
            </a:extLst>
          </p:cNvPr>
          <p:cNvSpPr txBox="1"/>
          <p:nvPr/>
        </p:nvSpPr>
        <p:spPr>
          <a:xfrm>
            <a:off x="5159229" y="9914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main.js</a:t>
            </a:r>
            <a:endParaRPr lang="en-SE" dirty="0">
              <a:solidFill>
                <a:srgbClr val="FFC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50D84-36BA-4D83-973A-126F469D9187}"/>
              </a:ext>
            </a:extLst>
          </p:cNvPr>
          <p:cNvCxnSpPr/>
          <p:nvPr/>
        </p:nvCxnSpPr>
        <p:spPr>
          <a:xfrm>
            <a:off x="4488110" y="1850168"/>
            <a:ext cx="1862356" cy="3813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A7FD9F-B4F3-4883-A7A4-77EADDA0DE42}"/>
              </a:ext>
            </a:extLst>
          </p:cNvPr>
          <p:cNvCxnSpPr>
            <a:cxnSpLocks/>
          </p:cNvCxnSpPr>
          <p:nvPr/>
        </p:nvCxnSpPr>
        <p:spPr>
          <a:xfrm>
            <a:off x="5710853" y="2680283"/>
            <a:ext cx="698337" cy="6035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9AF03-91E8-4ACF-AC6B-294E260A2ACD}"/>
              </a:ext>
            </a:extLst>
          </p:cNvPr>
          <p:cNvCxnSpPr>
            <a:cxnSpLocks/>
          </p:cNvCxnSpPr>
          <p:nvPr/>
        </p:nvCxnSpPr>
        <p:spPr>
          <a:xfrm>
            <a:off x="5528345" y="4001338"/>
            <a:ext cx="880845" cy="4660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9CF2C4-9803-4D2E-AA6D-10A982CB6D5F}"/>
              </a:ext>
            </a:extLst>
          </p:cNvPr>
          <p:cNvCxnSpPr>
            <a:cxnSpLocks/>
          </p:cNvCxnSpPr>
          <p:nvPr/>
        </p:nvCxnSpPr>
        <p:spPr>
          <a:xfrm flipV="1">
            <a:off x="3429699" y="5885327"/>
            <a:ext cx="2979491" cy="128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3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AnvändA</a:t>
            </a:r>
            <a:r>
              <a:rPr lang="en-US" sz="4000" dirty="0">
                <a:latin typeface="Gill Sans MT (Body)"/>
              </a:rPr>
              <a:t> Vue-router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224633" y="1436496"/>
            <a:ext cx="55786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router-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link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taggen för att navigera från html delen,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to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attributet anger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pathen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Använd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router-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view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taggen där du vill sidorna/komponenterna ska hamna.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Vill man navigera till en sida från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javascript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koden använder man 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this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.$</a:t>
            </a:r>
            <a:r>
              <a:rPr lang="sv-SE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router.push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(’ ’)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02197-CCBA-46CC-BB4D-D1DF555B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09" y="844011"/>
            <a:ext cx="4295775" cy="58388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50D84-36BA-4D83-973A-126F469D9187}"/>
              </a:ext>
            </a:extLst>
          </p:cNvPr>
          <p:cNvCxnSpPr>
            <a:cxnSpLocks/>
          </p:cNvCxnSpPr>
          <p:nvPr/>
        </p:nvCxnSpPr>
        <p:spPr>
          <a:xfrm flipV="1">
            <a:off x="5710853" y="1695153"/>
            <a:ext cx="513780" cy="643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CCB392E-2245-4D7B-B15E-660315B67E00}"/>
              </a:ext>
            </a:extLst>
          </p:cNvPr>
          <p:cNvSpPr/>
          <p:nvPr/>
        </p:nvSpPr>
        <p:spPr>
          <a:xfrm>
            <a:off x="3631402" y="3406872"/>
            <a:ext cx="206559" cy="4604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6E73463-C698-4505-8A08-98EAC09A9FC4}"/>
              </a:ext>
            </a:extLst>
          </p:cNvPr>
          <p:cNvSpPr/>
          <p:nvPr/>
        </p:nvSpPr>
        <p:spPr>
          <a:xfrm>
            <a:off x="4891516" y="1482653"/>
            <a:ext cx="767903" cy="1711782"/>
          </a:xfrm>
          <a:prstGeom prst="rightBrace">
            <a:avLst>
              <a:gd name="adj1" fmla="val 156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5D9B506E-887A-4FD3-8F79-E05EF8A82C2E}"/>
              </a:ext>
            </a:extLst>
          </p:cNvPr>
          <p:cNvSpPr/>
          <p:nvPr/>
        </p:nvSpPr>
        <p:spPr>
          <a:xfrm>
            <a:off x="3520623" y="5588859"/>
            <a:ext cx="223260" cy="4976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9CF2C4-9803-4D2E-AA6D-10A982CB6D5F}"/>
              </a:ext>
            </a:extLst>
          </p:cNvPr>
          <p:cNvCxnSpPr>
            <a:cxnSpLocks/>
          </p:cNvCxnSpPr>
          <p:nvPr/>
        </p:nvCxnSpPr>
        <p:spPr>
          <a:xfrm flipV="1">
            <a:off x="3823231" y="5375347"/>
            <a:ext cx="2375366" cy="4833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831A729-B6A3-4E59-9E27-805CAB17789F}"/>
              </a:ext>
            </a:extLst>
          </p:cNvPr>
          <p:cNvSpPr txBox="1"/>
          <p:nvPr/>
        </p:nvSpPr>
        <p:spPr>
          <a:xfrm>
            <a:off x="4486048" y="842473"/>
            <a:ext cx="8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app.vue</a:t>
            </a:r>
            <a:endParaRPr lang="en-SE" dirty="0">
              <a:solidFill>
                <a:srgbClr val="FFC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69AF03-91E8-4ACF-AC6B-294E260A2ACD}"/>
              </a:ext>
            </a:extLst>
          </p:cNvPr>
          <p:cNvCxnSpPr>
            <a:cxnSpLocks/>
          </p:cNvCxnSpPr>
          <p:nvPr/>
        </p:nvCxnSpPr>
        <p:spPr>
          <a:xfrm flipV="1">
            <a:off x="3911318" y="3552495"/>
            <a:ext cx="2313315" cy="817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2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045" y="292227"/>
            <a:ext cx="10893973" cy="5960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latin typeface="Gill Sans MT (Body)"/>
              </a:rPr>
              <a:t>Navigera</a:t>
            </a:r>
            <a:r>
              <a:rPr lang="en-US" sz="4000" dirty="0">
                <a:latin typeface="Gill Sans MT (Body)"/>
              </a:rPr>
              <a:t> med </a:t>
            </a:r>
            <a:r>
              <a:rPr lang="en-US" sz="4000" dirty="0" err="1">
                <a:latin typeface="Gill Sans MT (Body)"/>
              </a:rPr>
              <a:t>parametrar</a:t>
            </a:r>
            <a:endParaRPr lang="en-US" sz="4000" dirty="0">
              <a:latin typeface="Gill Sans MT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965B-4B8D-440F-B5A7-6606859B3E01}"/>
              </a:ext>
            </a:extLst>
          </p:cNvPr>
          <p:cNvSpPr/>
          <p:nvPr/>
        </p:nvSpPr>
        <p:spPr>
          <a:xfrm>
            <a:off x="6224633" y="1436496"/>
            <a:ext cx="55786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I routes och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pathen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 för komponenten avslutar man med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/:id 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för att ange att id är dynamisk parameter.</a:t>
            </a: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2">
                  <a:lumMod val="75000"/>
                  <a:lumOff val="2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Sedan när man navigerar till komponenten kan man komma åt den genom </a:t>
            </a:r>
            <a:r>
              <a:rPr lang="sv-SE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Gill Sans MT (Body)"/>
                <a:cs typeface="Times New Roman" panose="02020603050405020304" pitchFamily="18" charset="0"/>
              </a:rPr>
              <a:t>this.$route.params.id</a:t>
            </a:r>
          </a:p>
          <a:p>
            <a:pPr marL="457200" indent="-457200">
              <a:buFont typeface="+mj-lt"/>
              <a:buAutoNum type="arabicPeriod"/>
            </a:pP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  <a:p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Gill Sans MT (Body)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36EA1-10DA-4E93-8A17-FB1C7AA5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93" y="1312998"/>
            <a:ext cx="3876675" cy="2324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7E75C-6C06-4AB7-B18F-F6CEE833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93" y="4970926"/>
            <a:ext cx="4981575" cy="86677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C7971F9-4AE2-4E64-AB54-C2A94BBF2371}"/>
              </a:ext>
            </a:extLst>
          </p:cNvPr>
          <p:cNvSpPr/>
          <p:nvPr/>
        </p:nvSpPr>
        <p:spPr>
          <a:xfrm>
            <a:off x="4681056" y="2751589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932380E-26EF-45F9-8D3D-4EE9F18ABDA1}"/>
              </a:ext>
            </a:extLst>
          </p:cNvPr>
          <p:cNvSpPr/>
          <p:nvPr/>
        </p:nvSpPr>
        <p:spPr>
          <a:xfrm>
            <a:off x="5043181" y="5228157"/>
            <a:ext cx="59893" cy="352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419777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714DE-2D72-4B69-B5D2-B9FD42741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teacher</Template>
  <TotalTime>0</TotalTime>
  <Words>293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Gill Sans MT (Body)</vt:lpstr>
      <vt:lpstr>Impact</vt:lpstr>
      <vt:lpstr>Badge</vt:lpstr>
      <vt:lpstr>Vue-Router</vt:lpstr>
      <vt:lpstr>Vue.js</vt:lpstr>
      <vt:lpstr>Vue-Router</vt:lpstr>
      <vt:lpstr>innehåll</vt:lpstr>
      <vt:lpstr>Installation</vt:lpstr>
      <vt:lpstr>Konfigurera Vue-router</vt:lpstr>
      <vt:lpstr>AnvändA Vue-router</vt:lpstr>
      <vt:lpstr>Navigera med parametrar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2020-08-21T12:14:42Z</dcterms:created>
  <dcterms:modified xsi:type="dcterms:W3CDTF">2020-11-25T11:00:55Z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