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6" r:id="rId6"/>
    <p:sldId id="262" r:id="rId7"/>
    <p:sldId id="279" r:id="rId8"/>
    <p:sldId id="277" r:id="rId9"/>
    <p:sldId id="281" r:id="rId10"/>
    <p:sldId id="282" r:id="rId11"/>
    <p:sldId id="268" r:id="rId12"/>
    <p:sldId id="284" r:id="rId13"/>
    <p:sldId id="285" r:id="rId14"/>
    <p:sldId id="287" r:id="rId15"/>
    <p:sldId id="289" r:id="rId16"/>
    <p:sldId id="291" r:id="rId17"/>
    <p:sldId id="293" r:id="rId18"/>
    <p:sldId id="286" r:id="rId19"/>
    <p:sldId id="298" r:id="rId20"/>
    <p:sldId id="292" r:id="rId21"/>
    <p:sldId id="294" r:id="rId22"/>
    <p:sldId id="295" r:id="rId23"/>
    <p:sldId id="297" r:id="rId24"/>
    <p:sldId id="276" r:id="rId25"/>
    <p:sldId id="29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bjoafli/Programmering-1/blob/master/3.Vue/%C3%B6vningar/README.md#%C3%B6vning1---hello-from-grou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1786855"/>
          </a:xfrm>
        </p:spPr>
        <p:txBody>
          <a:bodyPr/>
          <a:lstStyle/>
          <a:p>
            <a:r>
              <a:rPr lang="en-US" dirty="0">
                <a:latin typeface="Gill Sans MT (Body)"/>
              </a:rPr>
              <a:t>Vue.js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2213623" y="5970236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Jeton Mustini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822EE6C-1A80-4B88-8273-118BFD0E8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2" y="233476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601" y="228440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Two-way Binding v-model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354551-B4B9-430C-B08A-6277981F1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468" y="3040623"/>
            <a:ext cx="5588142" cy="3594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48BBC-62E6-467E-BFCA-ACF54B43493B}"/>
              </a:ext>
            </a:extLst>
          </p:cNvPr>
          <p:cNvSpPr txBox="1"/>
          <p:nvPr/>
        </p:nvSpPr>
        <p:spPr>
          <a:xfrm>
            <a:off x="1900969" y="978408"/>
            <a:ext cx="9127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model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direktivet används för att göra tvåvägsbindning mellan HTML-elementet och data-variabeln.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Det innebär att värdet uppdateras om fältet ändras men även om variabeln ändras.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Används oftast för input-element och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förmulär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-element.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D879F2-957A-4CB6-A011-BE00E8F19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542" y="3040623"/>
            <a:ext cx="34290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1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484" y="239772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Computed properties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EE381-9B54-45E2-8D97-D2EB25FD4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102" y="1166768"/>
            <a:ext cx="5902584" cy="42958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51E776-05D7-47A1-B283-913B4E25D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806" y="5462631"/>
            <a:ext cx="3653175" cy="871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9403B-A104-42BD-A4C8-96EF9C391F17}"/>
              </a:ext>
            </a:extLst>
          </p:cNvPr>
          <p:cNvSpPr txBox="1"/>
          <p:nvPr/>
        </p:nvSpPr>
        <p:spPr>
          <a:xfrm>
            <a:off x="813139" y="1233443"/>
            <a:ext cx="48637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Beräknade variabler som oftast utgår från data variabler. Ska returnera ett värde med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return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Varje gång som en data variabel ändras så ändras också det beroende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variabeln.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 exemplet så när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message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variabeln ändras så ändras även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reversedMessage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automatiskt.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Deklareras i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sektionen.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3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Watchers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E11B17-782F-4677-956C-6AB77CCFD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731" y="1300118"/>
            <a:ext cx="6347430" cy="44821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FD3371-E4E8-4BCA-BA09-2BD1301FDB7A}"/>
              </a:ext>
            </a:extLst>
          </p:cNvPr>
          <p:cNvSpPr txBox="1"/>
          <p:nvPr/>
        </p:nvSpPr>
        <p:spPr>
          <a:xfrm>
            <a:off x="1041739" y="1300118"/>
            <a:ext cx="55781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Watchers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håller koll på en data variabel och varje gång den ändras körs en funktion som får in det ändrade värdet.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 exemplet så uppdateras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fullName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när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firstName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lastName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data variablerna ändras.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Deklareras i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sektionen.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Väldigt bra att använda när man ska implementera sök-fält som tex Google.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2AF88-63C6-40CB-97C1-639D2AFA5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413" y="4366044"/>
            <a:ext cx="4435224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61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3" y="136828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Class binding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CF429-9D2B-4E83-A2E6-BD04525D6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87" y="2432482"/>
            <a:ext cx="5954530" cy="36318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C78681-B4C7-4516-BCB8-CC048384E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123" y="2432482"/>
            <a:ext cx="5291449" cy="18554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DBD65-7792-4A38-9673-BA0DBDEF02B5}"/>
              </a:ext>
            </a:extLst>
          </p:cNvPr>
          <p:cNvSpPr txBox="1"/>
          <p:nvPr/>
        </p:nvSpPr>
        <p:spPr>
          <a:xfrm>
            <a:off x="1728131" y="671837"/>
            <a:ext cx="9999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 bindning tillåter oss applicera klasser på element om variablerna som kontrolleras är sanna.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Om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isActive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är sant, kommer klassen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’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active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appliceras. Samma sak gäller för om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hasError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är sant.</a:t>
            </a:r>
          </a:p>
        </p:txBody>
      </p:sp>
    </p:spTree>
    <p:extLst>
      <p:ext uri="{BB962C8B-B14F-4D97-AF65-F5344CB8AC3E}">
        <p14:creationId xmlns:p14="http://schemas.microsoft.com/office/powerpoint/2010/main" val="876587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09" y="13473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Style binding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AF4823-9BA9-4472-B82C-1427113D7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408" y="1023937"/>
            <a:ext cx="6715125" cy="4810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BEC0D4-5A9A-4E52-B67F-B133B96E20C0}"/>
              </a:ext>
            </a:extLst>
          </p:cNvPr>
          <p:cNvSpPr txBox="1"/>
          <p:nvPr/>
        </p:nvSpPr>
        <p:spPr>
          <a:xfrm>
            <a:off x="922021" y="1023937"/>
            <a:ext cx="46783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Vill man applicera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css-styles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på element med värden på data variabler kan man använda style-bindning.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Man binder till ett objekt med egenskaperna: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’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{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css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-regel: data-variabel, …}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’ som till i exemplet: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:style=”{color: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activeColor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, 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fontSize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fontsize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+ ’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px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’}”</a:t>
            </a:r>
          </a:p>
        </p:txBody>
      </p:sp>
    </p:spTree>
    <p:extLst>
      <p:ext uri="{BB962C8B-B14F-4D97-AF65-F5344CB8AC3E}">
        <p14:creationId xmlns:p14="http://schemas.microsoft.com/office/powerpoint/2010/main" val="4119562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45" y="292227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Bygga</a:t>
            </a:r>
            <a:r>
              <a:rPr lang="en-US" sz="4000" dirty="0">
                <a:latin typeface="Gill Sans MT (Body)"/>
              </a:rPr>
              <a:t> med </a:t>
            </a:r>
            <a:r>
              <a:rPr lang="en-US" sz="4000" dirty="0" err="1">
                <a:latin typeface="Gill Sans MT (Body)"/>
              </a:rPr>
              <a:t>komponenter</a:t>
            </a:r>
            <a:endParaRPr lang="en-US" sz="4000" dirty="0">
              <a:latin typeface="Gill Sans MT (Body)"/>
            </a:endParaRPr>
          </a:p>
        </p:txBody>
      </p:sp>
      <p:pic>
        <p:nvPicPr>
          <p:cNvPr id="2050" name="Picture 2" descr="Component Tree">
            <a:extLst>
              <a:ext uri="{FF2B5EF4-FFF2-40B4-BE49-F238E27FC236}">
                <a16:creationId xmlns:a16="http://schemas.microsoft.com/office/drawing/2014/main" id="{54961F40-8048-4A41-99B5-7724B47F21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42" y="2808206"/>
            <a:ext cx="6188280" cy="277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F1965B-4B8D-440F-B5A7-6606859B3E01}"/>
              </a:ext>
            </a:extLst>
          </p:cNvPr>
          <p:cNvSpPr/>
          <p:nvPr/>
        </p:nvSpPr>
        <p:spPr>
          <a:xfrm>
            <a:off x="1300294" y="978408"/>
            <a:ext cx="98990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Komponenter är återanvändbara strukturer med inkapslade funktionaliteter. Det vill säga element som har html,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css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javascript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inkapslat och som kan vara antingen inom samma komponent eller till och med i andra projekt</a:t>
            </a:r>
          </a:p>
        </p:txBody>
      </p:sp>
      <p:pic>
        <p:nvPicPr>
          <p:cNvPr id="2052" name="Picture 4" descr="Getting started with Vue JS.">
            <a:extLst>
              <a:ext uri="{FF2B5EF4-FFF2-40B4-BE49-F238E27FC236}">
                <a16:creationId xmlns:a16="http://schemas.microsoft.com/office/drawing/2014/main" id="{3C3A4C77-A454-4F74-A104-454F96E70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350" y="2359052"/>
            <a:ext cx="4181873" cy="419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894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7FAE5B-A3FE-4C6A-9787-D164F3CF4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41" y="1393267"/>
            <a:ext cx="3813043" cy="546473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F76EF17-0812-40F6-8652-AC721F13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63603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Komponent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Anatomi</a:t>
            </a:r>
            <a:endParaRPr lang="en-US" sz="4000" dirty="0">
              <a:latin typeface="Gill Sans MT (Body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FB8212-2005-4A45-9BDC-3B99EB969C4E}"/>
              </a:ext>
            </a:extLst>
          </p:cNvPr>
          <p:cNvSpPr txBox="1"/>
          <p:nvPr/>
        </p:nvSpPr>
        <p:spPr>
          <a:xfrm>
            <a:off x="6096000" y="1632643"/>
            <a:ext cx="562342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components: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Externa komponenter som den här komponenten använder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props: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Värden som den här komponenten kan ta emot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data: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Komponentens reaktiva data/variabler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Beräknade reaktiva variabler baserade på data variabler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Funtioner</a:t>
            </a: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som triggas när en viss variabel ändrar på sig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methods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Komponentens metoder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8D604-02D3-4428-B494-23A0433B815F}"/>
              </a:ext>
            </a:extLst>
          </p:cNvPr>
          <p:cNvSpPr txBox="1"/>
          <p:nvPr/>
        </p:nvSpPr>
        <p:spPr>
          <a:xfrm>
            <a:off x="1571141" y="619065"/>
            <a:ext cx="9644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Varje komponent består av ett antal sektioner/delar och man lägger till dem </a:t>
            </a:r>
            <a:b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sektionerna/delarna man vill använda.</a:t>
            </a:r>
          </a:p>
        </p:txBody>
      </p:sp>
    </p:spTree>
    <p:extLst>
      <p:ext uri="{BB962C8B-B14F-4D97-AF65-F5344CB8AC3E}">
        <p14:creationId xmlns:p14="http://schemas.microsoft.com/office/powerpoint/2010/main" val="3613696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B5C3CE-40EA-4EAD-AB6E-B103C39D2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38" y="53655"/>
            <a:ext cx="10065642" cy="675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76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Bygga</a:t>
            </a:r>
            <a:r>
              <a:rPr lang="en-US" sz="4000" dirty="0">
                <a:latin typeface="Gill Sans MT (Body)"/>
              </a:rPr>
              <a:t> med </a:t>
            </a:r>
            <a:r>
              <a:rPr lang="en-US" sz="4000" dirty="0" err="1">
                <a:latin typeface="Gill Sans MT (Body)"/>
              </a:rPr>
              <a:t>komponenter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Exempel</a:t>
            </a:r>
            <a:endParaRPr lang="en-US" sz="4000" dirty="0">
              <a:latin typeface="Bodoni MT" panose="020706030806060202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DCF84D-7185-4E6D-926A-784B9F2D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81" y="3051759"/>
            <a:ext cx="5735010" cy="3230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F22C67-242E-4365-A378-2807E93FEC00}"/>
              </a:ext>
            </a:extLst>
          </p:cNvPr>
          <p:cNvSpPr txBox="1"/>
          <p:nvPr/>
        </p:nvSpPr>
        <p:spPr>
          <a:xfrm>
            <a:off x="1900969" y="978408"/>
            <a:ext cx="9127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Vi har en huvudkomponent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app-7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en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child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-komponent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todo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-item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 exemplet har vi inkluderat 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, men i ett CLI-projekt måste man importera och inkludera komponenter som man vill använda.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todo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-item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skriver får in ett objekt och skriver ut det.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20DFF-7F25-441B-9AC7-5D5B44FBA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2669544"/>
            <a:ext cx="5124000" cy="402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13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135110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Component Communication</a:t>
            </a:r>
          </a:p>
        </p:txBody>
      </p:sp>
      <p:pic>
        <p:nvPicPr>
          <p:cNvPr id="7170" name="Picture 2" descr="The Perfect Wrapper Components in Vue 2.6 and soon Vue 3.0 | by Vaibhav  Namburi | Noteworthy - The Journal Blog">
            <a:extLst>
              <a:ext uri="{FF2B5EF4-FFF2-40B4-BE49-F238E27FC236}">
                <a16:creationId xmlns:a16="http://schemas.microsoft.com/office/drawing/2014/main" id="{52EE8D40-CE2E-403A-BCDB-64FA8D310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460" y="615760"/>
            <a:ext cx="4276725" cy="213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877F3F4A-C6EE-4262-B9E5-23012706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33" y="4084334"/>
            <a:ext cx="4815080" cy="174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1ED7EB82-DB80-4705-A1C0-0D5E43013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434" y="3429000"/>
            <a:ext cx="5077389" cy="338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2694E16-5AA0-4F22-84C0-BE2A869806E6}"/>
              </a:ext>
            </a:extLst>
          </p:cNvPr>
          <p:cNvSpPr txBox="1">
            <a:spLocks/>
          </p:cNvSpPr>
          <p:nvPr/>
        </p:nvSpPr>
        <p:spPr>
          <a:xfrm>
            <a:off x="1203434" y="2711874"/>
            <a:ext cx="10893973" cy="464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Gill Sans MT (Body)"/>
              </a:rPr>
              <a:t>Parent -&gt; Child Communication : PROPS</a:t>
            </a:r>
          </a:p>
        </p:txBody>
      </p:sp>
    </p:spTree>
    <p:extLst>
      <p:ext uri="{BB962C8B-B14F-4D97-AF65-F5344CB8AC3E}">
        <p14:creationId xmlns:p14="http://schemas.microsoft.com/office/powerpoint/2010/main" val="28725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Vue.js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83" y="1085228"/>
            <a:ext cx="10178322" cy="5508077"/>
          </a:xfrm>
        </p:spPr>
        <p:txBody>
          <a:bodyPr>
            <a:normAutofit fontScale="77500" lnSpcReduction="20000"/>
          </a:bodyPr>
          <a:lstStyle/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ett </a:t>
            </a:r>
            <a:r>
              <a:rPr lang="sv-SE" sz="2800" u="sng" dirty="0">
                <a:latin typeface="Gill Sans MT (Body)"/>
                <a:cs typeface="Times New Roman" panose="02020603050405020304" pitchFamily="18" charset="0"/>
              </a:rPr>
              <a:t>progressivt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ramverk för att bygga användargränssnitt</a:t>
            </a:r>
          </a:p>
          <a:p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Core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delen av ramverket är endast fokuserat på visningsskiktet och är enkelt att komma igång med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också fullt kapabelt att bygga sofistikerade applikationer (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Single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Page 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Applications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)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flexibelt och enkelt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tillåter dig att använde det i en del av en befintlig applikation (plugin) eller hantera hela applikationen från start (CLI)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Vue-Directives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den del av Vue.js som lägger speciell betydelse och beteende till vanliga html-element på sidan.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endParaRPr lang="en-US" sz="2800" dirty="0"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78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71" y="108893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Component Communication</a:t>
            </a:r>
          </a:p>
        </p:txBody>
      </p:sp>
      <p:pic>
        <p:nvPicPr>
          <p:cNvPr id="7170" name="Picture 2" descr="The Perfect Wrapper Components in Vue 2.6 and soon Vue 3.0 | by Vaibhav  Namburi | Noteworthy - The Journal Blog">
            <a:extLst>
              <a:ext uri="{FF2B5EF4-FFF2-40B4-BE49-F238E27FC236}">
                <a16:creationId xmlns:a16="http://schemas.microsoft.com/office/drawing/2014/main" id="{52EE8D40-CE2E-403A-BCDB-64FA8D310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411" y="623844"/>
            <a:ext cx="3778354" cy="188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AE6935B7-33F0-45D2-8824-5A45D77C9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44" y="2968142"/>
            <a:ext cx="4866047" cy="385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2C7F704-C40E-4109-B2EC-85BDA098C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386" y="2904948"/>
            <a:ext cx="5588215" cy="394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AEA6821-E32D-4B97-BEDE-CDC1DBB218BE}"/>
              </a:ext>
            </a:extLst>
          </p:cNvPr>
          <p:cNvSpPr txBox="1">
            <a:spLocks/>
          </p:cNvSpPr>
          <p:nvPr/>
        </p:nvSpPr>
        <p:spPr>
          <a:xfrm>
            <a:off x="944012" y="2513022"/>
            <a:ext cx="11192531" cy="4771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Gill Sans MT (Body)"/>
              </a:rPr>
              <a:t>Child -&gt; Parent Communication :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6B9EB-09AF-47D4-8D53-74A5B6449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51" y="1292406"/>
            <a:ext cx="36480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42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74628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Gill Sans MT (Body)"/>
              </a:rPr>
              <a:t>Skapa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en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ny</a:t>
            </a:r>
            <a:r>
              <a:rPr lang="en-US" sz="4000" dirty="0">
                <a:latin typeface="Gill Sans MT (Body)"/>
              </a:rPr>
              <a:t> Vue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C1E8-A3C4-4E79-8384-A72C2430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057013"/>
            <a:ext cx="10178322" cy="3593591"/>
          </a:xfrm>
        </p:spPr>
        <p:txBody>
          <a:bodyPr/>
          <a:lstStyle/>
          <a:p>
            <a:r>
              <a:rPr lang="sv-SE" dirty="0"/>
              <a:t>Skapa en ny .</a:t>
            </a:r>
            <a:r>
              <a:rPr lang="sv-SE" dirty="0" err="1"/>
              <a:t>vue</a:t>
            </a:r>
            <a:r>
              <a:rPr lang="sv-SE" dirty="0"/>
              <a:t> fil med template, skript och </a:t>
            </a:r>
            <a:r>
              <a:rPr lang="sv-SE" dirty="0" err="1"/>
              <a:t>css</a:t>
            </a:r>
            <a:endParaRPr lang="sv-SE" dirty="0"/>
          </a:p>
          <a:p>
            <a:pPr lvl="1"/>
            <a:r>
              <a:rPr lang="sv-SE" dirty="0"/>
              <a:t>Ge ett namn till komponenten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30697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Vue.js </a:t>
            </a:r>
            <a:r>
              <a:rPr lang="en-US" sz="4000" dirty="0" err="1">
                <a:latin typeface="Gill Sans MT (Body)"/>
              </a:rPr>
              <a:t>Resten</a:t>
            </a:r>
            <a:r>
              <a:rPr lang="en-US" sz="4000" dirty="0">
                <a:latin typeface="Gill Sans MT (Body)"/>
              </a:rPr>
              <a:t> av </a:t>
            </a:r>
            <a:r>
              <a:rPr lang="en-US" sz="4000" dirty="0" err="1">
                <a:latin typeface="Gill Sans MT (Body)"/>
              </a:rPr>
              <a:t>övningarna</a:t>
            </a:r>
            <a:endParaRPr lang="en-US" sz="4000" dirty="0">
              <a:latin typeface="Gill Sans MT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83" y="1085228"/>
            <a:ext cx="10178322" cy="5508077"/>
          </a:xfrm>
        </p:spPr>
        <p:txBody>
          <a:bodyPr>
            <a:normAutofit/>
          </a:bodyPr>
          <a:lstStyle/>
          <a:p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Gör resten </a:t>
            </a:r>
            <a:r>
              <a:rPr lang="sv-SE" sz="2800">
                <a:latin typeface="Gill Sans MT (Body)"/>
                <a:cs typeface="Times New Roman" panose="02020603050405020304" pitchFamily="18" charset="0"/>
              </a:rPr>
              <a:t>av övningarna 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på Vue.js</a:t>
            </a:r>
          </a:p>
        </p:txBody>
      </p:sp>
    </p:spTree>
    <p:extLst>
      <p:ext uri="{BB962C8B-B14F-4D97-AF65-F5344CB8AC3E}">
        <p14:creationId xmlns:p14="http://schemas.microsoft.com/office/powerpoint/2010/main" val="338378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2A1A00"/>
                </a:solidFill>
                <a:latin typeface="Gill Sans MT (Body)"/>
              </a:rPr>
              <a:t>innehåll</a:t>
            </a:r>
            <a:endParaRPr lang="en-US" sz="4000" dirty="0">
              <a:solidFill>
                <a:srgbClr val="2A1A00"/>
              </a:solidFill>
              <a:latin typeface="Gill Sans MT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Interpolation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Attribute Binding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Conditionals – </a:t>
            </a: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Villkor</a:t>
            </a: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Loopar</a:t>
            </a: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Two-way binding med v-model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Computed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Watchers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Class binding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Style binding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Life-cycle hooks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Component communication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Interpolation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1E80FD-216D-4F95-B5A4-CF2678256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75" y="2472773"/>
            <a:ext cx="4581525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C2D91F-FD32-4647-B6C6-4A91DB02C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359" y="3511463"/>
            <a:ext cx="4581524" cy="1837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FB5DD-85A9-4F43-913B-3383D193826A}"/>
              </a:ext>
            </a:extLst>
          </p:cNvPr>
          <p:cNvSpPr txBox="1"/>
          <p:nvPr/>
        </p:nvSpPr>
        <p:spPr>
          <a:xfrm>
            <a:off x="1704513" y="1176974"/>
            <a:ext cx="777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Visar data värden från 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eller </a:t>
            </a:r>
            <a:r>
              <a:rPr lang="sv-SE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Kan också utföra mindre uttryck innanför {{ … }}.</a:t>
            </a:r>
          </a:p>
        </p:txBody>
      </p:sp>
    </p:spTree>
    <p:extLst>
      <p:ext uri="{BB962C8B-B14F-4D97-AF65-F5344CB8AC3E}">
        <p14:creationId xmlns:p14="http://schemas.microsoft.com/office/powerpoint/2010/main" val="1847705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Attribute Binding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EE82D-B422-46E3-8B38-C7B729290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7" y="2540612"/>
            <a:ext cx="5664235" cy="3822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5F8FCA-1B6C-4E66-BCF7-3C80E6C35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219" y="2990123"/>
            <a:ext cx="4317583" cy="1210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F7F031-908D-4E7C-A487-436BA88AC338}"/>
              </a:ext>
            </a:extLst>
          </p:cNvPr>
          <p:cNvSpPr txBox="1"/>
          <p:nvPr/>
        </p:nvSpPr>
        <p:spPr>
          <a:xfrm>
            <a:off x="1704512" y="1176974"/>
            <a:ext cx="9490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Binder data värden från 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eller </a:t>
            </a:r>
            <a:r>
              <a:rPr lang="sv-SE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till ett html-elements attribut.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v-bind:attribut-namn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kan förkortas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:attribut-namn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322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Conditionals - </a:t>
            </a:r>
            <a:r>
              <a:rPr lang="en-US" sz="4000" dirty="0" err="1">
                <a:latin typeface="Gill Sans MT (Body)"/>
              </a:rPr>
              <a:t>Villkor</a:t>
            </a:r>
            <a:endParaRPr lang="en-US" sz="4000" dirty="0">
              <a:latin typeface="Gill Sans MT (Body)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EDD45DE-05E8-416B-9A87-6D044C8B4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253" y="2831269"/>
            <a:ext cx="4743832" cy="38795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CB1246-36FE-4919-8844-41F8DE2809AD}"/>
              </a:ext>
            </a:extLst>
          </p:cNvPr>
          <p:cNvSpPr/>
          <p:nvPr/>
        </p:nvSpPr>
        <p:spPr>
          <a:xfrm>
            <a:off x="1415253" y="1134120"/>
            <a:ext cx="1008693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används för att testa villkor över t.ex. variabler i data objektet.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else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kan användas när villkoren på v-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 räcker till.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else</a:t>
            </a: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kan användas på samma sätt som om du vill använda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else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-klausuler i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73AD2E-DB4C-4B42-A5F8-535354F5E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720" y="2831269"/>
            <a:ext cx="4743832" cy="26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5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214824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Loopar</a:t>
            </a:r>
            <a:r>
              <a:rPr lang="en-US" sz="4000" dirty="0">
                <a:latin typeface="Gill Sans MT (Body)"/>
              </a:rPr>
              <a:t>-List Rendering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99C2E-F77D-44DA-9AEA-728FEF635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34" y="1706115"/>
            <a:ext cx="5686905" cy="5235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4F902-E0EA-4B80-A96A-6F6D5A90C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420" y="2399531"/>
            <a:ext cx="4781281" cy="3848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090859-7155-4AD4-92EF-0AA49FD1EFAF}"/>
              </a:ext>
            </a:extLst>
          </p:cNvPr>
          <p:cNvSpPr txBox="1"/>
          <p:nvPr/>
        </p:nvSpPr>
        <p:spPr>
          <a:xfrm>
            <a:off x="1203434" y="810847"/>
            <a:ext cx="10106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Ett sätta att inte repetera samma kod, loopar igenom en lista/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array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och genererar html-kod för varje instans i listan.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v-for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används för det och det är rekommenderat att också använda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key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attributet.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91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Vue.js Hello from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83" y="1085228"/>
            <a:ext cx="10178322" cy="5508077"/>
          </a:xfrm>
        </p:spPr>
        <p:txBody>
          <a:bodyPr>
            <a:normAutofit/>
          </a:bodyPr>
          <a:lstStyle/>
          <a:p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Gör första övningen på Vue.js</a:t>
            </a:r>
          </a:p>
          <a:p>
            <a:r>
              <a:rPr lang="sv-SE" sz="2800" dirty="0">
                <a:latin typeface="Gill Sans MT (Body)"/>
                <a:cs typeface="Times New Roman" panose="02020603050405020304" pitchFamily="18" charset="0"/>
                <a:hlinkClick r:id="rId2"/>
              </a:rPr>
              <a:t>Övning1-Hello From 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  <a:hlinkClick r:id="rId2"/>
              </a:rPr>
              <a:t>GroupX</a:t>
            </a:r>
            <a:endParaRPr lang="sv-SE" sz="2800" dirty="0"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50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Eventhantering</a:t>
            </a:r>
            <a:r>
              <a:rPr lang="en-US" sz="4000" dirty="0">
                <a:latin typeface="Gill Sans MT (Body)"/>
              </a:rPr>
              <a:t> - user input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36265C-B557-4139-9ABD-4647B2029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609" y="2260837"/>
            <a:ext cx="4748733" cy="3867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97DDD1-98A3-4F71-BB59-E0A57287A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609" y="6128432"/>
            <a:ext cx="3328662" cy="694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851527-5032-46AA-8462-EBC612135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639" y="2260837"/>
            <a:ext cx="3448050" cy="3533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3E6AC4-0354-4434-83B4-69ED984BB1C6}"/>
              </a:ext>
            </a:extLst>
          </p:cNvPr>
          <p:cNvSpPr txBox="1"/>
          <p:nvPr/>
        </p:nvSpPr>
        <p:spPr>
          <a:xfrm>
            <a:off x="1359017" y="874053"/>
            <a:ext cx="10494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v-on:event-namn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direktivet används för att applicera event på element. Direktivet kan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forkortas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ytterligare med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@event-namn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Vanligaste eventet är en knapp-tryckning/klick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v-on:click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=”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method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alternativt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@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click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=”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method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62388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B3E54F-9BB9-4821-81E3-A4EFEC7BD0A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0</TotalTime>
  <Words>772</Words>
  <Application>Microsoft Office PowerPoint</Application>
  <PresentationFormat>Widescreen</PresentationFormat>
  <Paragraphs>122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Bodoni MT</vt:lpstr>
      <vt:lpstr>Calibri</vt:lpstr>
      <vt:lpstr>Gill Sans MT</vt:lpstr>
      <vt:lpstr>Gill Sans MT (Body)</vt:lpstr>
      <vt:lpstr>Impact</vt:lpstr>
      <vt:lpstr>Badge</vt:lpstr>
      <vt:lpstr>Vue.js</vt:lpstr>
      <vt:lpstr>Vue.js</vt:lpstr>
      <vt:lpstr>innehåll</vt:lpstr>
      <vt:lpstr>Interpolation</vt:lpstr>
      <vt:lpstr>Attribute Binding</vt:lpstr>
      <vt:lpstr>Conditionals - Villkor</vt:lpstr>
      <vt:lpstr>Loopar-List Rendering</vt:lpstr>
      <vt:lpstr>Vue.js Hello from group</vt:lpstr>
      <vt:lpstr>Eventhantering - user input</vt:lpstr>
      <vt:lpstr>Two-way Binding v-model</vt:lpstr>
      <vt:lpstr>Computed properties</vt:lpstr>
      <vt:lpstr>Watchers</vt:lpstr>
      <vt:lpstr>Class binding</vt:lpstr>
      <vt:lpstr>Style binding</vt:lpstr>
      <vt:lpstr>Bygga med komponenter</vt:lpstr>
      <vt:lpstr>Komponent Anatomi</vt:lpstr>
      <vt:lpstr>PowerPoint Presentation</vt:lpstr>
      <vt:lpstr>Bygga med komponenter Exempel</vt:lpstr>
      <vt:lpstr>Component Communication</vt:lpstr>
      <vt:lpstr>Component Communication</vt:lpstr>
      <vt:lpstr>Skapa en ny Vue component</vt:lpstr>
      <vt:lpstr>Vue.js Resten av övningarna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2020-08-21T12:14:42Z</dcterms:created>
  <dcterms:modified xsi:type="dcterms:W3CDTF">2020-08-31T10:16:31Z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