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126-182C-4E6F-98D5-A940069EF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E5E3B-4A43-4837-8233-B35E7C6A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28E0-335E-45B0-830C-00C188B6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168D-A913-41A9-A93F-9C0058A8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8236-615B-41F5-B41D-296B5CB9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7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AA27-3105-4C11-9B91-AB390E8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2378-A41D-4F22-AFD3-6A70A302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73D2-8472-4542-A887-43F37998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5D41-CAB7-49E8-A1A7-82BEC61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63DD-A9A5-46A3-A3A4-B583EE9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FFD84-2DA9-4A5C-AC79-67D7A5A37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9C0BB-AFB3-47F1-A086-C368853C3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A4F7-C728-4779-A034-900A9322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7634-6534-4BF6-BDB5-73D4FFB5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1028-7F6B-4535-AB27-A5CCD45C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8085-5D3F-4050-8996-9C2DA4B4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6E8E-38DC-4820-966D-0EEADE29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4ECB-4A04-4F03-AEB9-E90559A5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D3D5-CA68-4DBE-8B38-44263925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3972-19E3-47AB-A6D1-B450863A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734A-CA6F-4314-857B-D7A7664C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5F9E-0301-444E-8610-F58ABD0E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64F9-B593-454A-9044-81FC370D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ACBF-8DA1-47FC-A7CB-BBC17634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9C53-A80E-4897-B33A-37AB3F22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4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EA3E-9ED2-4283-82ED-B40908D1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F542-D5E7-4479-BC28-34E8F0B55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F57C-448C-42B6-9F5C-C3F62B6A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C6A84-4374-419A-9953-462DABE2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3F5C-E4FB-4E48-956D-35D3E48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92FF-9880-449F-8490-B4F346F1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E632-4021-47EF-8CCA-9346447B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1629-8F93-4BE7-873A-BD4D816E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4889C-EBD8-4F3D-A4DD-796868EBD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67066-5C3B-401F-93E0-6ACC40B0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0A20C-A1AB-42AF-8425-8C02E87C7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D89C5-A604-4A4E-8A9E-934C09D2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682AB-AF87-4E7B-A8C4-AEE1E444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A2408-9F3B-420F-B4AB-9A5421AF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F591-5C28-4BD8-952E-BF0E69E8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59DB3-53B9-4A45-A040-D8DEA49D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8A498-0725-4BDA-93CF-F1E9AC59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33AF6-F782-4994-A39C-7FED437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60F2B-5457-4966-ACC2-53416F00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C084A-5EB2-44A8-B05C-764B0843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838B-4DC7-459B-A6EF-0E694F3B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FB88-08F7-42F8-91F5-77329384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96DF-FA03-423D-A9F1-A423BC34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10FBC-6E11-486C-A37E-A41151BE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F0C7-9D4E-446E-B5E0-8FD6C4F9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7B02-6DA2-4A90-A515-D1360376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27C5-2369-4D8B-B4C9-702A09E2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8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9F9-F4A1-449C-B254-599B8B24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BF919-F8FE-4376-90E2-274867D81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37BEC-FD20-4654-BF9C-2A678E27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1EE7-0F0E-49DE-9D78-55E5E482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FF55-5B36-4589-AF95-FE679A2C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A60EC-6437-43A9-ACF1-F1413A3F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7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C7D4B-B160-4F2A-9EB4-EF68B35E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6D6D-DB28-4208-96C1-0FEE10C8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1E58-D53F-48D4-AB68-D783C764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DDF8-1BC0-4AAA-A379-460337C246F4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DF64-723F-4311-B19D-368E7B24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9C5A-C808-4631-B901-5010433B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E275-FFB6-4F84-B8F5-DC62F224C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_Music_for_Presentations,_Speeches,_Lectures_and_Videos___12_5537">
            <a:hlinkClick r:id="" action="ppaction://media"/>
            <a:extLst>
              <a:ext uri="{FF2B5EF4-FFF2-40B4-BE49-F238E27FC236}">
                <a16:creationId xmlns:a16="http://schemas.microsoft.com/office/drawing/2014/main" id="{7112626C-99CD-41C8-A765-20B00CAD63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35909" y="6081584"/>
            <a:ext cx="487363" cy="48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7657D-5E9F-4A78-8581-D2B083882E2D}"/>
              </a:ext>
            </a:extLst>
          </p:cNvPr>
          <p:cNvSpPr txBox="1"/>
          <p:nvPr/>
        </p:nvSpPr>
        <p:spPr>
          <a:xfrm>
            <a:off x="428624" y="948690"/>
            <a:ext cx="9467851" cy="5078313"/>
          </a:xfrm>
          <a:prstGeom prst="rect">
            <a:avLst/>
          </a:prstGeom>
          <a:solidFill>
            <a:schemeClr val="bg1">
              <a:alpha val="60000"/>
            </a:schemeClr>
          </a:solidFill>
          <a:ln cap="sq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5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 TechGuard Accessories, your ultimate solution to protect your valuable electronic devices from unexpected accidents.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pic>
        <p:nvPicPr>
          <p:cNvPr id="7" name="Background_Music_for_Presentations,_Speeches,_Lectures_and_Videos___12_5537">
            <a:hlinkClick r:id="" action="ppaction://media"/>
            <a:extLst>
              <a:ext uri="{FF2B5EF4-FFF2-40B4-BE49-F238E27FC236}">
                <a16:creationId xmlns:a16="http://schemas.microsoft.com/office/drawing/2014/main" id="{EC021257-40E8-4883-B8ED-8384FE939F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80775" y="2222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9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25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numSld="999" showWhenStopped="0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127641-A8A7-4F60-947F-D53508F5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 Rounded MT Bold" panose="020F0704030504030204" pitchFamily="34" charset="0"/>
              </a:rPr>
              <a:t>Empowering Communities Through Tech Accessories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3501A7-BDB4-4C5C-8CEA-B7A5A8650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Introducing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TechGuard Accessories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tech accessories reseller committed to creating job opportunities and empowering the community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7B89810-2DC7-4AF5-91CF-E6D488799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905000"/>
            <a:ext cx="5848350" cy="3825221"/>
          </a:xfrm>
        </p:spPr>
      </p:pic>
    </p:spTree>
    <p:extLst>
      <p:ext uri="{BB962C8B-B14F-4D97-AF65-F5344CB8AC3E}">
        <p14:creationId xmlns:p14="http://schemas.microsoft.com/office/powerpoint/2010/main" val="194498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1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B56A65-41C5-4223-8733-BF413495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2437"/>
            <a:ext cx="3932237" cy="1069975"/>
          </a:xfrm>
        </p:spPr>
        <p:txBody>
          <a:bodyPr>
            <a:normAutofit fontScale="90000"/>
          </a:bodyPr>
          <a:lstStyle/>
          <a:p>
            <a:r>
              <a:rPr lang="en-GB" sz="6000" b="0" i="0" dirty="0">
                <a:effectLst/>
                <a:latin typeface="Arial Rounded MT Bold" panose="020F0704030504030204" pitchFamily="34" charset="0"/>
              </a:rPr>
              <a:t>Our Vision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61C23E-29DE-4640-BF20-9170154F92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" r="7802"/>
          <a:stretch>
            <a:fillRect/>
          </a:stretch>
        </p:blipFill>
        <p:spPr>
          <a:xfrm>
            <a:off x="4905375" y="1522412"/>
            <a:ext cx="664368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E98CF8-B9AB-400C-B7C9-A8AE3AC4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2412"/>
            <a:ext cx="4676775" cy="4346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empower our community by providing high-quality tech accessories and creating economic opportunities through our reselling business model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5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B56A65-41C5-4223-8733-BF413495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4312"/>
            <a:ext cx="6643686" cy="1069975"/>
          </a:xfrm>
        </p:spPr>
        <p:txBody>
          <a:bodyPr>
            <a:noAutofit/>
          </a:bodyPr>
          <a:lstStyle/>
          <a:p>
            <a:r>
              <a:rPr lang="en-GB" sz="5400" b="0" i="0" dirty="0">
                <a:effectLst/>
                <a:latin typeface="Arial Rounded MT Bold" panose="020F0704030504030204" pitchFamily="34" charset="0"/>
              </a:rPr>
              <a:t>Community</a:t>
            </a:r>
            <a:r>
              <a:rPr lang="en-GB" sz="4400" b="0" i="0" dirty="0">
                <a:effectLst/>
                <a:latin typeface="Arial Rounded MT Bold" panose="020F0704030504030204" pitchFamily="34" charset="0"/>
              </a:rPr>
              <a:t> Impact</a:t>
            </a:r>
            <a:endParaRPr lang="en-GB" sz="66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61C23E-29DE-4640-BF20-9170154F92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" r="7802"/>
          <a:stretch>
            <a:fillRect/>
          </a:stretch>
        </p:blipFill>
        <p:spPr>
          <a:xfrm>
            <a:off x="4905375" y="1522412"/>
            <a:ext cx="664368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E98CF8-B9AB-400C-B7C9-A8AE3AC4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2412"/>
            <a:ext cx="4676775" cy="43465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Partnering with the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NNPC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Foundation,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TechGuard Accessories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aims to expand operations, create job opportunities, and contribute to economic growth in the community.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0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7000"/>
    </mc:Choice>
    <mc:Fallback>
      <p:transition spd="slow" advClick="0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B56A65-41C5-4223-8733-BF413495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14312"/>
            <a:ext cx="9915525" cy="1069975"/>
          </a:xfrm>
        </p:spPr>
        <p:txBody>
          <a:bodyPr>
            <a:noAutofit/>
          </a:bodyPr>
          <a:lstStyle/>
          <a:p>
            <a:r>
              <a:rPr lang="en-GB" sz="5400" b="0" i="0" dirty="0">
                <a:effectLst/>
                <a:latin typeface="Arial Rounded MT Bold" panose="020F0704030504030204" pitchFamily="34" charset="0"/>
              </a:rPr>
              <a:t>Collaborating for Impact</a:t>
            </a:r>
            <a:endParaRPr lang="en-GB" sz="66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E98CF8-B9AB-400C-B7C9-A8AE3AC4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2412"/>
            <a:ext cx="4676775" cy="4346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partnering with reputable suppliers,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TechGuard Accessories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ensures the availability of premium tech accessories while supporting local and global economies.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5DCB517-4334-429A-B5F0-3BD564C9A4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r="7743"/>
          <a:stretch>
            <a:fillRect/>
          </a:stretch>
        </p:blipFill>
        <p:spPr>
          <a:xfrm>
            <a:off x="5186361" y="12842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2213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</Words>
  <Application>Microsoft Office PowerPoint</Application>
  <PresentationFormat>Widescreen</PresentationFormat>
  <Paragraphs>9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Empowering Communities Through Tech Accessories</vt:lpstr>
      <vt:lpstr>Our Vision</vt:lpstr>
      <vt:lpstr>Community Impact</vt:lpstr>
      <vt:lpstr>Collaborating for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ABUBAKAR-PC</dc:creator>
  <cp:lastModifiedBy>ABUBAKAR-PC</cp:lastModifiedBy>
  <cp:revision>1</cp:revision>
  <dcterms:created xsi:type="dcterms:W3CDTF">2024-03-10T21:19:26Z</dcterms:created>
  <dcterms:modified xsi:type="dcterms:W3CDTF">2024-03-10T22:36:53Z</dcterms:modified>
</cp:coreProperties>
</file>