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6" r:id="rId4"/>
    <p:sldId id="267" r:id="rId5"/>
    <p:sldId id="268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91" d="100"/>
          <a:sy n="91" d="100"/>
        </p:scale>
        <p:origin x="75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925D5-0718-4FC6-B815-6FB024227B39}" type="datetimeFigureOut">
              <a:rPr lang="en-US" smtClean="0"/>
              <a:t>08-May-19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1EB95-B358-4165-B302-BC32AA3F6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3105150"/>
            <a:ext cx="5257800" cy="533400"/>
          </a:xfrm>
        </p:spPr>
        <p:txBody>
          <a:bodyPr/>
          <a:lstStyle>
            <a:lvl1pPr algn="r">
              <a:defRPr sz="4000"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638550"/>
            <a:ext cx="52578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047749"/>
            <a:ext cx="2057400" cy="3546873"/>
          </a:xfrm>
        </p:spPr>
        <p:txBody>
          <a:bodyPr vert="eaVert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49"/>
            <a:ext cx="6019800" cy="35468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4038600" cy="36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038600" cy="36230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28750"/>
            <a:ext cx="4040188" cy="3165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28750"/>
            <a:ext cx="4041775" cy="3165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15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9150"/>
            <a:ext cx="5111750" cy="37754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33550"/>
            <a:ext cx="3008313" cy="2861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49"/>
            <a:ext cx="82296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779" y="2991179"/>
            <a:ext cx="7203853" cy="533400"/>
          </a:xfrm>
        </p:spPr>
        <p:txBody>
          <a:bodyPr/>
          <a:lstStyle/>
          <a:p>
            <a:r>
              <a:rPr lang="en-PH" dirty="0" smtClean="0"/>
              <a:t>SIGNALS &amp;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551339"/>
            <a:ext cx="6096000" cy="1295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PH" sz="3600" dirty="0" smtClean="0"/>
              <a:t>Team 10:</a:t>
            </a:r>
          </a:p>
          <a:p>
            <a:pPr lvl="2" algn="l"/>
            <a:r>
              <a:rPr lang="en-PH" sz="2000" b="1" dirty="0" smtClean="0">
                <a:solidFill>
                  <a:schemeClr val="tx1"/>
                </a:solidFill>
              </a:rPr>
              <a:t>u1610001 – Abbosjon Kudratov</a:t>
            </a:r>
          </a:p>
          <a:p>
            <a:pPr lvl="2" algn="l"/>
            <a:r>
              <a:rPr lang="en-PH" sz="2000" b="1" dirty="0">
                <a:solidFill>
                  <a:schemeClr val="tx1"/>
                </a:solidFill>
              </a:rPr>
              <a:t>u</a:t>
            </a:r>
            <a:r>
              <a:rPr lang="en-PH" sz="2000" b="1" dirty="0" smtClean="0">
                <a:solidFill>
                  <a:schemeClr val="tx1"/>
                </a:solidFill>
              </a:rPr>
              <a:t>1610023 – </a:t>
            </a:r>
            <a:r>
              <a:rPr lang="en-PH" sz="2000" b="1" dirty="0" err="1" smtClean="0">
                <a:solidFill>
                  <a:schemeClr val="tx1"/>
                </a:solidFill>
              </a:rPr>
              <a:t>Amalbek</a:t>
            </a:r>
            <a:r>
              <a:rPr lang="en-PH" sz="2000" b="1" dirty="0" smtClean="0">
                <a:solidFill>
                  <a:schemeClr val="tx1"/>
                </a:solidFill>
              </a:rPr>
              <a:t> </a:t>
            </a:r>
            <a:r>
              <a:rPr lang="en-PH" sz="2000" b="1" dirty="0" err="1" smtClean="0">
                <a:solidFill>
                  <a:schemeClr val="tx1"/>
                </a:solidFill>
              </a:rPr>
              <a:t>Jalilov</a:t>
            </a:r>
            <a:endParaRPr lang="en-PH" sz="2000" b="1" dirty="0" smtClean="0">
              <a:solidFill>
                <a:schemeClr val="tx1"/>
              </a:solidFill>
            </a:endParaRPr>
          </a:p>
          <a:p>
            <a:pPr lvl="2" algn="l"/>
            <a:r>
              <a:rPr lang="en-PH" sz="2000" b="1" dirty="0" smtClean="0">
                <a:solidFill>
                  <a:schemeClr val="tx1"/>
                </a:solidFill>
              </a:rPr>
              <a:t>u1610247 – </a:t>
            </a:r>
            <a:r>
              <a:rPr lang="en-PH" sz="2000" b="1" dirty="0" err="1" smtClean="0">
                <a:solidFill>
                  <a:schemeClr val="tx1"/>
                </a:solidFill>
              </a:rPr>
              <a:t>Umarjon</a:t>
            </a:r>
            <a:r>
              <a:rPr lang="en-PH" sz="2000" b="1" dirty="0" smtClean="0">
                <a:solidFill>
                  <a:schemeClr val="tx1"/>
                </a:solidFill>
              </a:rPr>
              <a:t> </a:t>
            </a:r>
            <a:r>
              <a:rPr lang="en-PH" sz="2000" b="1" dirty="0" err="1" smtClean="0">
                <a:solidFill>
                  <a:schemeClr val="tx1"/>
                </a:solidFill>
              </a:rPr>
              <a:t>Rajabov</a:t>
            </a:r>
            <a:endParaRPr lang="en-PH" sz="2000" b="1" dirty="0" smtClean="0">
              <a:solidFill>
                <a:schemeClr val="tx1"/>
              </a:solidFill>
            </a:endParaRPr>
          </a:p>
          <a:p>
            <a:pPr lvl="2" algn="l"/>
            <a:r>
              <a:rPr lang="en-PH" sz="2000" b="1" dirty="0" smtClean="0">
                <a:solidFill>
                  <a:schemeClr val="tx1"/>
                </a:solidFill>
              </a:rPr>
              <a:t>u1610042 – </a:t>
            </a:r>
            <a:r>
              <a:rPr lang="en-PH" sz="2000" b="1" dirty="0" err="1" smtClean="0">
                <a:solidFill>
                  <a:schemeClr val="tx1"/>
                </a:solidFill>
              </a:rPr>
              <a:t>Azizbek</a:t>
            </a:r>
            <a:r>
              <a:rPr lang="en-PH" sz="2000" b="1" dirty="0" smtClean="0">
                <a:solidFill>
                  <a:schemeClr val="tx1"/>
                </a:solidFill>
              </a:rPr>
              <a:t> </a:t>
            </a:r>
            <a:r>
              <a:rPr lang="en-PH" sz="2000" b="1" dirty="0" err="1" smtClean="0">
                <a:solidFill>
                  <a:schemeClr val="tx1"/>
                </a:solidFill>
              </a:rPr>
              <a:t>Samatov</a:t>
            </a:r>
            <a:endParaRPr lang="en-PH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5572122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6600" y="352425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rlow Solid Italic" panose="04030604020F02020D02" pitchFamily="82" charset="0"/>
              </a:rPr>
              <a:t>Team Project</a:t>
            </a:r>
            <a:endParaRPr lang="en-US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87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23"/>
          <a:stretch/>
        </p:blipFill>
        <p:spPr>
          <a:xfrm>
            <a:off x="494168" y="713338"/>
            <a:ext cx="7924800" cy="35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41"/>
          <a:stretch/>
        </p:blipFill>
        <p:spPr>
          <a:xfrm>
            <a:off x="685800" y="895350"/>
            <a:ext cx="8001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46"/>
          <a:stretch/>
        </p:blipFill>
        <p:spPr>
          <a:xfrm>
            <a:off x="1347366" y="971551"/>
            <a:ext cx="64492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55"/>
          <a:stretch/>
        </p:blipFill>
        <p:spPr>
          <a:xfrm>
            <a:off x="609600" y="742950"/>
            <a:ext cx="7924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1. Recording </a:t>
            </a:r>
            <a:r>
              <a:rPr lang="en-US" dirty="0"/>
              <a:t>the </a:t>
            </a:r>
            <a:r>
              <a:rPr lang="en-US" dirty="0" smtClean="0"/>
              <a:t>wav-file and load them. </a:t>
            </a:r>
          </a:p>
          <a:p>
            <a:endParaRPr lang="en-US" dirty="0" smtClean="0"/>
          </a:p>
          <a:p>
            <a:r>
              <a:rPr lang="en-US" dirty="0" smtClean="0"/>
              <a:t>2. Add padding of 0s 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Perform Fast Fourier </a:t>
            </a:r>
            <a:r>
              <a:rPr lang="en-US" dirty="0" smtClean="0"/>
              <a:t>Transformation </a:t>
            </a:r>
            <a:r>
              <a:rPr lang="en-US" dirty="0"/>
              <a:t>on the wave file using the </a:t>
            </a:r>
            <a:r>
              <a:rPr lang="en-US" dirty="0" smtClean="0"/>
              <a:t>core-function </a:t>
            </a:r>
            <a:r>
              <a:rPr lang="en-US" dirty="0" err="1" smtClean="0"/>
              <a:t>fft</a:t>
            </a:r>
            <a:r>
              <a:rPr lang="en-US" dirty="0" smtClean="0"/>
              <a:t> 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Represent imaginary numbers in FFT matrix as real numbers by multiplying </a:t>
            </a:r>
            <a:r>
              <a:rPr lang="en-US" dirty="0" smtClean="0"/>
              <a:t>the </a:t>
            </a:r>
            <a:r>
              <a:rPr lang="en-US" dirty="0"/>
              <a:t>matrix by its complex-conjugate.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Look at absolute value of the important part of the data in the new matrix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6. Standardize </a:t>
            </a:r>
            <a:r>
              <a:rPr lang="en-US" dirty="0"/>
              <a:t>the return value by dividing the matrix by it's sum. The higher the </a:t>
            </a:r>
            <a:r>
              <a:rPr lang="en-US" dirty="0" smtClean="0"/>
              <a:t>number</a:t>
            </a:r>
            <a:r>
              <a:rPr lang="en-US" dirty="0"/>
              <a:t>, the higher the correlation between two samples and the more likely the </a:t>
            </a:r>
            <a:r>
              <a:rPr lang="en-US" dirty="0" smtClean="0"/>
              <a:t>voice </a:t>
            </a:r>
            <a:r>
              <a:rPr lang="en-US" dirty="0"/>
              <a:t>match. </a:t>
            </a:r>
          </a:p>
        </p:txBody>
      </p:sp>
    </p:spTree>
    <p:extLst>
      <p:ext uri="{BB962C8B-B14F-4D97-AF65-F5344CB8AC3E}">
        <p14:creationId xmlns:p14="http://schemas.microsoft.com/office/powerpoint/2010/main" val="6994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5750"/>
            <a:ext cx="6781800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38150"/>
            <a:ext cx="7696200" cy="434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333750"/>
            <a:ext cx="3829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666750"/>
            <a:ext cx="7010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Team’s </a:t>
            </a:r>
            <a:r>
              <a:rPr lang="en-US" sz="2000" dirty="0"/>
              <a:t>main goal is to implement simple algorithm based on Fourier Transform to recognize “YES” or “NO” words.</a:t>
            </a:r>
            <a:r>
              <a:rPr lang="en-US" sz="1200" dirty="0"/>
              <a:t/>
            </a:r>
            <a:br>
              <a:rPr lang="en-US" sz="1200" dirty="0"/>
            </a:br>
            <a:endParaRPr lang="en-PH" sz="1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76"/>
          <a:stretch/>
        </p:blipFill>
        <p:spPr>
          <a:xfrm>
            <a:off x="457200" y="748043"/>
            <a:ext cx="8305799" cy="39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99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64"/>
          <a:stretch/>
        </p:blipFill>
        <p:spPr>
          <a:xfrm>
            <a:off x="-32349" y="361950"/>
            <a:ext cx="860484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82"/>
          <a:stretch/>
        </p:blipFill>
        <p:spPr>
          <a:xfrm>
            <a:off x="609600" y="895350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05"/>
          <a:stretch/>
        </p:blipFill>
        <p:spPr>
          <a:xfrm>
            <a:off x="457200" y="971551"/>
            <a:ext cx="8229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151</Words>
  <Application>Microsoft Office PowerPoint</Application>
  <PresentationFormat>On-screen Show (16:9)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Harlow Solid Italic</vt:lpstr>
      <vt:lpstr>Office Theme</vt:lpstr>
      <vt:lpstr>SIGNALS &amp; SYSTEM</vt:lpstr>
      <vt:lpstr>Implementation Steps:</vt:lpstr>
      <vt:lpstr>PowerPoint Presentation</vt:lpstr>
      <vt:lpstr>PowerPoint Presentation</vt:lpstr>
      <vt:lpstr>PowerPoint Presentation</vt:lpstr>
      <vt:lpstr>Team’s main goal is to implement simple algorithm based on Fourier Transform to recognize “YES” or “NO” words.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charityjayne</dc:creator>
  <cp:lastModifiedBy>Abbosjon Kudratov</cp:lastModifiedBy>
  <cp:revision>54</cp:revision>
  <dcterms:created xsi:type="dcterms:W3CDTF">2006-08-16T00:00:00Z</dcterms:created>
  <dcterms:modified xsi:type="dcterms:W3CDTF">2019-05-08T19:35:23Z</dcterms:modified>
</cp:coreProperties>
</file>