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5" r:id="rId1"/>
    <p:sldMasterId id="2147483670" r:id="rId2"/>
  </p:sldMasterIdLst>
  <p:notesMasterIdLst>
    <p:notesMasterId r:id="rId11"/>
  </p:notesMasterIdLst>
  <p:handoutMasterIdLst>
    <p:handoutMasterId r:id="rId12"/>
  </p:handoutMasterIdLst>
  <p:sldIdLst>
    <p:sldId id="276" r:id="rId3"/>
    <p:sldId id="265" r:id="rId4"/>
    <p:sldId id="266" r:id="rId5"/>
    <p:sldId id="267" r:id="rId6"/>
    <p:sldId id="268" r:id="rId7"/>
    <p:sldId id="272" r:id="rId8"/>
    <p:sldId id="270" r:id="rId9"/>
    <p:sldId id="277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28"/>
    <a:srgbClr val="C8161E"/>
    <a:srgbClr val="A98054"/>
    <a:srgbClr val="EDC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5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76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65071-E578-9E4A-A057-000E4DA19577}" type="datetimeFigureOut">
              <a:rPr kumimoji="1" lang="zh-CN" altLang="en-US" smtClean="0"/>
              <a:t>2014/12/18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11FDC-047A-6F47-9AB5-6DE2F6FD39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3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432E2-F673-9446-8A56-8566ADF7C5EF}" type="datetimeFigureOut">
              <a:rPr kumimoji="1" lang="zh-CN" altLang="en-US" smtClean="0"/>
              <a:t>2014/12/18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4EF96-432E-1C47-BAB5-2A46973F98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3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046560"/>
            <a:ext cx="7772400" cy="914648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FF3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请在此修改标题</a:t>
            </a:r>
            <a:endParaRPr kumimoji="1" lang="zh-CN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95158" y="3455193"/>
            <a:ext cx="6400801" cy="306763"/>
          </a:xfrm>
        </p:spPr>
        <p:txBody>
          <a:bodyPr>
            <a:normAutofit/>
          </a:bodyPr>
          <a:lstStyle>
            <a:lvl1pPr marL="0" indent="0" algn="ctr">
              <a:buNone/>
              <a:defRPr sz="1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部门</a:t>
            </a:r>
            <a:endParaRPr kumimoji="1" lang="en-US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493838" y="1962602"/>
            <a:ext cx="6400800" cy="447970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latin typeface="Myriad Pro" pitchFamily="34" charset="0"/>
                <a:ea typeface="微软雅黑" panose="020B0503020204020204" pitchFamily="34" charset="-122"/>
                <a:cs typeface="华文中宋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 smtClean="0"/>
              <a:t>请在此修改副标题</a:t>
            </a:r>
          </a:p>
          <a:p>
            <a:pPr lvl="0"/>
            <a:endParaRPr kumimoji="1" lang="en-US" altLang="zh-CN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494498" y="3858129"/>
            <a:ext cx="6400800" cy="289322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日期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10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052"/>
            <a:ext cx="8229600" cy="480163"/>
          </a:xfrm>
        </p:spPr>
        <p:txBody>
          <a:bodyPr>
            <a:noAutofit/>
          </a:bodyPr>
          <a:lstStyle>
            <a:lvl1pPr algn="l">
              <a:defRPr sz="3200" b="1" i="0" baseline="0">
                <a:solidFill>
                  <a:srgbClr val="FF3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请在此修改标题</a:t>
            </a:r>
            <a:endParaRPr kumimoji="1"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03648"/>
            <a:ext cx="8229600" cy="410765"/>
          </a:xfrm>
        </p:spPr>
        <p:txBody>
          <a:bodyPr>
            <a:normAutofit/>
          </a:bodyPr>
          <a:lstStyle>
            <a:lvl1pPr marL="0" indent="0">
              <a:buNone/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 smtClean="0"/>
              <a:t>请在此修改副标题</a:t>
            </a:r>
            <a:endParaRPr kumimoji="1" lang="en-US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139429"/>
            <a:ext cx="8229600" cy="337134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请在此修改文字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第二级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第三级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第四级</a:t>
            </a:r>
            <a:endParaRPr kumimoji="1" lang="en-US" altLang="zh-CN" dirty="0" smtClean="0"/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20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052"/>
            <a:ext cx="8229600" cy="480163"/>
          </a:xfrm>
        </p:spPr>
        <p:txBody>
          <a:bodyPr>
            <a:noAutofit/>
          </a:bodyPr>
          <a:lstStyle>
            <a:lvl1pPr algn="l">
              <a:defRPr sz="3200" b="1" i="0" baseline="0">
                <a:solidFill>
                  <a:srgbClr val="FF3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请在此修改标题</a:t>
            </a:r>
            <a:endParaRPr kumimoji="1" lang="zh-CN" alt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03648"/>
            <a:ext cx="8229600" cy="41076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Bell MT"/>
                <a:cs typeface="Bell MT"/>
              </a:defRPr>
            </a:lvl1pPr>
            <a:lvl2pPr marL="457200" indent="-457200">
              <a:buNone/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kumimoji="1" lang="zh-CN" altLang="en-US" dirty="0" smtClean="0"/>
              <a:t>请在此修改副标题</a:t>
            </a:r>
            <a:endParaRPr kumimoji="1" lang="en-US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00150"/>
            <a:ext cx="4013200" cy="3310627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请在此修改文字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第二级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第三级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第四级</a:t>
            </a:r>
            <a:endParaRPr kumimoji="1" lang="en-US" altLang="zh-CN" dirty="0" smtClean="0"/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656138" y="1200150"/>
            <a:ext cx="4030662" cy="3310627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3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052"/>
            <a:ext cx="8229600" cy="480163"/>
          </a:xfrm>
        </p:spPr>
        <p:txBody>
          <a:bodyPr>
            <a:noAutofit/>
          </a:bodyPr>
          <a:lstStyle>
            <a:lvl1pPr algn="l">
              <a:defRPr sz="3200" b="1" i="0" baseline="0">
                <a:solidFill>
                  <a:srgbClr val="FF3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请在此修改标题</a:t>
            </a:r>
            <a:endParaRPr kumimoji="1" lang="zh-CN" alt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03648"/>
            <a:ext cx="8229600" cy="41076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Bell MT"/>
                <a:cs typeface="Bell MT"/>
              </a:defRPr>
            </a:lvl1pPr>
            <a:lvl2pPr marL="457200" indent="-457200">
              <a:buNone/>
              <a:defRPr sz="2400" b="1" i="0" baseline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kumimoji="1" lang="zh-CN" altLang="en-US" dirty="0" smtClean="0"/>
              <a:t>请在此修改副标题</a:t>
            </a:r>
            <a:endParaRPr kumimoji="1" lang="en-US" altLang="zh-CN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1200150"/>
            <a:ext cx="8229600" cy="3301288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73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052"/>
            <a:ext cx="8229600" cy="480163"/>
          </a:xfrm>
        </p:spPr>
        <p:txBody>
          <a:bodyPr>
            <a:noAutofit/>
          </a:bodyPr>
          <a:lstStyle>
            <a:lvl1pPr algn="l">
              <a:defRPr sz="3200" b="1" i="0" baseline="0">
                <a:solidFill>
                  <a:srgbClr val="FF3228"/>
                </a:solidFill>
                <a:latin typeface="(使用中文字体)"/>
                <a:ea typeface="微软雅黑" panose="020B0503020204020204" pitchFamily="34" charset="-122"/>
                <a:cs typeface="Bell MT"/>
              </a:defRPr>
            </a:lvl1pPr>
          </a:lstStyle>
          <a:p>
            <a:r>
              <a:rPr kumimoji="1" lang="zh-CN" altLang="en-US" dirty="0" smtClean="0"/>
              <a:t>请在此修改标题</a:t>
            </a:r>
            <a:endParaRPr kumimoji="1" lang="zh-CN" alt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03648"/>
            <a:ext cx="8229600" cy="41076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Bell MT"/>
                <a:cs typeface="Bell MT"/>
              </a:defRPr>
            </a:lvl1pPr>
            <a:lvl2pPr marL="457200" indent="-457200">
              <a:buNone/>
              <a:defRPr sz="2400" b="1" i="0" baseline="0">
                <a:latin typeface="华文中宋"/>
                <a:ea typeface="微软雅黑" panose="020B0503020204020204" pitchFamily="34" charset="-122"/>
                <a:cs typeface="华文中宋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kumimoji="1" lang="zh-CN" altLang="en-US" dirty="0" smtClean="0"/>
              <a:t>请在此修改副标题</a:t>
            </a:r>
            <a:endParaRPr kumimoji="1" lang="en-US" altLang="zh-CN" dirty="0" smtClean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57200" y="1185863"/>
            <a:ext cx="8229600" cy="3324914"/>
          </a:xfrm>
        </p:spPr>
        <p:txBody>
          <a:bodyPr/>
          <a:lstStyle/>
          <a:p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8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00150"/>
            <a:ext cx="4013200" cy="3310627"/>
          </a:xfrm>
        </p:spPr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请在此修改文字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第二级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第三级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第四级</a:t>
            </a:r>
            <a:endParaRPr kumimoji="1" lang="en-US" altLang="zh-CN" dirty="0" smtClean="0"/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052"/>
            <a:ext cx="8229600" cy="480163"/>
          </a:xfrm>
        </p:spPr>
        <p:txBody>
          <a:bodyPr>
            <a:noAutofit/>
          </a:bodyPr>
          <a:lstStyle>
            <a:lvl1pPr algn="l">
              <a:defRPr sz="2800" b="1" i="0" baseline="0">
                <a:solidFill>
                  <a:srgbClr val="FF3228"/>
                </a:solidFill>
                <a:latin typeface="华文中宋"/>
                <a:ea typeface="微软雅黑" panose="020B0503020204020204" pitchFamily="34" charset="-122"/>
                <a:cs typeface="华文中宋"/>
              </a:defRPr>
            </a:lvl1pPr>
          </a:lstStyle>
          <a:p>
            <a:r>
              <a:rPr kumimoji="1" lang="zh-CN" altLang="en-US" dirty="0" smtClean="0"/>
              <a:t>请在此修改标题</a:t>
            </a:r>
            <a:endParaRPr kumimoji="1"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03648"/>
            <a:ext cx="8229600" cy="410765"/>
          </a:xfrm>
        </p:spPr>
        <p:txBody>
          <a:bodyPr>
            <a:noAutofit/>
          </a:bodyPr>
          <a:lstStyle>
            <a:lvl1pPr marL="0" indent="0">
              <a:buNone/>
              <a:defRPr sz="2800" b="1" i="0">
                <a:solidFill>
                  <a:srgbClr val="FF3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87888" y="1200150"/>
            <a:ext cx="3998912" cy="3309938"/>
          </a:xfrm>
        </p:spPr>
        <p:txBody>
          <a:bodyPr/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 smtClean="0"/>
              <a:t>Click to edit Master text styles</a:t>
            </a:r>
          </a:p>
          <a:p>
            <a:pPr lvl="1"/>
            <a:r>
              <a:rPr kumimoji="1" lang="en-US" altLang="zh-CN" dirty="0" smtClean="0"/>
              <a:t>Second level</a:t>
            </a:r>
          </a:p>
          <a:p>
            <a:pPr lvl="2"/>
            <a:r>
              <a:rPr kumimoji="1" lang="en-US" altLang="zh-CN" dirty="0" smtClean="0"/>
              <a:t>Third level</a:t>
            </a:r>
          </a:p>
          <a:p>
            <a:pPr lvl="3"/>
            <a:r>
              <a:rPr kumimoji="1" lang="en-US" altLang="zh-CN" dirty="0" smtClean="0"/>
              <a:t>Fourth level</a:t>
            </a:r>
          </a:p>
          <a:p>
            <a:pPr lvl="4"/>
            <a:r>
              <a:rPr kumimoji="1" lang="en-US" altLang="zh-CN" dirty="0" smtClean="0"/>
              <a:t>Fifth level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38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hink3\Desktop\当当-PPT000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0919" y="1075296"/>
            <a:ext cx="6691669" cy="3287334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华文中宋"/>
                <a:ea typeface="微软雅黑" panose="020B0503020204020204" pitchFamily="34" charset="-122"/>
                <a:cs typeface="华文中宋"/>
              </a:defRPr>
            </a:lvl1pPr>
          </a:lstStyle>
          <a:p>
            <a:pPr lvl="0"/>
            <a:r>
              <a:rPr kumimoji="1" lang="zh-CN" altLang="en-US" dirty="0" smtClean="0"/>
              <a:t>请在此修改文字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741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请在此修改标题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9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请在此修改文字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第二级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第三级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第四级</a:t>
            </a:r>
            <a:endParaRPr kumimoji="1" lang="en-US" altLang="zh-CN" dirty="0" smtClean="0"/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pic>
        <p:nvPicPr>
          <p:cNvPr id="1026" name="Picture 2" descr="C:\Users\think3\Desktop\当当PPT下条-01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" y="4668380"/>
            <a:ext cx="9141771" cy="4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8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4" r:id="rId4"/>
    <p:sldLayoutId id="2147483675" r:id="rId5"/>
    <p:sldLayoutId id="2147483693" r:id="rId6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 baseline="0">
          <a:solidFill>
            <a:srgbClr val="FF3228"/>
          </a:solidFill>
          <a:latin typeface="微软雅黑" panose="020B0503020204020204" pitchFamily="34" charset="-122"/>
          <a:ea typeface="微软雅黑" panose="020B0503020204020204" pitchFamily="34" charset="-122"/>
          <a:cs typeface="华文中宋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请在此修改标题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请在此修改文字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第二级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第三级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第四级</a:t>
            </a:r>
            <a:endParaRPr kumimoji="1" lang="en-US" altLang="zh-CN" dirty="0" smtClean="0"/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pic>
        <p:nvPicPr>
          <p:cNvPr id="5" name="Picture 2" descr="C:\Users\think3\Desktop\当当PPT下条-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" y="4668380"/>
            <a:ext cx="9141771" cy="4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1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hink3\Desktop\当当-PPT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2"/>
            <a:ext cx="9144001" cy="515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70000"/>
            <a:ext cx="7894435" cy="69120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Myriad Pro" pitchFamily="34" charset="0"/>
              </a:rPr>
              <a:t>H5</a:t>
            </a:r>
            <a:r>
              <a:rPr kumimoji="1" lang="zh-CN" altLang="en-US" dirty="0" smtClean="0">
                <a:solidFill>
                  <a:srgbClr val="FF0000"/>
                </a:solidFill>
                <a:latin typeface="Myriad Pro" pitchFamily="34" charset="0"/>
              </a:rPr>
              <a:t>结算首页设计建议</a:t>
            </a:r>
            <a:endParaRPr kumimoji="1" lang="zh-CN" altLang="en-US" b="1" dirty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94498" y="3430590"/>
            <a:ext cx="6400801" cy="3067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部门：移动当当 魏汉清</a:t>
            </a:r>
            <a:endParaRPr kumimoji="1"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493838" y="1962602"/>
            <a:ext cx="6400800" cy="44797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ea typeface="方正兰亭黑_GBK" panose="02000000000000000000" pitchFamily="2" charset="-122"/>
              </a:rPr>
              <a:t>                                       ---------</a:t>
            </a:r>
            <a:r>
              <a:rPr kumimoji="1" lang="zh-CN" altLang="en-US" dirty="0" smtClean="0">
                <a:ea typeface="方正兰亭黑_GBK" panose="02000000000000000000" pitchFamily="2" charset="-122"/>
              </a:rPr>
              <a:t>技术</a:t>
            </a:r>
            <a:r>
              <a:rPr kumimoji="1" lang="zh-CN" altLang="en-US" dirty="0" smtClean="0">
                <a:latin typeface="Myriad Pro" pitchFamily="34" charset="0"/>
                <a:ea typeface="方正兰亭黑_GBK" panose="02000000000000000000" pitchFamily="2" charset="-122"/>
              </a:rPr>
              <a:t>角度谈</a:t>
            </a:r>
            <a:endParaRPr kumimoji="1" lang="zh-CN" altLang="en-US" dirty="0">
              <a:latin typeface="Myriad Pro" pitchFamily="34" charset="0"/>
              <a:ea typeface="方正兰亭黑_GBK" panose="02000000000000000000" pitchFamily="2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493838" y="3742800"/>
            <a:ext cx="6400800" cy="217375"/>
          </a:xfrm>
        </p:spPr>
        <p:txBody>
          <a:bodyPr/>
          <a:lstStyle/>
          <a:p>
            <a:r>
              <a:rPr kumimoji="1" lang="zh-CN" altLang="en-US" dirty="0" smtClean="0"/>
              <a:t>日期：</a:t>
            </a:r>
            <a:r>
              <a:rPr kumimoji="1" lang="en-US" altLang="zh-CN" dirty="0" smtClean="0"/>
              <a:t>2014/12/18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latin typeface="Myriad Pro" pitchFamily="34" charset="0"/>
              </a:rPr>
              <a:t>H5</a:t>
            </a:r>
            <a:r>
              <a:rPr kumimoji="1" lang="zh-CN" altLang="en-US" dirty="0">
                <a:solidFill>
                  <a:srgbClr val="FF0000"/>
                </a:solidFill>
                <a:latin typeface="Myriad Pro" pitchFamily="34" charset="0"/>
              </a:rPr>
              <a:t>结算首页设计建议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790644"/>
            <a:ext cx="8229600" cy="39876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结算现状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1304"/>
            <a:ext cx="3086100" cy="3019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" y="1201304"/>
            <a:ext cx="3086100" cy="4304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7200" y="1683500"/>
            <a:ext cx="3086100" cy="1950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7200" y="3685721"/>
            <a:ext cx="3086100" cy="4304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38448" y="1189405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现结算首页是分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，内容区，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为了吸顶和固底的兼容性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内区域采用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iscroll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插件来实现。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这样就和在传统页面的滚动上有了效率差距。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代码模拟始终不如浏览器支持的方式好。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在页数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屏）的状态下差距不大。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但当页面内容过多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时逐渐会感受到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滑动不流畅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为首的安卓机器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94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latin typeface="Myriad Pro" pitchFamily="34" charset="0"/>
              </a:rPr>
              <a:t>H5</a:t>
            </a:r>
            <a:r>
              <a:rPr kumimoji="1" lang="zh-CN" altLang="en-US" dirty="0">
                <a:solidFill>
                  <a:srgbClr val="FF0000"/>
                </a:solidFill>
                <a:latin typeface="Myriad Pro" pitchFamily="34" charset="0"/>
              </a:rPr>
              <a:t>结算首页设计建议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741046"/>
            <a:ext cx="8229600" cy="41076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建议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228806"/>
            <a:ext cx="8229600" cy="33713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/>
              <a:t>1. </a:t>
            </a:r>
            <a:r>
              <a:rPr kumimoji="1" lang="zh-CN" altLang="en-US" sz="1800" dirty="0" smtClean="0"/>
              <a:t>尽量精简主结算页的长度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 smtClean="0"/>
              <a:t>越长的页面滑动起来越吃机器性能</a:t>
            </a:r>
            <a:r>
              <a:rPr kumimoji="1" lang="en-US" altLang="zh-CN" sz="1800" dirty="0" smtClean="0"/>
              <a:t>,(</a:t>
            </a:r>
            <a:r>
              <a:rPr kumimoji="1" lang="zh-CN" altLang="en-US" sz="1800" dirty="0" smtClean="0"/>
              <a:t>照顾下安卓机的用户</a:t>
            </a:r>
            <a:r>
              <a:rPr kumimoji="1" lang="en-US" altLang="zh-CN" sz="18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/>
              <a:t>2. </a:t>
            </a:r>
            <a:r>
              <a:rPr kumimoji="1" lang="zh-CN" altLang="en-US" sz="1800" dirty="0" smtClean="0"/>
              <a:t>让主页的交互尽量简单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/>
              <a:t>不要把过多的功能和交互堆在一个页面，容易互相影响造成</a:t>
            </a:r>
            <a:r>
              <a:rPr kumimoji="1" lang="en-US" altLang="zh-CN" sz="1800" dirty="0" smtClean="0"/>
              <a:t>bug</a:t>
            </a:r>
            <a:r>
              <a:rPr kumimoji="1" lang="zh-CN" altLang="en-US" sz="1800" dirty="0" smtClean="0"/>
              <a:t>（轶卓）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 smtClean="0"/>
              <a:t>真实案例：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 smtClean="0"/>
              <a:t>商家留言在滑动时保存和收键盘功能相互有影响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 smtClean="0"/>
              <a:t>三星</a:t>
            </a:r>
            <a:r>
              <a:rPr kumimoji="1" lang="en-US" altLang="zh-CN" sz="1800" dirty="0" smtClean="0"/>
              <a:t>note</a:t>
            </a:r>
            <a:r>
              <a:rPr kumimoji="1" lang="zh-CN" altLang="en-US" sz="1800" dirty="0" smtClean="0"/>
              <a:t>滑动可以收键盘 红米就不能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0641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775987"/>
            <a:ext cx="8229600" cy="41076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建议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000" dirty="0" smtClean="0">
                <a:cs typeface="华文中宋"/>
              </a:rPr>
              <a:t>3.</a:t>
            </a:r>
            <a:r>
              <a:rPr kumimoji="1" lang="zh-CN" altLang="en-US" sz="2000" dirty="0" smtClean="0">
                <a:cs typeface="华文中宋"/>
              </a:rPr>
              <a:t> 炫的交互页在新页做，并且效果要考虑降级</a:t>
            </a:r>
            <a:endParaRPr kumimoji="1" lang="en-US" altLang="zh-CN" sz="2000" dirty="0" smtClean="0">
              <a:cs typeface="华文中宋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000" dirty="0" smtClean="0">
                <a:cs typeface="华文中宋"/>
              </a:rPr>
              <a:t>IOS</a:t>
            </a:r>
            <a:r>
              <a:rPr kumimoji="1" lang="en-US" altLang="zh-CN" sz="2000" dirty="0">
                <a:cs typeface="华文中宋"/>
              </a:rPr>
              <a:t>,</a:t>
            </a:r>
            <a:r>
              <a:rPr kumimoji="1" lang="zh-CN" altLang="en-US" sz="2000" dirty="0" smtClean="0">
                <a:cs typeface="华文中宋"/>
              </a:rPr>
              <a:t>安卓高版本</a:t>
            </a:r>
            <a:r>
              <a:rPr kumimoji="1" lang="en-US" altLang="zh-CN" sz="2000" dirty="0" smtClean="0">
                <a:cs typeface="华文中宋"/>
              </a:rPr>
              <a:t>(4.X),</a:t>
            </a:r>
            <a:r>
              <a:rPr kumimoji="1" lang="zh-CN" altLang="en-US" sz="2000" dirty="0" smtClean="0">
                <a:cs typeface="华文中宋"/>
              </a:rPr>
              <a:t>安卓低版本（</a:t>
            </a:r>
            <a:r>
              <a:rPr kumimoji="1" lang="en-US" altLang="zh-CN" sz="2000" dirty="0" smtClean="0">
                <a:cs typeface="华文中宋"/>
              </a:rPr>
              <a:t>2.X</a:t>
            </a:r>
            <a:r>
              <a:rPr kumimoji="1" lang="zh-CN" altLang="en-US" sz="2000" dirty="0" smtClean="0">
                <a:cs typeface="华文中宋"/>
              </a:rPr>
              <a:t>）</a:t>
            </a:r>
            <a:endParaRPr kumimoji="1" lang="en-US" altLang="zh-CN" sz="2000" dirty="0" smtClean="0">
              <a:cs typeface="华文中宋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000" dirty="0" smtClean="0">
                <a:cs typeface="华文中宋"/>
              </a:rPr>
              <a:t>几乎可以认为成三个平台</a:t>
            </a:r>
            <a:endParaRPr kumimoji="1" lang="en-US" altLang="zh-CN" sz="2000" dirty="0" smtClean="0">
              <a:cs typeface="华文中宋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000" dirty="0" smtClean="0">
                <a:cs typeface="华文中宋"/>
              </a:rPr>
              <a:t>在交互效果上可以认为</a:t>
            </a:r>
            <a:endParaRPr kumimoji="1" lang="en-US" altLang="zh-CN" sz="2000" dirty="0" smtClean="0">
              <a:cs typeface="华文中宋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000" dirty="0" smtClean="0">
                <a:cs typeface="华文中宋"/>
              </a:rPr>
              <a:t>IOS&gt;=4.x&gt;2.x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000" dirty="0" smtClean="0">
                <a:cs typeface="华文中宋"/>
              </a:rPr>
              <a:t>而且在客户端运行</a:t>
            </a:r>
            <a:r>
              <a:rPr kumimoji="1" lang="en-US" altLang="zh-CN" sz="2000" dirty="0" smtClean="0">
                <a:cs typeface="华文中宋"/>
              </a:rPr>
              <a:t>(</a:t>
            </a:r>
            <a:r>
              <a:rPr kumimoji="1" lang="en-US" altLang="zh-CN" sz="2000" dirty="0" err="1" smtClean="0">
                <a:cs typeface="华文中宋"/>
              </a:rPr>
              <a:t>webview</a:t>
            </a:r>
            <a:r>
              <a:rPr kumimoji="1" lang="en-US" altLang="zh-CN" sz="2000" dirty="0" smtClean="0">
                <a:cs typeface="华文中宋"/>
              </a:rPr>
              <a:t>)</a:t>
            </a:r>
            <a:r>
              <a:rPr kumimoji="1" lang="zh-CN" altLang="en-US" sz="2000" dirty="0" smtClean="0">
                <a:cs typeface="华文中宋"/>
              </a:rPr>
              <a:t>和源生浏览器下</a:t>
            </a:r>
            <a:endParaRPr kumimoji="1" lang="en-US" altLang="zh-CN" sz="2000" dirty="0" smtClean="0">
              <a:cs typeface="华文中宋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000" dirty="0">
                <a:cs typeface="华文中宋"/>
              </a:rPr>
              <a:t>也</a:t>
            </a:r>
            <a:r>
              <a:rPr kumimoji="1" lang="zh-CN" altLang="en-US" sz="2000" dirty="0" smtClean="0">
                <a:cs typeface="华文中宋"/>
              </a:rPr>
              <a:t>会有一些不同（安卓</a:t>
            </a:r>
            <a:r>
              <a:rPr kumimoji="1" lang="en-US" altLang="zh-CN" sz="2000" dirty="0" err="1" smtClean="0">
                <a:cs typeface="华文中宋"/>
              </a:rPr>
              <a:t>webview</a:t>
            </a:r>
            <a:r>
              <a:rPr kumimoji="1" lang="zh-CN" altLang="en-US" sz="2000" dirty="0" smtClean="0">
                <a:cs typeface="华文中宋"/>
              </a:rPr>
              <a:t>的文本框聚焦时推起键盘是可配属性）</a:t>
            </a:r>
            <a:endParaRPr kumimoji="1" lang="en-US" altLang="zh-CN" sz="2000" dirty="0" smtClean="0">
              <a:cs typeface="华文中宋"/>
            </a:endParaRPr>
          </a:p>
          <a:p>
            <a:pPr marL="0" indent="0">
              <a:lnSpc>
                <a:spcPct val="130000"/>
              </a:lnSpc>
              <a:buNone/>
            </a:pPr>
            <a:endParaRPr kumimoji="1" lang="en-US" altLang="zh-CN" sz="20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latin typeface="Myriad Pro" pitchFamily="34" charset="0"/>
              </a:rPr>
              <a:t>H5</a:t>
            </a:r>
            <a:r>
              <a:rPr kumimoji="1" lang="zh-CN" altLang="en-US" dirty="0">
                <a:solidFill>
                  <a:srgbClr val="FF0000"/>
                </a:solidFill>
                <a:latin typeface="Myriad Pro" pitchFamily="34" charset="0"/>
              </a:rPr>
              <a:t>结算首页设计建议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3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latin typeface="Myriad Pro" pitchFamily="34" charset="0"/>
              </a:rPr>
              <a:t>H5</a:t>
            </a:r>
            <a:r>
              <a:rPr kumimoji="1" lang="zh-CN" altLang="en-US" dirty="0">
                <a:solidFill>
                  <a:srgbClr val="FF0000"/>
                </a:solidFill>
                <a:latin typeface="Myriad Pro" pitchFamily="34" charset="0"/>
              </a:rPr>
              <a:t>结算首页设计建议</a:t>
            </a:r>
            <a:endParaRPr kumimoji="1"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774833"/>
            <a:ext cx="8229600" cy="41076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建议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/>
              <a:t>4. </a:t>
            </a:r>
            <a:r>
              <a:rPr kumimoji="1" lang="zh-CN" altLang="en-US" sz="1800" dirty="0" smtClean="0"/>
              <a:t>竞品分析多参考安卓版本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 smtClean="0"/>
              <a:t>上限是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，下限是安卓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 smtClean="0"/>
              <a:t>要考虑木桶短板原理：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 smtClean="0"/>
              <a:t>安卓机型参差不齐，版本众多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 smtClean="0"/>
              <a:t>拿红米举例，不同阶段生产的红米，安卓系统从</a:t>
            </a:r>
            <a:r>
              <a:rPr kumimoji="1" lang="en-US" altLang="zh-CN" sz="1800" dirty="0" smtClean="0"/>
              <a:t>4.1-4.3</a:t>
            </a:r>
            <a:r>
              <a:rPr kumimoji="1" lang="zh-CN" altLang="en-US" sz="1800" dirty="0" smtClean="0"/>
              <a:t>都有（像我这种吊丝用户还很多）</a:t>
            </a:r>
            <a:endParaRPr kumimoji="1"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 smtClean="0"/>
              <a:t>每个系统之间都有可能有不一样的地方（</a:t>
            </a:r>
            <a:r>
              <a:rPr kumimoji="1" lang="en-US" altLang="zh-CN" sz="1800" dirty="0" smtClean="0"/>
              <a:t>EMOJI</a:t>
            </a:r>
            <a:r>
              <a:rPr kumimoji="1" lang="zh-CN" altLang="en-US" sz="1800" dirty="0" smtClean="0"/>
              <a:t>显示的图标可以从黑白到彩色，从怪物到人</a:t>
            </a:r>
            <a:r>
              <a:rPr kumimoji="1" lang="en-US" altLang="zh-CN" sz="1800" dirty="0" smtClean="0"/>
              <a:t>…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077075" y="4100012"/>
            <a:ext cx="1409700" cy="410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Bell MT"/>
                <a:ea typeface="微软雅黑"/>
                <a:cs typeface="Bell MT"/>
              </a:defRPr>
            </a:lvl1pPr>
            <a:lvl2pPr marL="457200" indent="-4572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FF3228"/>
                </a:solidFill>
              </a:rPr>
              <a:t>图片示意</a:t>
            </a:r>
            <a:endParaRPr kumimoji="1" lang="zh-CN" altLang="en-US" dirty="0">
              <a:solidFill>
                <a:srgbClr val="FF3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以上都是开发经常遇到的兼容性问题，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希望产品和设计在优化是考虑下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大家的共同目都是为了能让用户更好的使用结算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和体验网上购物的乐趣。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3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hink3\Desktop\当当-PPT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5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3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颂中文模板">
  <a:themeElements>
    <a:clrScheme name="Huasong 2">
      <a:dk1>
        <a:srgbClr val="000000"/>
      </a:dk1>
      <a:lt1>
        <a:srgbClr val="FFFFFF"/>
      </a:lt1>
      <a:dk2>
        <a:srgbClr val="C8161E"/>
      </a:dk2>
      <a:lt2>
        <a:srgbClr val="C9A063"/>
      </a:lt2>
      <a:accent1>
        <a:srgbClr val="41230F"/>
      </a:accent1>
      <a:accent2>
        <a:srgbClr val="873723"/>
      </a:accent2>
      <a:accent3>
        <a:srgbClr val="AF5A23"/>
      </a:accent3>
      <a:accent4>
        <a:srgbClr val="875A32"/>
      </a:accent4>
      <a:accent5>
        <a:srgbClr val="C4262E"/>
      </a:accent5>
      <a:accent6>
        <a:srgbClr val="000000"/>
      </a:accent6>
      <a:hlink>
        <a:srgbClr val="5A245A"/>
      </a:hlink>
      <a:folHlink>
        <a:srgbClr val="7D9AAA"/>
      </a:folHlink>
    </a:clrScheme>
    <a:fontScheme name="自定义 1">
      <a:majorFont>
        <a:latin typeface="Calibri"/>
        <a:ea typeface="方正兰亭粗黑简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中文分隔页">
  <a:themeElements>
    <a:clrScheme name="Huasong 1">
      <a:dk1>
        <a:sysClr val="windowText" lastClr="000000"/>
      </a:dk1>
      <a:lt1>
        <a:sysClr val="window" lastClr="FFFFFF"/>
      </a:lt1>
      <a:dk2>
        <a:srgbClr val="C8161E"/>
      </a:dk2>
      <a:lt2>
        <a:srgbClr val="EEECE1"/>
      </a:lt2>
      <a:accent1>
        <a:srgbClr val="EBBF78"/>
      </a:accent1>
      <a:accent2>
        <a:srgbClr val="CD9989"/>
      </a:accent2>
      <a:accent3>
        <a:srgbClr val="94B632"/>
      </a:accent3>
      <a:accent4>
        <a:srgbClr val="B2719C"/>
      </a:accent4>
      <a:accent5>
        <a:srgbClr val="46A6BF"/>
      </a:accent5>
      <a:accent6>
        <a:srgbClr val="F5C75C"/>
      </a:accent6>
      <a:hlink>
        <a:srgbClr val="1F2F4B"/>
      </a:hlink>
      <a:folHlink>
        <a:srgbClr val="A6B3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Huasong Template.potx</Template>
  <TotalTime>671</TotalTime>
  <Words>426</Words>
  <Application>Microsoft Office PowerPoint</Application>
  <PresentationFormat>全屏显示(16:9)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(使用中文字体)</vt:lpstr>
      <vt:lpstr>方正兰亭黑_GBK</vt:lpstr>
      <vt:lpstr>华文中宋</vt:lpstr>
      <vt:lpstr>宋体</vt:lpstr>
      <vt:lpstr>微软雅黑</vt:lpstr>
      <vt:lpstr>Arial</vt:lpstr>
      <vt:lpstr>Bell MT</vt:lpstr>
      <vt:lpstr>Calibri</vt:lpstr>
      <vt:lpstr>Myriad Pro</vt:lpstr>
      <vt:lpstr>华颂中文模板</vt:lpstr>
      <vt:lpstr>中文分隔页</vt:lpstr>
      <vt:lpstr>PowerPoint 演示文稿</vt:lpstr>
      <vt:lpstr>H5结算首页设计建议</vt:lpstr>
      <vt:lpstr>H5结算首页设计建议</vt:lpstr>
      <vt:lpstr>H5结算首页设计建议</vt:lpstr>
      <vt:lpstr>H5结算首页设计建议</vt:lpstr>
      <vt:lpstr>H5结算首页设计建议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Bonita Fonda</dc:creator>
  <cp:lastModifiedBy>魏汉清</cp:lastModifiedBy>
  <cp:revision>66</cp:revision>
  <dcterms:created xsi:type="dcterms:W3CDTF">2014-10-08T07:45:10Z</dcterms:created>
  <dcterms:modified xsi:type="dcterms:W3CDTF">2014-12-18T07:43:42Z</dcterms:modified>
</cp:coreProperties>
</file>