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 id="2147483670" r:id="rId2"/>
  </p:sldMasterIdLst>
  <p:notesMasterIdLst>
    <p:notesMasterId r:id="rId16"/>
  </p:notesMasterIdLst>
  <p:handoutMasterIdLst>
    <p:handoutMasterId r:id="rId17"/>
  </p:handoutMasterIdLst>
  <p:sldIdLst>
    <p:sldId id="276" r:id="rId3"/>
    <p:sldId id="265" r:id="rId4"/>
    <p:sldId id="266" r:id="rId5"/>
    <p:sldId id="267" r:id="rId6"/>
    <p:sldId id="268" r:id="rId7"/>
    <p:sldId id="278" r:id="rId8"/>
    <p:sldId id="279" r:id="rId9"/>
    <p:sldId id="280" r:id="rId10"/>
    <p:sldId id="281" r:id="rId11"/>
    <p:sldId id="282" r:id="rId12"/>
    <p:sldId id="283" r:id="rId13"/>
    <p:sldId id="272" r:id="rId14"/>
    <p:sldId id="277" r:id="rId1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228"/>
    <a:srgbClr val="C8161E"/>
    <a:srgbClr val="A98054"/>
    <a:srgbClr val="EDC6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4660"/>
  </p:normalViewPr>
  <p:slideViewPr>
    <p:cSldViewPr snapToGrid="0" snapToObjects="1">
      <p:cViewPr varScale="1">
        <p:scale>
          <a:sx n="121" d="100"/>
          <a:sy n="121" d="100"/>
        </p:scale>
        <p:origin x="768"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A65071-E578-9E4A-A057-000E4DA19577}" type="datetimeFigureOut">
              <a:rPr kumimoji="1" lang="zh-CN" altLang="en-US" smtClean="0"/>
              <a:t>2014/12/19</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11FDC-047A-6F47-9AB5-6DE2F6FD393E}" type="slidenum">
              <a:rPr kumimoji="1" lang="zh-CN" altLang="en-US" smtClean="0"/>
              <a:t>‹#›</a:t>
            </a:fld>
            <a:endParaRPr kumimoji="1" lang="zh-CN" altLang="en-US"/>
          </a:p>
        </p:txBody>
      </p:sp>
    </p:spTree>
    <p:extLst>
      <p:ext uri="{BB962C8B-B14F-4D97-AF65-F5344CB8AC3E}">
        <p14:creationId xmlns:p14="http://schemas.microsoft.com/office/powerpoint/2010/main" val="4233369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432E2-F673-9446-8A56-8566ADF7C5EF}" type="datetimeFigureOut">
              <a:rPr kumimoji="1" lang="zh-CN" altLang="en-US" smtClean="0"/>
              <a:t>2014/12/19</a:t>
            </a:fld>
            <a:endParaRPr kumimoji="1"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54EF96-432E-1C47-BAB5-2A46973F98BD}" type="slidenum">
              <a:rPr kumimoji="1" lang="zh-CN" altLang="en-US" smtClean="0"/>
              <a:t>‹#›</a:t>
            </a:fld>
            <a:endParaRPr kumimoji="1" lang="zh-CN" altLang="en-US"/>
          </a:p>
        </p:txBody>
      </p:sp>
    </p:spTree>
    <p:extLst>
      <p:ext uri="{BB962C8B-B14F-4D97-AF65-F5344CB8AC3E}">
        <p14:creationId xmlns:p14="http://schemas.microsoft.com/office/powerpoint/2010/main" val="9883205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046560"/>
            <a:ext cx="7772400" cy="914648"/>
          </a:xfrm>
        </p:spPr>
        <p:txBody>
          <a:bodyPr>
            <a:normAutofit/>
          </a:bodyPr>
          <a:lstStyle>
            <a:lvl1pPr>
              <a:defRPr sz="3200" b="1" i="0" baseline="0">
                <a:solidFill>
                  <a:srgbClr val="FF3228"/>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smtClean="0"/>
              <a:t>请在此修改标题</a:t>
            </a:r>
            <a:endParaRPr kumimoji="1" lang="zh-CN" altLang="en-US" dirty="0"/>
          </a:p>
        </p:txBody>
      </p:sp>
      <p:sp>
        <p:nvSpPr>
          <p:cNvPr id="10" name="Text Placeholder 9"/>
          <p:cNvSpPr>
            <a:spLocks noGrp="1"/>
          </p:cNvSpPr>
          <p:nvPr>
            <p:ph type="body" sz="quarter" idx="13" hasCustomPrompt="1"/>
          </p:nvPr>
        </p:nvSpPr>
        <p:spPr>
          <a:xfrm>
            <a:off x="1495158" y="3455193"/>
            <a:ext cx="6400801" cy="306763"/>
          </a:xfrm>
        </p:spPr>
        <p:txBody>
          <a:bodyPr>
            <a:normAutofit/>
          </a:bodyPr>
          <a:lstStyle>
            <a:lvl1pPr marL="0" indent="0" algn="ctr">
              <a:buNone/>
              <a:defRPr sz="1400" b="0" i="0" baseline="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smtClean="0"/>
              <a:t>部门</a:t>
            </a:r>
            <a:endParaRPr kumimoji="1" lang="en-US" altLang="zh-CN" dirty="0" smtClean="0"/>
          </a:p>
        </p:txBody>
      </p:sp>
      <p:sp>
        <p:nvSpPr>
          <p:cNvPr id="5" name="Text Placeholder 4"/>
          <p:cNvSpPr>
            <a:spLocks noGrp="1"/>
          </p:cNvSpPr>
          <p:nvPr>
            <p:ph type="body" sz="quarter" idx="15" hasCustomPrompt="1"/>
          </p:nvPr>
        </p:nvSpPr>
        <p:spPr>
          <a:xfrm>
            <a:off x="1493838" y="1962602"/>
            <a:ext cx="6400800" cy="447970"/>
          </a:xfr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400" b="1" i="0" baseline="0">
                <a:latin typeface="Myriad Pro" pitchFamily="34" charset="0"/>
                <a:ea typeface="微软雅黑" panose="020B0503020204020204" pitchFamily="34" charset="-122"/>
                <a:cs typeface="华文中宋"/>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1" lang="zh-CN" altLang="en-US" dirty="0" smtClean="0"/>
              <a:t>请在此修改副标题</a:t>
            </a:r>
          </a:p>
          <a:p>
            <a:pPr lvl="0"/>
            <a:endParaRPr kumimoji="1" lang="en-US" altLang="zh-CN" dirty="0" smtClean="0"/>
          </a:p>
        </p:txBody>
      </p:sp>
      <p:sp>
        <p:nvSpPr>
          <p:cNvPr id="8" name="Text Placeholder 7"/>
          <p:cNvSpPr>
            <a:spLocks noGrp="1"/>
          </p:cNvSpPr>
          <p:nvPr>
            <p:ph type="body" sz="quarter" idx="16" hasCustomPrompt="1"/>
          </p:nvPr>
        </p:nvSpPr>
        <p:spPr>
          <a:xfrm>
            <a:off x="1494498" y="3858129"/>
            <a:ext cx="6400800" cy="289322"/>
          </a:xfrm>
        </p:spPr>
        <p:txBody>
          <a:bodyPr>
            <a:noAutofit/>
          </a:bodyPr>
          <a:lstStyle>
            <a:lvl1pPr marL="0" indent="0" algn="ctr">
              <a:buNone/>
              <a:defRPr sz="1200" baseline="0">
                <a:latin typeface="微软雅黑" panose="020B0503020204020204" pitchFamily="34" charset="-122"/>
                <a:ea typeface="微软雅黑" panose="020B0503020204020204" pitchFamily="34" charset="-122"/>
              </a:defRPr>
            </a:lvl1pPr>
          </a:lstStyle>
          <a:p>
            <a:pPr lvl="0"/>
            <a:r>
              <a:rPr kumimoji="1" lang="zh-CN" altLang="en-US" dirty="0" smtClean="0"/>
              <a:t>日期</a:t>
            </a:r>
            <a:endParaRPr kumimoji="1" lang="en-US" altLang="zh-CN" dirty="0" smtClean="0"/>
          </a:p>
        </p:txBody>
      </p:sp>
    </p:spTree>
    <p:extLst>
      <p:ext uri="{BB962C8B-B14F-4D97-AF65-F5344CB8AC3E}">
        <p14:creationId xmlns:p14="http://schemas.microsoft.com/office/powerpoint/2010/main" val="369103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052"/>
            <a:ext cx="8229600" cy="480163"/>
          </a:xfrm>
        </p:spPr>
        <p:txBody>
          <a:bodyPr>
            <a:noAutofit/>
          </a:bodyPr>
          <a:lstStyle>
            <a:lvl1pPr algn="l">
              <a:defRPr sz="3200" b="1" i="0" baseline="0">
                <a:solidFill>
                  <a:srgbClr val="FF3228"/>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smtClean="0"/>
              <a:t>请在此修改标题</a:t>
            </a:r>
            <a:endParaRPr kumimoji="1" lang="zh-CN" altLang="en-US" dirty="0"/>
          </a:p>
        </p:txBody>
      </p:sp>
      <p:sp>
        <p:nvSpPr>
          <p:cNvPr id="12" name="Text Placeholder 11"/>
          <p:cNvSpPr>
            <a:spLocks noGrp="1"/>
          </p:cNvSpPr>
          <p:nvPr>
            <p:ph type="body" sz="quarter" idx="13" hasCustomPrompt="1"/>
          </p:nvPr>
        </p:nvSpPr>
        <p:spPr>
          <a:xfrm>
            <a:off x="457200" y="603648"/>
            <a:ext cx="8229600" cy="410765"/>
          </a:xfrm>
        </p:spPr>
        <p:txBody>
          <a:bodyPr>
            <a:normAutofit/>
          </a:bodyPr>
          <a:lstStyle>
            <a:lvl1pPr marL="0" indent="0">
              <a:buNone/>
              <a:defRPr sz="2400" b="1" i="0" baseline="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smtClean="0"/>
              <a:t>请在此修改副标题</a:t>
            </a:r>
            <a:endParaRPr kumimoji="1" lang="en-US" altLang="zh-CN" dirty="0" smtClean="0"/>
          </a:p>
        </p:txBody>
      </p:sp>
      <p:sp>
        <p:nvSpPr>
          <p:cNvPr id="5" name="Text Placeholder 4"/>
          <p:cNvSpPr>
            <a:spLocks noGrp="1"/>
          </p:cNvSpPr>
          <p:nvPr>
            <p:ph type="body" sz="quarter" idx="14" hasCustomPrompt="1"/>
          </p:nvPr>
        </p:nvSpPr>
        <p:spPr>
          <a:xfrm>
            <a:off x="457200" y="1139429"/>
            <a:ext cx="8229600" cy="3371348"/>
          </a:xfrm>
        </p:spPr>
        <p:txBody>
          <a:bodyPr/>
          <a:lstStyle>
            <a:lvl1pPr>
              <a:defRPr baseline="0">
                <a:solidFill>
                  <a:schemeClr val="tx1"/>
                </a:solidFill>
                <a:latin typeface="微软雅黑" panose="020B0503020204020204" pitchFamily="34" charset="-122"/>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kumimoji="1" lang="zh-CN" altLang="en-US" dirty="0" smtClean="0"/>
              <a:t>请在此修改文字</a:t>
            </a:r>
            <a:endParaRPr kumimoji="1" lang="en-US" altLang="zh-CN" dirty="0" smtClean="0"/>
          </a:p>
          <a:p>
            <a:pPr lvl="1"/>
            <a:r>
              <a:rPr kumimoji="1" lang="zh-CN" altLang="en-US" dirty="0" smtClean="0"/>
              <a:t>第二级</a:t>
            </a:r>
            <a:endParaRPr kumimoji="1" lang="en-US" altLang="zh-CN" dirty="0" smtClean="0"/>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endParaRPr kumimoji="1" lang="zh-CN" altLang="en-US" dirty="0"/>
          </a:p>
        </p:txBody>
      </p:sp>
    </p:spTree>
    <p:extLst>
      <p:ext uri="{BB962C8B-B14F-4D97-AF65-F5344CB8AC3E}">
        <p14:creationId xmlns:p14="http://schemas.microsoft.com/office/powerpoint/2010/main" val="150220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24052"/>
            <a:ext cx="8229600" cy="480163"/>
          </a:xfrm>
        </p:spPr>
        <p:txBody>
          <a:bodyPr>
            <a:noAutofit/>
          </a:bodyPr>
          <a:lstStyle>
            <a:lvl1pPr algn="l">
              <a:defRPr sz="3200" b="1" i="0" baseline="0">
                <a:solidFill>
                  <a:srgbClr val="FF3228"/>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smtClean="0"/>
              <a:t>请在此修改标题</a:t>
            </a:r>
            <a:endParaRPr kumimoji="1" lang="zh-CN" altLang="en-US" dirty="0"/>
          </a:p>
        </p:txBody>
      </p:sp>
      <p:sp>
        <p:nvSpPr>
          <p:cNvPr id="9" name="Text Placeholder 11"/>
          <p:cNvSpPr>
            <a:spLocks noGrp="1"/>
          </p:cNvSpPr>
          <p:nvPr>
            <p:ph type="body" sz="quarter" idx="13" hasCustomPrompt="1"/>
          </p:nvPr>
        </p:nvSpPr>
        <p:spPr>
          <a:xfrm>
            <a:off x="457200" y="603648"/>
            <a:ext cx="8229600" cy="410765"/>
          </a:xfrm>
        </p:spPr>
        <p:txBody>
          <a:bodyPr>
            <a:normAutofit/>
          </a:bodyPr>
          <a:lstStyle>
            <a:lvl1pPr marL="0" indent="0">
              <a:buNone/>
              <a:defRPr sz="2400" b="0" i="0">
                <a:latin typeface="Bell MT"/>
                <a:cs typeface="Bell MT"/>
              </a:defRPr>
            </a:lvl1pPr>
            <a:lvl2pPr marL="457200" indent="-457200">
              <a:buNone/>
              <a:defRPr sz="2400" b="1" i="0" baseline="0">
                <a:latin typeface="微软雅黑" panose="020B0503020204020204" pitchFamily="34" charset="-122"/>
                <a:ea typeface="微软雅黑" panose="020B0503020204020204" pitchFamily="34" charset="-122"/>
                <a:cs typeface="微软雅黑" panose="020B0503020204020204" pitchFamily="34" charset="-122"/>
              </a:defRPr>
            </a:lvl2pPr>
            <a:lvl3pPr marL="914400" indent="0">
              <a:buNone/>
              <a:defRPr/>
            </a:lvl3pPr>
            <a:lvl4pPr marL="1371600" indent="0">
              <a:buNone/>
              <a:defRPr/>
            </a:lvl4pPr>
            <a:lvl5pPr marL="1828800" indent="0">
              <a:buNone/>
              <a:defRPr/>
            </a:lvl5pPr>
          </a:lstStyle>
          <a:p>
            <a:pPr lvl="1"/>
            <a:r>
              <a:rPr kumimoji="1" lang="zh-CN" altLang="en-US" dirty="0" smtClean="0"/>
              <a:t>请在此修改副标题</a:t>
            </a:r>
            <a:endParaRPr kumimoji="1" lang="en-US" altLang="zh-CN" dirty="0" smtClean="0"/>
          </a:p>
        </p:txBody>
      </p:sp>
      <p:sp>
        <p:nvSpPr>
          <p:cNvPr id="5" name="Text Placeholder 4"/>
          <p:cNvSpPr>
            <a:spLocks noGrp="1"/>
          </p:cNvSpPr>
          <p:nvPr>
            <p:ph type="body" sz="quarter" idx="14" hasCustomPrompt="1"/>
          </p:nvPr>
        </p:nvSpPr>
        <p:spPr>
          <a:xfrm>
            <a:off x="457200" y="1200150"/>
            <a:ext cx="4013200" cy="3310627"/>
          </a:xfrm>
        </p:spPr>
        <p:txBody>
          <a:bodyPr/>
          <a:lstStyle>
            <a:lvl1pPr>
              <a:defRPr baseline="0">
                <a:latin typeface="微软雅黑" panose="020B0503020204020204" pitchFamily="34" charset="-122"/>
                <a:ea typeface="微软雅黑" panose="020B0503020204020204" pitchFamily="34" charset="-122"/>
              </a:defRPr>
            </a:lvl1pPr>
            <a:lvl2pPr>
              <a:defRPr baseline="0">
                <a:latin typeface="微软雅黑" panose="020B0503020204020204" pitchFamily="34" charset="-122"/>
                <a:ea typeface="微软雅黑" panose="020B0503020204020204" pitchFamily="34" charset="-122"/>
              </a:defRPr>
            </a:lvl2pPr>
            <a:lvl3pPr>
              <a:defRPr baseline="0">
                <a:latin typeface="微软雅黑" panose="020B0503020204020204" pitchFamily="34" charset="-122"/>
                <a:ea typeface="微软雅黑" panose="020B0503020204020204" pitchFamily="34" charset="-122"/>
              </a:defRPr>
            </a:lvl3pPr>
            <a:lvl4pPr>
              <a:defRPr baseline="0">
                <a:latin typeface="微软雅黑" panose="020B0503020204020204" pitchFamily="34" charset="-122"/>
                <a:ea typeface="微软雅黑" panose="020B0503020204020204" pitchFamily="34" charset="-122"/>
              </a:defRPr>
            </a:lvl4pPr>
            <a:lvl5pPr>
              <a:defRPr baseline="0">
                <a:latin typeface="微软雅黑" panose="020B0503020204020204" pitchFamily="34" charset="-122"/>
                <a:ea typeface="微软雅黑" panose="020B0503020204020204" pitchFamily="34" charset="-122"/>
              </a:defRPr>
            </a:lvl5pPr>
          </a:lstStyle>
          <a:p>
            <a:pPr lvl="0"/>
            <a:r>
              <a:rPr kumimoji="1" lang="zh-CN" altLang="en-US" dirty="0" smtClean="0"/>
              <a:t>请在此修改文字</a:t>
            </a:r>
            <a:endParaRPr kumimoji="1" lang="en-US" altLang="zh-CN" dirty="0" smtClean="0"/>
          </a:p>
          <a:p>
            <a:pPr lvl="1"/>
            <a:r>
              <a:rPr kumimoji="1" lang="zh-CN" altLang="en-US" dirty="0" smtClean="0"/>
              <a:t>第二级</a:t>
            </a:r>
            <a:endParaRPr kumimoji="1" lang="en-US" altLang="zh-CN" dirty="0" smtClean="0"/>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endParaRPr kumimoji="1" lang="zh-CN" altLang="en-US" dirty="0"/>
          </a:p>
        </p:txBody>
      </p:sp>
      <p:sp>
        <p:nvSpPr>
          <p:cNvPr id="10" name="Picture Placeholder 9"/>
          <p:cNvSpPr>
            <a:spLocks noGrp="1"/>
          </p:cNvSpPr>
          <p:nvPr>
            <p:ph type="pic" sz="quarter" idx="15" hasCustomPrompt="1"/>
          </p:nvPr>
        </p:nvSpPr>
        <p:spPr>
          <a:xfrm>
            <a:off x="4656138" y="1200150"/>
            <a:ext cx="4030662" cy="3310627"/>
          </a:xfrm>
        </p:spPr>
        <p:txBody>
          <a:bodyPr/>
          <a:lstStyle>
            <a:lvl1pPr>
              <a:defRPr baseline="0">
                <a:latin typeface="微软雅黑" panose="020B0503020204020204" pitchFamily="34" charset="-122"/>
                <a:ea typeface="微软雅黑" panose="020B0503020204020204" pitchFamily="34" charset="-122"/>
              </a:defRPr>
            </a:lvl1pPr>
          </a:lstStyle>
          <a:p>
            <a:r>
              <a:rPr kumimoji="1" lang="zh-CN" altLang="en-US" dirty="0" smtClean="0"/>
              <a:t>图片</a:t>
            </a:r>
            <a:endParaRPr kumimoji="1" lang="zh-CN" altLang="en-US" dirty="0"/>
          </a:p>
        </p:txBody>
      </p:sp>
    </p:spTree>
    <p:extLst>
      <p:ext uri="{BB962C8B-B14F-4D97-AF65-F5344CB8AC3E}">
        <p14:creationId xmlns:p14="http://schemas.microsoft.com/office/powerpoint/2010/main" val="1953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24052"/>
            <a:ext cx="8229600" cy="480163"/>
          </a:xfrm>
        </p:spPr>
        <p:txBody>
          <a:bodyPr>
            <a:noAutofit/>
          </a:bodyPr>
          <a:lstStyle>
            <a:lvl1pPr algn="l">
              <a:defRPr sz="3200" b="1" i="0" baseline="0">
                <a:solidFill>
                  <a:srgbClr val="FF3228"/>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smtClean="0"/>
              <a:t>请在此修改标题</a:t>
            </a:r>
            <a:endParaRPr kumimoji="1" lang="zh-CN" altLang="en-US" dirty="0"/>
          </a:p>
        </p:txBody>
      </p:sp>
      <p:sp>
        <p:nvSpPr>
          <p:cNvPr id="9" name="Text Placeholder 11"/>
          <p:cNvSpPr>
            <a:spLocks noGrp="1"/>
          </p:cNvSpPr>
          <p:nvPr>
            <p:ph type="body" sz="quarter" idx="13" hasCustomPrompt="1"/>
          </p:nvPr>
        </p:nvSpPr>
        <p:spPr>
          <a:xfrm>
            <a:off x="457200" y="603648"/>
            <a:ext cx="8229600" cy="410765"/>
          </a:xfrm>
        </p:spPr>
        <p:txBody>
          <a:bodyPr>
            <a:normAutofit/>
          </a:bodyPr>
          <a:lstStyle>
            <a:lvl1pPr marL="0" indent="0">
              <a:buNone/>
              <a:defRPr sz="2400" b="0" i="0">
                <a:latin typeface="Bell MT"/>
                <a:cs typeface="Bell MT"/>
              </a:defRPr>
            </a:lvl1pPr>
            <a:lvl2pPr marL="457200" indent="-457200">
              <a:buNone/>
              <a:defRPr sz="2400" b="1" i="0" baseline="0">
                <a:latin typeface="微软雅黑" panose="020B0503020204020204" pitchFamily="34" charset="-122"/>
                <a:ea typeface="微软雅黑" panose="020B0503020204020204" pitchFamily="34" charset="-122"/>
                <a:cs typeface="微软雅黑" panose="020B0503020204020204" pitchFamily="34" charset="-122"/>
              </a:defRPr>
            </a:lvl2pPr>
            <a:lvl3pPr marL="914400" indent="0">
              <a:buNone/>
              <a:defRPr/>
            </a:lvl3pPr>
            <a:lvl4pPr marL="1371600" indent="0">
              <a:buNone/>
              <a:defRPr/>
            </a:lvl4pPr>
            <a:lvl5pPr marL="1828800" indent="0">
              <a:buNone/>
              <a:defRPr/>
            </a:lvl5pPr>
          </a:lstStyle>
          <a:p>
            <a:pPr lvl="1"/>
            <a:r>
              <a:rPr kumimoji="1" lang="zh-CN" altLang="en-US" dirty="0" smtClean="0"/>
              <a:t>请在此修改副标题</a:t>
            </a:r>
            <a:endParaRPr kumimoji="1" lang="en-US" altLang="zh-CN" dirty="0" smtClean="0"/>
          </a:p>
        </p:txBody>
      </p:sp>
      <p:sp>
        <p:nvSpPr>
          <p:cNvPr id="10" name="Picture Placeholder 9"/>
          <p:cNvSpPr>
            <a:spLocks noGrp="1"/>
          </p:cNvSpPr>
          <p:nvPr>
            <p:ph type="pic" sz="quarter" idx="15" hasCustomPrompt="1"/>
          </p:nvPr>
        </p:nvSpPr>
        <p:spPr>
          <a:xfrm>
            <a:off x="457200" y="1200150"/>
            <a:ext cx="8229600" cy="3301288"/>
          </a:xfrm>
        </p:spPr>
        <p:txBody>
          <a:bodyPr/>
          <a:lstStyle>
            <a:lvl1pPr>
              <a:defRPr b="1"/>
            </a:lvl1pPr>
          </a:lstStyle>
          <a:p>
            <a:r>
              <a:rPr kumimoji="1" lang="zh-CN" altLang="en-US" dirty="0" smtClean="0"/>
              <a:t>图片</a:t>
            </a:r>
            <a:endParaRPr kumimoji="1" lang="zh-CN" altLang="en-US" dirty="0"/>
          </a:p>
        </p:txBody>
      </p:sp>
    </p:spTree>
    <p:extLst>
      <p:ext uri="{BB962C8B-B14F-4D97-AF65-F5344CB8AC3E}">
        <p14:creationId xmlns:p14="http://schemas.microsoft.com/office/powerpoint/2010/main" val="1443733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24052"/>
            <a:ext cx="8229600" cy="480163"/>
          </a:xfrm>
        </p:spPr>
        <p:txBody>
          <a:bodyPr>
            <a:noAutofit/>
          </a:bodyPr>
          <a:lstStyle>
            <a:lvl1pPr algn="l">
              <a:defRPr sz="3200" b="1" i="0" baseline="0">
                <a:solidFill>
                  <a:srgbClr val="FF3228"/>
                </a:solidFill>
                <a:latin typeface="(使用中文字体)"/>
                <a:ea typeface="微软雅黑" panose="020B0503020204020204" pitchFamily="34" charset="-122"/>
                <a:cs typeface="Bell MT"/>
              </a:defRPr>
            </a:lvl1pPr>
          </a:lstStyle>
          <a:p>
            <a:r>
              <a:rPr kumimoji="1" lang="zh-CN" altLang="en-US" dirty="0" smtClean="0"/>
              <a:t>请在此修改标题</a:t>
            </a:r>
            <a:endParaRPr kumimoji="1" lang="zh-CN" altLang="en-US" dirty="0"/>
          </a:p>
        </p:txBody>
      </p:sp>
      <p:sp>
        <p:nvSpPr>
          <p:cNvPr id="9" name="Text Placeholder 11"/>
          <p:cNvSpPr>
            <a:spLocks noGrp="1"/>
          </p:cNvSpPr>
          <p:nvPr>
            <p:ph type="body" sz="quarter" idx="13" hasCustomPrompt="1"/>
          </p:nvPr>
        </p:nvSpPr>
        <p:spPr>
          <a:xfrm>
            <a:off x="457200" y="603648"/>
            <a:ext cx="8229600" cy="410765"/>
          </a:xfrm>
        </p:spPr>
        <p:txBody>
          <a:bodyPr>
            <a:normAutofit/>
          </a:bodyPr>
          <a:lstStyle>
            <a:lvl1pPr marL="0" indent="0">
              <a:buNone/>
              <a:defRPr sz="2400" b="0" i="0">
                <a:latin typeface="Bell MT"/>
                <a:cs typeface="Bell MT"/>
              </a:defRPr>
            </a:lvl1pPr>
            <a:lvl2pPr marL="457200" indent="-457200">
              <a:buNone/>
              <a:defRPr sz="2400" b="1" i="0" baseline="0">
                <a:latin typeface="华文中宋"/>
                <a:ea typeface="微软雅黑" panose="020B0503020204020204" pitchFamily="34" charset="-122"/>
                <a:cs typeface="华文中宋"/>
              </a:defRPr>
            </a:lvl2pPr>
            <a:lvl3pPr marL="914400" indent="0">
              <a:buNone/>
              <a:defRPr/>
            </a:lvl3pPr>
            <a:lvl4pPr marL="1371600" indent="0">
              <a:buNone/>
              <a:defRPr/>
            </a:lvl4pPr>
            <a:lvl5pPr marL="1828800" indent="0">
              <a:buNone/>
              <a:defRPr/>
            </a:lvl5pPr>
          </a:lstStyle>
          <a:p>
            <a:pPr lvl="1"/>
            <a:r>
              <a:rPr kumimoji="1" lang="zh-CN" altLang="en-US" dirty="0" smtClean="0"/>
              <a:t>请在此修改副标题</a:t>
            </a:r>
            <a:endParaRPr kumimoji="1" lang="en-US" altLang="zh-CN" dirty="0" smtClean="0"/>
          </a:p>
        </p:txBody>
      </p:sp>
      <p:sp>
        <p:nvSpPr>
          <p:cNvPr id="3" name="Chart Placeholder 2"/>
          <p:cNvSpPr>
            <a:spLocks noGrp="1"/>
          </p:cNvSpPr>
          <p:nvPr>
            <p:ph type="chart" sz="quarter" idx="14" hasCustomPrompt="1"/>
          </p:nvPr>
        </p:nvSpPr>
        <p:spPr>
          <a:xfrm>
            <a:off x="457200" y="1185863"/>
            <a:ext cx="8229600" cy="3324914"/>
          </a:xfrm>
        </p:spPr>
        <p:txBody>
          <a:bodyPr/>
          <a:lstStyle/>
          <a:p>
            <a:r>
              <a:rPr kumimoji="1" lang="zh-CN" altLang="en-US" dirty="0" smtClean="0"/>
              <a:t>图表</a:t>
            </a:r>
            <a:endParaRPr kumimoji="1" lang="zh-CN" altLang="en-US" dirty="0"/>
          </a:p>
        </p:txBody>
      </p:sp>
    </p:spTree>
    <p:extLst>
      <p:ext uri="{BB962C8B-B14F-4D97-AF65-F5344CB8AC3E}">
        <p14:creationId xmlns:p14="http://schemas.microsoft.com/office/powerpoint/2010/main" val="50887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457200" y="1200150"/>
            <a:ext cx="4013200" cy="3310627"/>
          </a:xfrm>
        </p:spPr>
        <p:txBody>
          <a:bodyPr/>
          <a:lstStyle>
            <a:lvl1pPr>
              <a:defRPr sz="2000" b="1">
                <a:latin typeface="微软雅黑" panose="020B0503020204020204" pitchFamily="34" charset="-122"/>
                <a:ea typeface="微软雅黑" panose="020B0503020204020204" pitchFamily="34" charset="-122"/>
                <a:cs typeface="微软雅黑" panose="020B0503020204020204" pitchFamily="34" charset="-122"/>
              </a:defRPr>
            </a:lvl1pPr>
            <a:lvl2pPr>
              <a:defRPr sz="1800">
                <a:latin typeface="微软雅黑" panose="020B0503020204020204" pitchFamily="34" charset="-122"/>
                <a:ea typeface="微软雅黑" panose="020B0503020204020204" pitchFamily="34" charset="-122"/>
                <a:cs typeface="微软雅黑" panose="020B0503020204020204" pitchFamily="34" charset="-122"/>
              </a:defRPr>
            </a:lvl2pPr>
            <a:lvl3pPr>
              <a:defRPr sz="1800">
                <a:latin typeface="微软雅黑" panose="020B0503020204020204" pitchFamily="34" charset="-122"/>
                <a:ea typeface="微软雅黑" panose="020B0503020204020204" pitchFamily="34" charset="-122"/>
                <a:cs typeface="微软雅黑" panose="020B0503020204020204" pitchFamily="34" charset="-122"/>
              </a:defRPr>
            </a:lvl3pPr>
            <a:lvl4pPr>
              <a:defRPr sz="1600">
                <a:latin typeface="微软雅黑" panose="020B0503020204020204" pitchFamily="34" charset="-122"/>
                <a:ea typeface="微软雅黑" panose="020B0503020204020204" pitchFamily="34" charset="-122"/>
                <a:cs typeface="微软雅黑" panose="020B0503020204020204" pitchFamily="34" charset="-122"/>
              </a:defRPr>
            </a:lvl4pPr>
            <a:lvl5pPr>
              <a:defRPr sz="1600">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dirty="0" smtClean="0"/>
              <a:t>请在此修改文字</a:t>
            </a:r>
            <a:endParaRPr kumimoji="1" lang="en-US" altLang="zh-CN" dirty="0" smtClean="0"/>
          </a:p>
          <a:p>
            <a:pPr lvl="1"/>
            <a:r>
              <a:rPr kumimoji="1" lang="zh-CN" altLang="en-US" dirty="0" smtClean="0"/>
              <a:t>第二级</a:t>
            </a:r>
            <a:endParaRPr kumimoji="1" lang="en-US" altLang="zh-CN" dirty="0" smtClean="0"/>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endParaRPr kumimoji="1" lang="zh-CN" altLang="en-US" dirty="0"/>
          </a:p>
        </p:txBody>
      </p:sp>
      <p:sp>
        <p:nvSpPr>
          <p:cNvPr id="11" name="Title 1"/>
          <p:cNvSpPr>
            <a:spLocks noGrp="1"/>
          </p:cNvSpPr>
          <p:nvPr>
            <p:ph type="title" hasCustomPrompt="1"/>
          </p:nvPr>
        </p:nvSpPr>
        <p:spPr>
          <a:xfrm>
            <a:off x="457200" y="124052"/>
            <a:ext cx="8229600" cy="480163"/>
          </a:xfrm>
        </p:spPr>
        <p:txBody>
          <a:bodyPr>
            <a:noAutofit/>
          </a:bodyPr>
          <a:lstStyle>
            <a:lvl1pPr algn="l">
              <a:defRPr sz="2800" b="1" i="0" baseline="0">
                <a:solidFill>
                  <a:srgbClr val="FF3228"/>
                </a:solidFill>
                <a:latin typeface="华文中宋"/>
                <a:ea typeface="微软雅黑" panose="020B0503020204020204" pitchFamily="34" charset="-122"/>
                <a:cs typeface="华文中宋"/>
              </a:defRPr>
            </a:lvl1pPr>
          </a:lstStyle>
          <a:p>
            <a:r>
              <a:rPr kumimoji="1" lang="zh-CN" altLang="en-US" dirty="0" smtClean="0"/>
              <a:t>请在此修改标题</a:t>
            </a:r>
            <a:endParaRPr kumimoji="1" lang="zh-CN" altLang="en-US" dirty="0"/>
          </a:p>
        </p:txBody>
      </p:sp>
      <p:sp>
        <p:nvSpPr>
          <p:cNvPr id="12" name="Text Placeholder 11"/>
          <p:cNvSpPr>
            <a:spLocks noGrp="1"/>
          </p:cNvSpPr>
          <p:nvPr>
            <p:ph type="body" sz="quarter" idx="13" hasCustomPrompt="1"/>
          </p:nvPr>
        </p:nvSpPr>
        <p:spPr>
          <a:xfrm>
            <a:off x="457200" y="603648"/>
            <a:ext cx="8229600" cy="410765"/>
          </a:xfrm>
        </p:spPr>
        <p:txBody>
          <a:bodyPr>
            <a:noAutofit/>
          </a:bodyPr>
          <a:lstStyle>
            <a:lvl1pPr marL="0" indent="0">
              <a:buNone/>
              <a:defRPr sz="2800" b="1" i="0">
                <a:solidFill>
                  <a:srgbClr val="FF3228"/>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smtClean="0"/>
              <a:t>Click to edit Master title</a:t>
            </a:r>
          </a:p>
        </p:txBody>
      </p:sp>
      <p:sp>
        <p:nvSpPr>
          <p:cNvPr id="3" name="Text Placeholder 2"/>
          <p:cNvSpPr>
            <a:spLocks noGrp="1"/>
          </p:cNvSpPr>
          <p:nvPr>
            <p:ph type="body" sz="quarter" idx="15"/>
          </p:nvPr>
        </p:nvSpPr>
        <p:spPr>
          <a:xfrm>
            <a:off x="4687888" y="1200150"/>
            <a:ext cx="3998912" cy="3309938"/>
          </a:xfrm>
        </p:spPr>
        <p:txBody>
          <a:bodyPr/>
          <a:lstStyle>
            <a:lvl1pPr>
              <a:defRPr sz="1800">
                <a:latin typeface="微软雅黑" panose="020B0503020204020204" pitchFamily="34" charset="-122"/>
                <a:ea typeface="微软雅黑" panose="020B0503020204020204" pitchFamily="34" charset="-122"/>
                <a:cs typeface="微软雅黑" panose="020B0503020204020204" pitchFamily="34" charset="-122"/>
              </a:defRPr>
            </a:lvl1pPr>
            <a:lvl2pPr>
              <a:defRPr sz="1500">
                <a:latin typeface="微软雅黑" panose="020B0503020204020204" pitchFamily="34" charset="-122"/>
                <a:ea typeface="微软雅黑" panose="020B0503020204020204" pitchFamily="34" charset="-122"/>
                <a:cs typeface="微软雅黑" panose="020B0503020204020204" pitchFamily="34" charset="-122"/>
              </a:defRPr>
            </a:lvl2pPr>
            <a:lvl3pPr>
              <a:defRPr sz="1500">
                <a:latin typeface="微软雅黑" panose="020B0503020204020204" pitchFamily="34" charset="-122"/>
                <a:ea typeface="微软雅黑" panose="020B0503020204020204" pitchFamily="34" charset="-122"/>
                <a:cs typeface="微软雅黑" panose="020B0503020204020204" pitchFamily="34" charset="-122"/>
              </a:defRPr>
            </a:lvl3pPr>
            <a:lvl4pPr>
              <a:defRPr sz="1500">
                <a:latin typeface="微软雅黑" panose="020B0503020204020204" pitchFamily="34" charset="-122"/>
                <a:ea typeface="微软雅黑" panose="020B0503020204020204" pitchFamily="34" charset="-122"/>
                <a:cs typeface="微软雅黑" panose="020B0503020204020204" pitchFamily="34" charset="-122"/>
              </a:defRPr>
            </a:lvl4pPr>
            <a:lvl5pPr>
              <a:defRPr sz="1500">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en-US" altLang="zh-CN" dirty="0" smtClean="0"/>
              <a:t>Click to edit Master text styles</a:t>
            </a:r>
          </a:p>
          <a:p>
            <a:pPr lvl="1"/>
            <a:r>
              <a:rPr kumimoji="1" lang="en-US" altLang="zh-CN" dirty="0" smtClean="0"/>
              <a:t>Second level</a:t>
            </a:r>
          </a:p>
          <a:p>
            <a:pPr lvl="2"/>
            <a:r>
              <a:rPr kumimoji="1" lang="en-US" altLang="zh-CN" dirty="0" smtClean="0"/>
              <a:t>Third level</a:t>
            </a:r>
          </a:p>
          <a:p>
            <a:pPr lvl="3"/>
            <a:r>
              <a:rPr kumimoji="1" lang="en-US" altLang="zh-CN" dirty="0" smtClean="0"/>
              <a:t>Fourth level</a:t>
            </a:r>
          </a:p>
          <a:p>
            <a:pPr lvl="4"/>
            <a:r>
              <a:rPr kumimoji="1" lang="en-US" altLang="zh-CN" dirty="0" smtClean="0"/>
              <a:t>Fifth level</a:t>
            </a:r>
            <a:endParaRPr kumimoji="1" lang="zh-CN" altLang="en-US" dirty="0"/>
          </a:p>
        </p:txBody>
      </p:sp>
    </p:spTree>
    <p:extLst>
      <p:ext uri="{BB962C8B-B14F-4D97-AF65-F5344CB8AC3E}">
        <p14:creationId xmlns:p14="http://schemas.microsoft.com/office/powerpoint/2010/main" val="359538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074" name="Picture 2" descr="C:\Users\think3\Desktop\当当-PPT000-0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5343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hasCustomPrompt="1"/>
          </p:nvPr>
        </p:nvSpPr>
        <p:spPr>
          <a:xfrm>
            <a:off x="1310919" y="1075296"/>
            <a:ext cx="6691669" cy="3287334"/>
          </a:xfrm>
        </p:spPr>
        <p:txBody>
          <a:bodyPr>
            <a:normAutofit/>
          </a:bodyPr>
          <a:lstStyle>
            <a:lvl1pPr marL="0" indent="0">
              <a:buNone/>
              <a:defRPr sz="2000" b="0" i="0" baseline="0">
                <a:solidFill>
                  <a:schemeClr val="bg1"/>
                </a:solidFill>
                <a:latin typeface="华文中宋"/>
                <a:ea typeface="微软雅黑" panose="020B0503020204020204" pitchFamily="34" charset="-122"/>
                <a:cs typeface="华文中宋"/>
              </a:defRPr>
            </a:lvl1pPr>
          </a:lstStyle>
          <a:p>
            <a:pPr lvl="0"/>
            <a:r>
              <a:rPr kumimoji="1" lang="zh-CN" altLang="en-US" dirty="0" smtClean="0"/>
              <a:t>请在此修改文字</a:t>
            </a:r>
            <a:endParaRPr kumimoji="1" lang="en-US" altLang="zh-CN" dirty="0" smtClean="0"/>
          </a:p>
        </p:txBody>
      </p:sp>
    </p:spTree>
    <p:extLst>
      <p:ext uri="{BB962C8B-B14F-4D97-AF65-F5344CB8AC3E}">
        <p14:creationId xmlns:p14="http://schemas.microsoft.com/office/powerpoint/2010/main" val="259741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dirty="0" smtClean="0"/>
              <a:t>请在此修改标题</a:t>
            </a:r>
            <a:endParaRPr kumimoji="1" lang="zh-CN" altLang="en-US" dirty="0"/>
          </a:p>
        </p:txBody>
      </p:sp>
      <p:sp>
        <p:nvSpPr>
          <p:cNvPr id="3" name="Text Placeholder 2"/>
          <p:cNvSpPr>
            <a:spLocks noGrp="1"/>
          </p:cNvSpPr>
          <p:nvPr>
            <p:ph type="body" idx="1"/>
          </p:nvPr>
        </p:nvSpPr>
        <p:spPr>
          <a:xfrm>
            <a:off x="457200" y="1200151"/>
            <a:ext cx="8229600" cy="3291948"/>
          </a:xfrm>
          <a:prstGeom prst="rect">
            <a:avLst/>
          </a:prstGeom>
        </p:spPr>
        <p:txBody>
          <a:bodyPr vert="horz" lIns="91440" tIns="45720" rIns="91440" bIns="45720" rtlCol="0">
            <a:normAutofit/>
          </a:bodyPr>
          <a:lstStyle/>
          <a:p>
            <a:pPr lvl="0"/>
            <a:r>
              <a:rPr kumimoji="1" lang="zh-CN" altLang="en-US" dirty="0" smtClean="0"/>
              <a:t>请在此修改文字</a:t>
            </a:r>
            <a:endParaRPr kumimoji="1" lang="en-US" altLang="zh-CN" dirty="0" smtClean="0"/>
          </a:p>
          <a:p>
            <a:pPr lvl="1"/>
            <a:r>
              <a:rPr kumimoji="1" lang="zh-CN" altLang="en-US" dirty="0" smtClean="0"/>
              <a:t>第二级</a:t>
            </a:r>
            <a:endParaRPr kumimoji="1" lang="en-US" altLang="zh-CN" dirty="0" smtClean="0"/>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endParaRPr kumimoji="1" lang="zh-CN" altLang="en-US" dirty="0"/>
          </a:p>
        </p:txBody>
      </p:sp>
      <p:pic>
        <p:nvPicPr>
          <p:cNvPr id="1026" name="Picture 2" descr="C:\Users\think3\Desktop\当当PPT下条-01.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229" y="4668380"/>
            <a:ext cx="9141771" cy="47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78374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4" r:id="rId4"/>
    <p:sldLayoutId id="2147483675" r:id="rId5"/>
    <p:sldLayoutId id="2147483693" r:id="rId6"/>
  </p:sldLayoutIdLst>
  <p:hf hdr="0" ftr="0"/>
  <p:txStyles>
    <p:titleStyle>
      <a:lvl1pPr algn="ctr" defTabSz="457200" rtl="0" eaLnBrk="1" latinLnBrk="0" hangingPunct="1">
        <a:spcBef>
          <a:spcPct val="0"/>
        </a:spcBef>
        <a:buNone/>
        <a:defRPr sz="3200" b="1" i="0" kern="1200" baseline="0">
          <a:solidFill>
            <a:srgbClr val="FF3228"/>
          </a:solidFill>
          <a:latin typeface="微软雅黑" panose="020B0503020204020204" pitchFamily="34" charset="-122"/>
          <a:ea typeface="微软雅黑" panose="020B0503020204020204" pitchFamily="34" charset="-122"/>
          <a:cs typeface="华文中宋"/>
        </a:defRPr>
      </a:lvl1pPr>
    </p:titleStyle>
    <p:bodyStyle>
      <a:lvl1pPr marL="342900" indent="-342900" algn="l" defTabSz="457200" rtl="0" eaLnBrk="1" latinLnBrk="0" hangingPunct="1">
        <a:spcBef>
          <a:spcPct val="20000"/>
        </a:spcBef>
        <a:buFont typeface="Arial"/>
        <a:buChar char="•"/>
        <a:defRPr sz="2200" kern="1200">
          <a:solidFill>
            <a:schemeClr val="tx1"/>
          </a:solidFill>
          <a:latin typeface="微软雅黑"/>
          <a:ea typeface="微软雅黑"/>
          <a:cs typeface="微软雅黑"/>
        </a:defRPr>
      </a:lvl1pPr>
      <a:lvl2pPr marL="742950" indent="-285750" algn="l" defTabSz="457200" rtl="0" eaLnBrk="1" latinLnBrk="0" hangingPunct="1">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spcBef>
          <a:spcPct val="20000"/>
        </a:spcBef>
        <a:buFont typeface="Arial"/>
        <a:buChar char="•"/>
        <a:defRPr sz="2000" kern="1200">
          <a:solidFill>
            <a:schemeClr val="tx1"/>
          </a:solidFill>
          <a:latin typeface="微软雅黑"/>
          <a:ea typeface="微软雅黑"/>
          <a:cs typeface="微软雅黑"/>
        </a:defRPr>
      </a:lvl3pPr>
      <a:lvl4pPr marL="1600200" indent="-228600" algn="l" defTabSz="457200" rtl="0" eaLnBrk="1" latinLnBrk="0" hangingPunct="1">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dirty="0" smtClean="0"/>
              <a:t>请在此修改标题</a:t>
            </a:r>
            <a:endParaRPr kumimoji="1" lang="zh-CN" alt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请在此修改文字</a:t>
            </a:r>
            <a:endParaRPr kumimoji="1" lang="en-US" altLang="zh-CN" dirty="0" smtClean="0"/>
          </a:p>
          <a:p>
            <a:pPr lvl="1"/>
            <a:r>
              <a:rPr kumimoji="1" lang="zh-CN" altLang="en-US" dirty="0" smtClean="0"/>
              <a:t>第二级</a:t>
            </a:r>
            <a:endParaRPr kumimoji="1" lang="en-US" altLang="zh-CN" dirty="0" smtClean="0"/>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endParaRPr kumimoji="1" lang="zh-CN" altLang="en-US" dirty="0"/>
          </a:p>
        </p:txBody>
      </p:sp>
      <p:pic>
        <p:nvPicPr>
          <p:cNvPr id="5" name="Picture 2" descr="C:\Users\think3\Desktop\当当PPT下条-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29" y="4668380"/>
            <a:ext cx="9141771" cy="47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917295"/>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457200" rtl="0" eaLnBrk="1" latinLnBrk="0" hangingPunct="1">
        <a:spcBef>
          <a:spcPct val="0"/>
        </a:spcBef>
        <a:buNone/>
        <a:defRPr sz="44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spcBef>
          <a:spcPct val="20000"/>
        </a:spcBef>
        <a:buFont typeface="Arial"/>
        <a:buChar char="•"/>
        <a:defRPr sz="2000" kern="1200">
          <a:solidFill>
            <a:schemeClr val="tx1"/>
          </a:solidFill>
          <a:latin typeface="微软雅黑"/>
          <a:ea typeface="微软雅黑"/>
          <a:cs typeface="微软雅黑"/>
        </a:defRPr>
      </a:lvl3pPr>
      <a:lvl4pPr marL="1600200" indent="-228600" algn="l" defTabSz="457200" rtl="0" eaLnBrk="1" latinLnBrk="0" hangingPunct="1">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facebook.github.io/react/docs/why-reac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facebook.github.io/react/index.html" TargetMode="External"/><Relationship Id="rId2" Type="http://schemas.openxmlformats.org/officeDocument/2006/relationships/hyperlink" Target="https://github.com/facebook/react" TargetMode="External"/><Relationship Id="rId1" Type="http://schemas.openxmlformats.org/officeDocument/2006/relationships/slideLayout" Target="../slideLayouts/slideLayout3.xml"/><Relationship Id="rId4" Type="http://schemas.openxmlformats.org/officeDocument/2006/relationships/hyperlink" Target="http://www.html-js.com/article/Using-Reactjs-to-develop-web-application-Reactjs-programming-idea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facebook.github.io/react/docs/jsx-in-depth.html" TargetMode="External"/><Relationship Id="rId2" Type="http://schemas.openxmlformats.org/officeDocument/2006/relationships/hyperlink" Target="http://facebook.github.io/react/" TargetMode="External"/><Relationship Id="rId1" Type="http://schemas.openxmlformats.org/officeDocument/2006/relationships/slideLayout" Target="../slideLayouts/slideLayout2.xml"/><Relationship Id="rId5" Type="http://schemas.openxmlformats.org/officeDocument/2006/relationships/hyperlink" Target="http://facebook.github.io/react/docs/jsx-gotchas.html" TargetMode="External"/><Relationship Id="rId4" Type="http://schemas.openxmlformats.org/officeDocument/2006/relationships/hyperlink" Target="http://facebook.github.io/react/jsx-compil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098" name="Picture 2" descr="C:\Users\think3\Desktop\当当-PPT-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932"/>
            <a:ext cx="9144001" cy="515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75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lang="zh-CN" altLang="zh-CN" dirty="0"/>
              <a:t>Displaying Data</a:t>
            </a:r>
            <a:endParaRPr lang="zh-CN" altLang="zh-CN" dirty="0"/>
          </a:p>
        </p:txBody>
      </p:sp>
      <p:sp>
        <p:nvSpPr>
          <p:cNvPr id="5" name="Text Placeholder 4"/>
          <p:cNvSpPr>
            <a:spLocks noGrp="1"/>
          </p:cNvSpPr>
          <p:nvPr>
            <p:ph type="body" sz="quarter" idx="14"/>
          </p:nvPr>
        </p:nvSpPr>
        <p:spPr/>
        <p:txBody>
          <a:bodyPr>
            <a:normAutofit fontScale="55000" lnSpcReduction="20000"/>
          </a:bodyPr>
          <a:lstStyle/>
          <a:p>
            <a:pPr marL="0" indent="0">
              <a:lnSpc>
                <a:spcPct val="130000"/>
              </a:lnSpc>
              <a:buNone/>
            </a:pPr>
            <a:r>
              <a:rPr lang="zh-CN" altLang="zh-CN" sz="2000" dirty="0"/>
              <a:t>不带</a:t>
            </a:r>
            <a:r>
              <a:rPr lang="en-US" altLang="zh-CN" sz="2000" dirty="0"/>
              <a:t>JSX</a:t>
            </a:r>
            <a:r>
              <a:rPr lang="zh-CN" altLang="zh-CN" sz="2000" dirty="0"/>
              <a:t>的</a:t>
            </a:r>
            <a:r>
              <a:rPr lang="en-US" altLang="zh-CN" sz="2000" dirty="0" smtClean="0"/>
              <a:t>React</a:t>
            </a:r>
          </a:p>
          <a:p>
            <a:pPr marL="0" indent="0">
              <a:lnSpc>
                <a:spcPct val="130000"/>
              </a:lnSpc>
              <a:buNone/>
            </a:pPr>
            <a:endParaRPr lang="en-US" altLang="zh-CN" sz="2000" dirty="0"/>
          </a:p>
          <a:p>
            <a:pPr marL="0" indent="0">
              <a:buNone/>
            </a:pPr>
            <a:r>
              <a:rPr lang="en-US" altLang="zh-CN" sz="2000" dirty="0"/>
              <a:t>JSX</a:t>
            </a:r>
            <a:r>
              <a:rPr lang="zh-CN" altLang="zh-CN" sz="2000" dirty="0"/>
              <a:t>是完全的可选的，你没必要必须和</a:t>
            </a:r>
            <a:r>
              <a:rPr lang="en-US" altLang="zh-CN" sz="2000" dirty="0"/>
              <a:t>R</a:t>
            </a:r>
            <a:r>
              <a:rPr lang="zh-CN" altLang="zh-CN" sz="2000" dirty="0"/>
              <a:t>一起使用</a:t>
            </a:r>
            <a:r>
              <a:rPr lang="en-US" altLang="zh-CN" sz="2000" dirty="0"/>
              <a:t>JSX</a:t>
            </a:r>
            <a:r>
              <a:rPr lang="zh-CN" altLang="zh-CN" sz="2000" dirty="0"/>
              <a:t>，你可以用代码</a:t>
            </a:r>
          </a:p>
          <a:p>
            <a:pPr marL="0" indent="0">
              <a:buNone/>
            </a:pPr>
            <a:r>
              <a:rPr lang="zh-CN" altLang="zh-CN" sz="2000" dirty="0"/>
              <a:t>React.createElement</a:t>
            </a:r>
          </a:p>
          <a:p>
            <a:pPr marL="0" indent="0">
              <a:buNone/>
            </a:pPr>
            <a:r>
              <a:rPr lang="zh-CN" altLang="zh-CN" sz="2000" dirty="0"/>
              <a:t>生成这些树，第一个参数是标签，第二参数传入一个含有属性的对象，第三个参数是标签的子内容</a:t>
            </a:r>
          </a:p>
          <a:p>
            <a:pPr marL="0" indent="0">
              <a:buNone/>
            </a:pPr>
            <a:r>
              <a:rPr lang="zh-CN" altLang="zh-CN" sz="2000" dirty="0"/>
              <a:t>var child = React.createElement('li', null, 'Text Content');</a:t>
            </a:r>
          </a:p>
          <a:p>
            <a:pPr marL="0" indent="0">
              <a:buNone/>
            </a:pPr>
            <a:r>
              <a:rPr lang="zh-CN" altLang="zh-CN" sz="2000" dirty="0"/>
              <a:t>var root = React.createElement('ul', { className: 'my-list' }, child);</a:t>
            </a:r>
          </a:p>
          <a:p>
            <a:pPr marL="0" indent="0">
              <a:buNone/>
            </a:pPr>
            <a:r>
              <a:rPr lang="zh-CN" altLang="zh-CN" sz="2000" dirty="0"/>
              <a:t>React.render(root, document.body);</a:t>
            </a:r>
          </a:p>
          <a:p>
            <a:pPr marL="0" indent="0">
              <a:buNone/>
            </a:pPr>
            <a:r>
              <a:rPr lang="zh-CN" altLang="zh-CN" sz="2000" dirty="0"/>
              <a:t>为了方便你也可以用工厂模式的方法去生成自定义组件</a:t>
            </a:r>
          </a:p>
          <a:p>
            <a:pPr marL="0" indent="0">
              <a:buNone/>
            </a:pPr>
            <a:r>
              <a:rPr lang="zh-CN" altLang="zh-CN" sz="2000" dirty="0"/>
              <a:t>var Factory = React.createFactory(ComponentClass);</a:t>
            </a:r>
          </a:p>
          <a:p>
            <a:pPr marL="0" indent="0">
              <a:buNone/>
            </a:pPr>
            <a:r>
              <a:rPr lang="zh-CN" altLang="zh-CN" sz="2000" dirty="0"/>
              <a:t>...</a:t>
            </a:r>
          </a:p>
          <a:p>
            <a:pPr marL="0" indent="0">
              <a:buNone/>
            </a:pPr>
            <a:r>
              <a:rPr lang="zh-CN" altLang="zh-CN" sz="2000" dirty="0"/>
              <a:t>var root = Factory({ custom: 'prop' });</a:t>
            </a:r>
          </a:p>
          <a:p>
            <a:pPr marL="0" indent="0">
              <a:buNone/>
            </a:pPr>
            <a:r>
              <a:rPr lang="zh-CN" altLang="zh-CN" sz="2000" dirty="0"/>
              <a:t>React.render(root, document.body);</a:t>
            </a:r>
          </a:p>
          <a:p>
            <a:pPr marL="0" indent="0">
              <a:buNone/>
            </a:pPr>
            <a:r>
              <a:rPr lang="en-US" altLang="zh-CN" sz="2000" dirty="0"/>
              <a:t>R</a:t>
            </a:r>
            <a:r>
              <a:rPr lang="zh-CN" altLang="zh-CN" sz="2000" dirty="0"/>
              <a:t>已经内置了常用标签的工厂方法</a:t>
            </a:r>
          </a:p>
          <a:p>
            <a:pPr marL="0" indent="0">
              <a:buNone/>
            </a:pPr>
            <a:r>
              <a:rPr lang="zh-CN" altLang="zh-CN" sz="2000" dirty="0"/>
              <a:t>var root = React.DOM.ul({ className: 'my-list' },</a:t>
            </a:r>
          </a:p>
          <a:p>
            <a:pPr marL="0" indent="0">
              <a:buNone/>
            </a:pPr>
            <a:r>
              <a:rPr lang="zh-CN" altLang="zh-CN" sz="2000" dirty="0"/>
              <a:t>             React.DOM.li(null, 'Text Content')</a:t>
            </a:r>
          </a:p>
          <a:p>
            <a:pPr marL="0" indent="0">
              <a:buNone/>
            </a:pPr>
            <a:r>
              <a:rPr lang="zh-CN" altLang="zh-CN" sz="2000" dirty="0"/>
              <a:t>           );</a:t>
            </a:r>
          </a:p>
          <a:p>
            <a:pPr marL="0" indent="0">
              <a:lnSpc>
                <a:spcPct val="130000"/>
              </a:lnSpc>
              <a:buNone/>
            </a:pPr>
            <a:endParaRPr lang="en-US" altLang="zh-CN" sz="2000" dirty="0" smtClean="0"/>
          </a:p>
        </p:txBody>
      </p:sp>
      <p:sp>
        <p:nvSpPr>
          <p:cNvPr id="8" name="Title 1"/>
          <p:cNvSpPr>
            <a:spLocks noGrp="1"/>
          </p:cNvSpPr>
          <p:nvPr>
            <p:ph type="title"/>
          </p:nvPr>
        </p:nvSpPr>
        <p:spPr/>
        <p:txBody>
          <a:bodyPr/>
          <a:lstStyle/>
          <a:p>
            <a:r>
              <a:rPr kumimoji="1" lang="zh-CN" altLang="en-US" dirty="0" smtClean="0"/>
              <a:t>一般使用指南</a:t>
            </a:r>
            <a:endParaRPr kumimoji="1" lang="zh-CN" altLang="en-US" dirty="0"/>
          </a:p>
        </p:txBody>
      </p:sp>
    </p:spTree>
    <p:extLst>
      <p:ext uri="{BB962C8B-B14F-4D97-AF65-F5344CB8AC3E}">
        <p14:creationId xmlns:p14="http://schemas.microsoft.com/office/powerpoint/2010/main" val="464959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kumimoji="1" lang="zh-CN" altLang="en-US" dirty="0"/>
              <a:t>感想</a:t>
            </a:r>
            <a:endParaRPr kumimoji="1" lang="zh-CN" altLang="en-US" dirty="0"/>
          </a:p>
        </p:txBody>
      </p:sp>
      <p:sp>
        <p:nvSpPr>
          <p:cNvPr id="5" name="Text Placeholder 4"/>
          <p:cNvSpPr>
            <a:spLocks noGrp="1"/>
          </p:cNvSpPr>
          <p:nvPr>
            <p:ph type="body" sz="quarter" idx="14"/>
          </p:nvPr>
        </p:nvSpPr>
        <p:spPr/>
        <p:txBody>
          <a:bodyPr>
            <a:normAutofit/>
          </a:bodyPr>
          <a:lstStyle/>
          <a:p>
            <a:pPr marL="0" indent="0">
              <a:lnSpc>
                <a:spcPct val="130000"/>
              </a:lnSpc>
              <a:buNone/>
            </a:pPr>
            <a:r>
              <a:rPr kumimoji="1" lang="zh-CN" altLang="en-US" sz="2000" dirty="0" smtClean="0">
                <a:latin typeface="Calibri"/>
                <a:cs typeface="Calibri"/>
              </a:rPr>
              <a:t>以上内容译自官方手册</a:t>
            </a:r>
            <a:endParaRPr kumimoji="1" lang="en-US" altLang="zh-CN" sz="2000" dirty="0" smtClean="0">
              <a:latin typeface="Calibri"/>
              <a:cs typeface="Calibri"/>
            </a:endParaRPr>
          </a:p>
          <a:p>
            <a:pPr marL="0" indent="0">
              <a:lnSpc>
                <a:spcPct val="130000"/>
              </a:lnSpc>
              <a:buNone/>
            </a:pPr>
            <a:r>
              <a:rPr kumimoji="1" lang="en-US" altLang="zh-CN" sz="2000" dirty="0">
                <a:latin typeface="Calibri"/>
                <a:cs typeface="Calibri"/>
                <a:hlinkClick r:id="rId2"/>
              </a:rPr>
              <a:t>http://</a:t>
            </a:r>
            <a:r>
              <a:rPr kumimoji="1" lang="en-US" altLang="zh-CN" sz="2000" dirty="0" smtClean="0">
                <a:latin typeface="Calibri"/>
                <a:cs typeface="Calibri"/>
                <a:hlinkClick r:id="rId2"/>
              </a:rPr>
              <a:t>facebook.github.io/react/docs/why-react.html</a:t>
            </a:r>
            <a:endParaRPr kumimoji="1" lang="en-US" altLang="zh-CN" sz="2000" dirty="0" smtClean="0">
              <a:latin typeface="Calibri"/>
              <a:cs typeface="Calibri"/>
            </a:endParaRPr>
          </a:p>
          <a:p>
            <a:pPr marL="0" indent="0">
              <a:lnSpc>
                <a:spcPct val="130000"/>
              </a:lnSpc>
              <a:buNone/>
            </a:pPr>
            <a:r>
              <a:rPr kumimoji="1" lang="zh-CN" altLang="en-US" sz="1600" dirty="0" smtClean="0">
                <a:latin typeface="Calibri"/>
                <a:cs typeface="Calibri"/>
              </a:rPr>
              <a:t>前两部分，可以从中大概了解下</a:t>
            </a:r>
            <a:r>
              <a:rPr kumimoji="1" lang="en-US" altLang="zh-CN" sz="1600" dirty="0" smtClean="0">
                <a:latin typeface="Calibri"/>
                <a:cs typeface="Calibri"/>
              </a:rPr>
              <a:t>React</a:t>
            </a:r>
            <a:r>
              <a:rPr kumimoji="1" lang="zh-CN" altLang="en-US" sz="1600" dirty="0" smtClean="0">
                <a:latin typeface="Calibri"/>
                <a:cs typeface="Calibri"/>
              </a:rPr>
              <a:t>到底是什么。</a:t>
            </a:r>
            <a:endParaRPr kumimoji="1" lang="en-US" altLang="zh-CN" sz="1600" dirty="0" smtClean="0">
              <a:latin typeface="Calibri"/>
              <a:cs typeface="Calibri"/>
            </a:endParaRPr>
          </a:p>
          <a:p>
            <a:pPr marL="0" indent="0">
              <a:lnSpc>
                <a:spcPct val="130000"/>
              </a:lnSpc>
              <a:buNone/>
            </a:pPr>
            <a:r>
              <a:rPr kumimoji="1" lang="zh-CN" altLang="en-US" sz="1600" dirty="0" smtClean="0">
                <a:latin typeface="Calibri"/>
                <a:cs typeface="Calibri"/>
              </a:rPr>
              <a:t>看起来</a:t>
            </a:r>
            <a:r>
              <a:rPr kumimoji="1" lang="en-US" altLang="zh-CN" sz="1600" dirty="0" smtClean="0">
                <a:latin typeface="Calibri"/>
                <a:cs typeface="Calibri"/>
              </a:rPr>
              <a:t>React</a:t>
            </a:r>
            <a:r>
              <a:rPr kumimoji="1" lang="zh-CN" altLang="en-US" sz="1600" dirty="0" smtClean="0">
                <a:latin typeface="Calibri"/>
                <a:cs typeface="Calibri"/>
              </a:rPr>
              <a:t>的建立是为了解决</a:t>
            </a:r>
            <a:r>
              <a:rPr kumimoji="1" lang="en-US" altLang="zh-CN" sz="1600" dirty="0" smtClean="0">
                <a:latin typeface="Calibri"/>
                <a:cs typeface="Calibri"/>
              </a:rPr>
              <a:t>FB</a:t>
            </a:r>
            <a:r>
              <a:rPr kumimoji="1" lang="zh-CN" altLang="en-US" sz="1600" dirty="0" smtClean="0">
                <a:latin typeface="Calibri"/>
                <a:cs typeface="Calibri"/>
              </a:rPr>
              <a:t>和</a:t>
            </a:r>
            <a:r>
              <a:rPr kumimoji="1" lang="en-US" altLang="zh-CN" sz="1600" dirty="0" smtClean="0">
                <a:latin typeface="Calibri"/>
                <a:cs typeface="Calibri"/>
              </a:rPr>
              <a:t>INS</a:t>
            </a:r>
            <a:r>
              <a:rPr kumimoji="1" lang="zh-CN" altLang="en-US" sz="1600" dirty="0" smtClean="0">
                <a:latin typeface="Calibri"/>
                <a:cs typeface="Calibri"/>
              </a:rPr>
              <a:t>那种对于实时性要求很高的业务场景，比如</a:t>
            </a:r>
            <a:r>
              <a:rPr kumimoji="1" lang="en-US" altLang="zh-CN" sz="1600" dirty="0" smtClean="0">
                <a:latin typeface="Calibri"/>
                <a:cs typeface="Calibri"/>
              </a:rPr>
              <a:t>FB</a:t>
            </a:r>
            <a:r>
              <a:rPr kumimoji="1" lang="zh-CN" altLang="en-US" sz="1600" dirty="0" smtClean="0">
                <a:latin typeface="Calibri"/>
                <a:cs typeface="Calibri"/>
              </a:rPr>
              <a:t>和</a:t>
            </a:r>
            <a:r>
              <a:rPr kumimoji="1" lang="en-US" altLang="zh-CN" sz="1600" dirty="0" smtClean="0">
                <a:latin typeface="Calibri"/>
                <a:cs typeface="Calibri"/>
              </a:rPr>
              <a:t>INS</a:t>
            </a:r>
            <a:r>
              <a:rPr kumimoji="1" lang="zh-CN" altLang="en-US" sz="1600" dirty="0" smtClean="0">
                <a:latin typeface="Calibri"/>
                <a:cs typeface="Calibri"/>
              </a:rPr>
              <a:t>的评论，赞等部分。</a:t>
            </a:r>
            <a:endParaRPr kumimoji="1" lang="en-US" altLang="zh-CN" sz="1600" dirty="0" smtClean="0">
              <a:latin typeface="Calibri"/>
              <a:cs typeface="Calibri"/>
            </a:endParaRPr>
          </a:p>
          <a:p>
            <a:pPr marL="0" indent="0">
              <a:lnSpc>
                <a:spcPct val="130000"/>
              </a:lnSpc>
              <a:buNone/>
            </a:pPr>
            <a:r>
              <a:rPr kumimoji="1" lang="en-US" altLang="zh-CN" sz="1600" dirty="0" smtClean="0">
                <a:latin typeface="Calibri"/>
                <a:cs typeface="Calibri"/>
              </a:rPr>
              <a:t>React</a:t>
            </a:r>
            <a:r>
              <a:rPr kumimoji="1" lang="zh-CN" altLang="en-US" sz="1600" dirty="0" smtClean="0">
                <a:latin typeface="Calibri"/>
                <a:cs typeface="Calibri"/>
              </a:rPr>
              <a:t>用自定义标签</a:t>
            </a:r>
            <a:r>
              <a:rPr kumimoji="1" lang="en-US" altLang="zh-CN" sz="1600" dirty="0">
                <a:latin typeface="Calibri"/>
                <a:cs typeface="Calibri"/>
              </a:rPr>
              <a:t>(Tag</a:t>
            </a:r>
            <a:r>
              <a:rPr kumimoji="1" lang="en-US" altLang="zh-CN" sz="1600" dirty="0" smtClean="0">
                <a:latin typeface="Calibri"/>
                <a:cs typeface="Calibri"/>
              </a:rPr>
              <a:t>)</a:t>
            </a:r>
            <a:r>
              <a:rPr kumimoji="1" lang="zh-CN" altLang="en-US" sz="1600" dirty="0" smtClean="0">
                <a:latin typeface="Calibri"/>
                <a:cs typeface="Calibri"/>
              </a:rPr>
              <a:t>的概念来生成复用性组件</a:t>
            </a:r>
            <a:r>
              <a:rPr kumimoji="1" lang="en-US" altLang="zh-CN" sz="1600" dirty="0" smtClean="0">
                <a:latin typeface="Calibri"/>
                <a:cs typeface="Calibri"/>
              </a:rPr>
              <a:t>,</a:t>
            </a:r>
            <a:r>
              <a:rPr kumimoji="1" lang="zh-CN" altLang="en-US" sz="1600" dirty="0" smtClean="0">
                <a:latin typeface="Calibri"/>
                <a:cs typeface="Calibri"/>
              </a:rPr>
              <a:t>自动绑定模板和数据。</a:t>
            </a:r>
            <a:endParaRPr kumimoji="1" lang="en-US" altLang="zh-CN" sz="1600" dirty="0" smtClean="0">
              <a:latin typeface="Calibri"/>
              <a:cs typeface="Calibri"/>
            </a:endParaRPr>
          </a:p>
          <a:p>
            <a:pPr marL="0" indent="0">
              <a:lnSpc>
                <a:spcPct val="130000"/>
              </a:lnSpc>
              <a:buNone/>
            </a:pPr>
            <a:r>
              <a:rPr kumimoji="1" lang="zh-CN" altLang="en-US" sz="1600" dirty="0" smtClean="0">
                <a:latin typeface="Calibri"/>
                <a:cs typeface="Calibri"/>
              </a:rPr>
              <a:t>虽然官方说</a:t>
            </a:r>
            <a:r>
              <a:rPr kumimoji="1" lang="en-US" altLang="zh-CN" sz="1600" dirty="0" smtClean="0">
                <a:latin typeface="Calibri"/>
                <a:cs typeface="Calibri"/>
              </a:rPr>
              <a:t>JSX</a:t>
            </a:r>
            <a:r>
              <a:rPr kumimoji="1" lang="zh-CN" altLang="en-US" sz="1600" dirty="0" smtClean="0">
                <a:latin typeface="Calibri"/>
                <a:cs typeface="Calibri"/>
              </a:rPr>
              <a:t>是可选的，但是做为将伪</a:t>
            </a:r>
            <a:r>
              <a:rPr kumimoji="1" lang="en-US" altLang="zh-CN" sz="1600" dirty="0" smtClean="0">
                <a:latin typeface="Calibri"/>
                <a:cs typeface="Calibri"/>
              </a:rPr>
              <a:t>HTML</a:t>
            </a:r>
            <a:r>
              <a:rPr kumimoji="1" lang="zh-CN" altLang="en-US" sz="1600" dirty="0" smtClean="0">
                <a:latin typeface="Calibri"/>
                <a:cs typeface="Calibri"/>
              </a:rPr>
              <a:t>代码和</a:t>
            </a:r>
            <a:r>
              <a:rPr kumimoji="1" lang="en-US" altLang="zh-CN" sz="1600" dirty="0" smtClean="0">
                <a:latin typeface="Calibri"/>
                <a:cs typeface="Calibri"/>
              </a:rPr>
              <a:t>JS</a:t>
            </a:r>
            <a:r>
              <a:rPr kumimoji="1" lang="zh-CN" altLang="en-US" sz="1600" dirty="0" smtClean="0">
                <a:latin typeface="Calibri"/>
                <a:cs typeface="Calibri"/>
              </a:rPr>
              <a:t>代码结合，不用</a:t>
            </a:r>
            <a:r>
              <a:rPr kumimoji="1" lang="en-US" altLang="zh-CN" sz="1600" dirty="0" smtClean="0">
                <a:latin typeface="Calibri"/>
                <a:cs typeface="Calibri"/>
              </a:rPr>
              <a:t>JSX</a:t>
            </a:r>
            <a:r>
              <a:rPr kumimoji="1" lang="zh-CN" altLang="en-US" sz="1600" dirty="0" smtClean="0">
                <a:latin typeface="Calibri"/>
                <a:cs typeface="Calibri"/>
              </a:rPr>
              <a:t>的语法来写起来会很复杂，也就说为了提高开发效率得用</a:t>
            </a:r>
            <a:r>
              <a:rPr kumimoji="1" lang="en-US" altLang="zh-CN" sz="1600" dirty="0" smtClean="0">
                <a:latin typeface="Calibri"/>
                <a:cs typeface="Calibri"/>
              </a:rPr>
              <a:t>JSX</a:t>
            </a:r>
            <a:r>
              <a:rPr kumimoji="1" lang="zh-CN" altLang="en-US" sz="2000" dirty="0" smtClean="0">
                <a:latin typeface="Calibri"/>
                <a:cs typeface="Calibri"/>
              </a:rPr>
              <a:t>。</a:t>
            </a:r>
            <a:endParaRPr kumimoji="1" lang="en-US" altLang="zh-CN" sz="2000" dirty="0" smtClean="0">
              <a:latin typeface="Calibri"/>
              <a:cs typeface="Calibri"/>
            </a:endParaRPr>
          </a:p>
          <a:p>
            <a:pPr marL="0" indent="0">
              <a:lnSpc>
                <a:spcPct val="130000"/>
              </a:lnSpc>
              <a:buNone/>
            </a:pPr>
            <a:endParaRPr kumimoji="1" lang="zh-CN" altLang="en-US" sz="2000" dirty="0">
              <a:latin typeface="Calibri"/>
              <a:cs typeface="Calibri"/>
            </a:endParaRPr>
          </a:p>
        </p:txBody>
      </p:sp>
      <p:sp>
        <p:nvSpPr>
          <p:cNvPr id="8"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Tree>
    <p:extLst>
      <p:ext uri="{BB962C8B-B14F-4D97-AF65-F5344CB8AC3E}">
        <p14:creationId xmlns:p14="http://schemas.microsoft.com/office/powerpoint/2010/main" val="81473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
        <p:nvSpPr>
          <p:cNvPr id="4" name="Text Placeholder 3"/>
          <p:cNvSpPr>
            <a:spLocks noGrp="1"/>
          </p:cNvSpPr>
          <p:nvPr>
            <p:ph type="body" sz="quarter" idx="13"/>
          </p:nvPr>
        </p:nvSpPr>
        <p:spPr>
          <a:xfrm>
            <a:off x="457200" y="774833"/>
            <a:ext cx="8229600" cy="410765"/>
          </a:xfrm>
        </p:spPr>
        <p:txBody>
          <a:bodyPr>
            <a:normAutofit fontScale="92500" lnSpcReduction="10000"/>
          </a:bodyPr>
          <a:lstStyle/>
          <a:p>
            <a:r>
              <a:rPr kumimoji="1" lang="zh-CN" altLang="en-US" b="1" dirty="0" smtClean="0"/>
              <a:t>扩展阅读</a:t>
            </a:r>
            <a:r>
              <a:rPr kumimoji="1" lang="en-US" altLang="zh-CN" b="1" dirty="0" smtClean="0"/>
              <a:t>&amp;</a:t>
            </a:r>
            <a:r>
              <a:rPr kumimoji="1" lang="zh-CN" altLang="en-US" b="1" dirty="0" smtClean="0"/>
              <a:t>链接</a:t>
            </a:r>
            <a:endParaRPr kumimoji="1" lang="zh-CN" altLang="en-US" b="1" dirty="0"/>
          </a:p>
        </p:txBody>
      </p:sp>
      <p:sp>
        <p:nvSpPr>
          <p:cNvPr id="5" name="Text Placeholder 4"/>
          <p:cNvSpPr>
            <a:spLocks noGrp="1"/>
          </p:cNvSpPr>
          <p:nvPr>
            <p:ph type="body" sz="quarter" idx="14"/>
          </p:nvPr>
        </p:nvSpPr>
        <p:spPr>
          <a:xfrm>
            <a:off x="457200" y="1200150"/>
            <a:ext cx="7788166" cy="3310627"/>
          </a:xfrm>
        </p:spPr>
        <p:txBody>
          <a:bodyPr vert="horz" lIns="91440" tIns="45720" rIns="91440" bIns="45720" rtlCol="0">
            <a:normAutofit fontScale="92500" lnSpcReduction="10000"/>
          </a:bodyPr>
          <a:lstStyle/>
          <a:p>
            <a:pPr marL="0" indent="0">
              <a:lnSpc>
                <a:spcPct val="150000"/>
              </a:lnSpc>
              <a:buNone/>
            </a:pPr>
            <a:r>
              <a:rPr lang="en-US" altLang="zh-CN" sz="1800" b="1" dirty="0" err="1">
                <a:hlinkClick r:id="rId2"/>
              </a:rPr>
              <a:t>Github</a:t>
            </a:r>
            <a:endParaRPr lang="en-US" altLang="zh-CN" sz="1800" b="1" dirty="0">
              <a:hlinkClick r:id="rId2"/>
            </a:endParaRPr>
          </a:p>
          <a:p>
            <a:pPr marL="0" indent="0">
              <a:lnSpc>
                <a:spcPct val="150000"/>
              </a:lnSpc>
              <a:buNone/>
            </a:pPr>
            <a:r>
              <a:rPr kumimoji="1" lang="en-US" altLang="zh-CN" sz="1400" dirty="0" smtClean="0">
                <a:hlinkClick r:id="rId2"/>
              </a:rPr>
              <a:t>https</a:t>
            </a:r>
            <a:r>
              <a:rPr kumimoji="1" lang="en-US" altLang="zh-CN" sz="1400" dirty="0">
                <a:hlinkClick r:id="rId2"/>
              </a:rPr>
              <a:t>://</a:t>
            </a:r>
            <a:r>
              <a:rPr kumimoji="1" lang="en-US" altLang="zh-CN" sz="1400" dirty="0" smtClean="0">
                <a:hlinkClick r:id="rId2"/>
              </a:rPr>
              <a:t>github.com/facebook/react</a:t>
            </a:r>
            <a:endParaRPr kumimoji="1" lang="en-US" altLang="zh-CN" sz="1400" dirty="0" smtClean="0">
              <a:hlinkClick r:id="rId3"/>
            </a:endParaRPr>
          </a:p>
          <a:p>
            <a:pPr marL="0" indent="0">
              <a:lnSpc>
                <a:spcPct val="150000"/>
              </a:lnSpc>
              <a:buNone/>
            </a:pPr>
            <a:r>
              <a:rPr kumimoji="1" lang="en-US" altLang="zh-CN" sz="1400" dirty="0" smtClean="0">
                <a:hlinkClick r:id="rId3"/>
              </a:rPr>
              <a:t>http</a:t>
            </a:r>
            <a:r>
              <a:rPr kumimoji="1" lang="en-US" altLang="zh-CN" sz="1400" dirty="0">
                <a:hlinkClick r:id="rId3"/>
              </a:rPr>
              <a:t>://</a:t>
            </a:r>
            <a:r>
              <a:rPr kumimoji="1" lang="en-US" altLang="zh-CN" sz="1400" dirty="0" smtClean="0">
                <a:hlinkClick r:id="rId3"/>
              </a:rPr>
              <a:t>facebook.github.io/react/index.html</a:t>
            </a:r>
            <a:endParaRPr kumimoji="1" lang="en-US" altLang="zh-CN" sz="1400" dirty="0" smtClean="0"/>
          </a:p>
          <a:p>
            <a:pPr marL="0" indent="0">
              <a:lnSpc>
                <a:spcPct val="150000"/>
              </a:lnSpc>
              <a:buNone/>
            </a:pPr>
            <a:r>
              <a:rPr lang="en-US" altLang="zh-CN" sz="1800" b="1" dirty="0"/>
              <a:t>React.js</a:t>
            </a:r>
            <a:r>
              <a:rPr lang="zh-CN" altLang="en-US" sz="1800" b="1" dirty="0"/>
              <a:t>编程思想</a:t>
            </a:r>
          </a:p>
          <a:p>
            <a:pPr marL="0" indent="0">
              <a:lnSpc>
                <a:spcPct val="150000"/>
              </a:lnSpc>
              <a:buNone/>
            </a:pPr>
            <a:r>
              <a:rPr kumimoji="1" lang="en-US" altLang="zh-CN" sz="1400" dirty="0" smtClean="0">
                <a:hlinkClick r:id="rId4"/>
              </a:rPr>
              <a:t>http</a:t>
            </a:r>
            <a:r>
              <a:rPr kumimoji="1" lang="en-US" altLang="zh-CN" sz="1400" dirty="0">
                <a:hlinkClick r:id="rId4"/>
              </a:rPr>
              <a:t>://</a:t>
            </a:r>
            <a:r>
              <a:rPr kumimoji="1" lang="en-US" altLang="zh-CN" sz="1400" dirty="0" smtClean="0">
                <a:hlinkClick r:id="rId4"/>
              </a:rPr>
              <a:t>www.html-js.com/article/Using-Reactjs-to-develop-web-application-Reactjs-programming-ideas</a:t>
            </a:r>
            <a:endParaRPr kumimoji="1" lang="en-US" altLang="zh-CN" sz="1400" dirty="0" smtClean="0"/>
          </a:p>
          <a:p>
            <a:pPr marL="0" indent="0">
              <a:lnSpc>
                <a:spcPct val="160000"/>
              </a:lnSpc>
              <a:buNone/>
            </a:pPr>
            <a:r>
              <a:rPr lang="zh-CN" altLang="en-US" sz="1800" b="1" dirty="0"/>
              <a:t>使用</a:t>
            </a:r>
            <a:r>
              <a:rPr lang="en-US" altLang="zh-CN" sz="1800" b="1" dirty="0"/>
              <a:t>React.js</a:t>
            </a:r>
            <a:r>
              <a:rPr lang="zh-CN" altLang="en-US" sz="1800" b="1" dirty="0"/>
              <a:t>组件作为</a:t>
            </a:r>
            <a:r>
              <a:rPr lang="en-US" altLang="zh-CN" sz="1800" b="1" dirty="0"/>
              <a:t>Backbone.js</a:t>
            </a:r>
            <a:r>
              <a:rPr lang="zh-CN" altLang="en-US" sz="1800" b="1" dirty="0"/>
              <a:t>视图</a:t>
            </a:r>
            <a:endParaRPr lang="en-US" altLang="zh-CN" sz="1800" b="1" dirty="0"/>
          </a:p>
          <a:p>
            <a:pPr marL="0" indent="0">
              <a:lnSpc>
                <a:spcPct val="150000"/>
              </a:lnSpc>
              <a:buNone/>
            </a:pPr>
            <a:r>
              <a:rPr kumimoji="1" lang="en-US" altLang="zh-CN" sz="1400" dirty="0" smtClean="0"/>
              <a:t>http</a:t>
            </a:r>
            <a:r>
              <a:rPr kumimoji="1" lang="en-US" altLang="zh-CN" sz="1400" dirty="0"/>
              <a:t>://www.html-js.com/article/Using-Reactjs-to-develop-web-applications-using-Reactjs-components-as-Backbonejs-view</a:t>
            </a:r>
            <a:endParaRPr kumimoji="1" lang="zh-CN" altLang="en-US" sz="1400" dirty="0"/>
          </a:p>
        </p:txBody>
      </p:sp>
      <p:sp>
        <p:nvSpPr>
          <p:cNvPr id="9" name="Text Placeholder 3"/>
          <p:cNvSpPr txBox="1">
            <a:spLocks/>
          </p:cNvSpPr>
          <p:nvPr/>
        </p:nvSpPr>
        <p:spPr>
          <a:xfrm>
            <a:off x="7077075" y="4100012"/>
            <a:ext cx="1409700" cy="410765"/>
          </a:xfrm>
          <a:prstGeom prst="rect">
            <a:avLst/>
          </a:prstGeom>
        </p:spPr>
        <p:txBody>
          <a:bodyPr vert="horz" lIns="91440" tIns="45720" rIns="91440" bIns="45720" rtlCol="0">
            <a:normAutofit fontScale="92500" lnSpcReduction="10000"/>
          </a:bodyPr>
          <a:lstStyle>
            <a:lvl1pPr marL="0" indent="0" algn="l" defTabSz="457200" rtl="0" eaLnBrk="1" latinLnBrk="0" hangingPunct="1">
              <a:spcBef>
                <a:spcPct val="20000"/>
              </a:spcBef>
              <a:buFont typeface="Arial"/>
              <a:buNone/>
              <a:defRPr sz="2400" b="0" i="0" kern="1200">
                <a:solidFill>
                  <a:schemeClr val="tx1"/>
                </a:solidFill>
                <a:latin typeface="Bell MT"/>
                <a:ea typeface="微软雅黑"/>
                <a:cs typeface="Bell MT"/>
              </a:defRPr>
            </a:lvl1pPr>
            <a:lvl2pPr marL="457200" indent="-457200" algn="l" defTabSz="457200" rtl="0" eaLnBrk="1" latinLnBrk="0" hangingPunct="1">
              <a:spcBef>
                <a:spcPct val="20000"/>
              </a:spcBef>
              <a:buFont typeface="Arial"/>
              <a:buNone/>
              <a:defRPr sz="2400" b="1" i="0" kern="120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indent="0" algn="l" defTabSz="457200" rtl="0" eaLnBrk="1" latinLnBrk="0" hangingPunct="1">
              <a:spcBef>
                <a:spcPct val="20000"/>
              </a:spcBef>
              <a:buFont typeface="Arial"/>
              <a:buNone/>
              <a:defRPr sz="2000" kern="1200">
                <a:solidFill>
                  <a:schemeClr val="tx1"/>
                </a:solidFill>
                <a:latin typeface="微软雅黑"/>
                <a:ea typeface="微软雅黑"/>
                <a:cs typeface="微软雅黑"/>
              </a:defRPr>
            </a:lvl3pPr>
            <a:lvl4pPr marL="1371600" indent="0" algn="l" defTabSz="457200" rtl="0" eaLnBrk="1" latinLnBrk="0" hangingPunct="1">
              <a:spcBef>
                <a:spcPct val="20000"/>
              </a:spcBef>
              <a:buFont typeface="Arial"/>
              <a:buNone/>
              <a:defRPr sz="1600" kern="1200">
                <a:solidFill>
                  <a:schemeClr val="tx1"/>
                </a:solidFill>
                <a:latin typeface="微软雅黑"/>
                <a:ea typeface="微软雅黑"/>
                <a:cs typeface="微软雅黑"/>
              </a:defRPr>
            </a:lvl4pPr>
            <a:lvl5pPr marL="1828800" indent="0" algn="l" defTabSz="457200" rtl="0" eaLnBrk="1" latinLnBrk="0" hangingPunct="1">
              <a:spcBef>
                <a:spcPct val="20000"/>
              </a:spcBef>
              <a:buFont typeface="Arial"/>
              <a:buNone/>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kumimoji="1" lang="zh-CN" altLang="en-US" dirty="0">
              <a:solidFill>
                <a:srgbClr val="FF3228"/>
              </a:solidFill>
            </a:endParaRPr>
          </a:p>
        </p:txBody>
      </p:sp>
    </p:spTree>
    <p:extLst>
      <p:ext uri="{BB962C8B-B14F-4D97-AF65-F5344CB8AC3E}">
        <p14:creationId xmlns:p14="http://schemas.microsoft.com/office/powerpoint/2010/main" val="816781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122" name="Picture 2" descr="C:\Users\think3\Desktop\当当-PPT-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53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300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7020" y="2129220"/>
            <a:ext cx="7894435" cy="691208"/>
          </a:xfrm>
        </p:spPr>
        <p:txBody>
          <a:bodyPr/>
          <a:lstStyle/>
          <a:p>
            <a:r>
              <a:rPr kumimoji="1" lang="zh-CN" altLang="en-US" dirty="0" smtClean="0">
                <a:solidFill>
                  <a:srgbClr val="FF0000"/>
                </a:solidFill>
                <a:latin typeface="Myriad Pro" pitchFamily="34" charset="0"/>
              </a:rPr>
              <a:t>初识</a:t>
            </a:r>
            <a:r>
              <a:rPr kumimoji="1" lang="en-US" altLang="zh-CN" dirty="0" smtClean="0">
                <a:solidFill>
                  <a:srgbClr val="FF0000"/>
                </a:solidFill>
                <a:latin typeface="Myriad Pro" pitchFamily="34" charset="0"/>
              </a:rPr>
              <a:t>React.js</a:t>
            </a:r>
            <a:endParaRPr kumimoji="1" lang="zh-CN" altLang="en-US" b="1" dirty="0">
              <a:solidFill>
                <a:srgbClr val="FF0000"/>
              </a:solidFill>
              <a:latin typeface="Myriad Pro" pitchFamily="34" charset="0"/>
            </a:endParaRPr>
          </a:p>
        </p:txBody>
      </p:sp>
      <p:sp>
        <p:nvSpPr>
          <p:cNvPr id="3" name="Text Placeholder 2"/>
          <p:cNvSpPr>
            <a:spLocks noGrp="1"/>
          </p:cNvSpPr>
          <p:nvPr>
            <p:ph type="body" sz="quarter" idx="13"/>
          </p:nvPr>
        </p:nvSpPr>
        <p:spPr>
          <a:xfrm>
            <a:off x="1494498" y="3430590"/>
            <a:ext cx="6400801" cy="306763"/>
          </a:xfrm>
        </p:spPr>
        <p:txBody>
          <a:bodyPr>
            <a:normAutofit/>
          </a:bodyPr>
          <a:lstStyle/>
          <a:p>
            <a:r>
              <a:rPr kumimoji="1" lang="zh-CN" altLang="en-US" dirty="0" smtClean="0"/>
              <a:t>部门：移动当当</a:t>
            </a:r>
            <a:endParaRPr kumimoji="1" lang="zh-CN" altLang="en-US" dirty="0"/>
          </a:p>
        </p:txBody>
      </p:sp>
      <p:pic>
        <p:nvPicPr>
          <p:cNvPr id="6" name="图片 5"/>
          <p:cNvPicPr>
            <a:picLocks noChangeAspect="1"/>
          </p:cNvPicPr>
          <p:nvPr/>
        </p:nvPicPr>
        <p:blipFill>
          <a:blip r:embed="rId2"/>
          <a:stretch>
            <a:fillRect/>
          </a:stretch>
        </p:blipFill>
        <p:spPr>
          <a:xfrm>
            <a:off x="2081048" y="576273"/>
            <a:ext cx="4876800" cy="1371600"/>
          </a:xfrm>
          <a:prstGeom prst="rect">
            <a:avLst/>
          </a:prstGeom>
        </p:spPr>
      </p:pic>
      <p:sp>
        <p:nvSpPr>
          <p:cNvPr id="5" name="Text Placeholder 4"/>
          <p:cNvSpPr>
            <a:spLocks noGrp="1"/>
          </p:cNvSpPr>
          <p:nvPr>
            <p:ph type="body" sz="quarter" idx="16"/>
          </p:nvPr>
        </p:nvSpPr>
        <p:spPr>
          <a:xfrm>
            <a:off x="1493838" y="3742800"/>
            <a:ext cx="6400800" cy="217375"/>
          </a:xfrm>
        </p:spPr>
        <p:txBody>
          <a:bodyPr/>
          <a:lstStyle/>
          <a:p>
            <a:r>
              <a:rPr kumimoji="1" lang="zh-CN" altLang="en-US" dirty="0" smtClean="0"/>
              <a:t>日期：</a:t>
            </a:r>
            <a:r>
              <a:rPr kumimoji="1" lang="en-US" altLang="zh-CN" dirty="0" smtClean="0"/>
              <a:t>2014/12/19</a:t>
            </a:r>
            <a:endParaRPr kumimoji="1" lang="zh-CN" altLang="en-US" dirty="0"/>
          </a:p>
        </p:txBody>
      </p:sp>
    </p:spTree>
    <p:extLst>
      <p:ext uri="{BB962C8B-B14F-4D97-AF65-F5344CB8AC3E}">
        <p14:creationId xmlns:p14="http://schemas.microsoft.com/office/powerpoint/2010/main" val="1275536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
        <p:nvSpPr>
          <p:cNvPr id="3" name="Text Placeholder 2"/>
          <p:cNvSpPr>
            <a:spLocks noGrp="1"/>
          </p:cNvSpPr>
          <p:nvPr>
            <p:ph type="body" sz="quarter" idx="13"/>
          </p:nvPr>
        </p:nvSpPr>
        <p:spPr>
          <a:xfrm>
            <a:off x="457200" y="790644"/>
            <a:ext cx="8229600" cy="398761"/>
          </a:xfrm>
        </p:spPr>
        <p:txBody>
          <a:bodyPr>
            <a:normAutofit fontScale="92500" lnSpcReduction="10000"/>
          </a:bodyPr>
          <a:lstStyle/>
          <a:p>
            <a:r>
              <a:rPr lang="zh-CN" altLang="zh-CN" dirty="0"/>
              <a:t>Why React?</a:t>
            </a:r>
          </a:p>
        </p:txBody>
      </p:sp>
      <p:sp>
        <p:nvSpPr>
          <p:cNvPr id="5" name="Text Placeholder 4"/>
          <p:cNvSpPr>
            <a:spLocks noGrp="1"/>
          </p:cNvSpPr>
          <p:nvPr>
            <p:ph type="body" sz="quarter" idx="14"/>
          </p:nvPr>
        </p:nvSpPr>
        <p:spPr>
          <a:xfrm>
            <a:off x="457200" y="1201304"/>
            <a:ext cx="8229600" cy="3371348"/>
          </a:xfrm>
        </p:spPr>
        <p:txBody>
          <a:bodyPr>
            <a:normAutofit/>
          </a:bodyPr>
          <a:lstStyle/>
          <a:p>
            <a:pPr marL="0" indent="0">
              <a:buNone/>
            </a:pPr>
            <a:r>
              <a:rPr lang="en-US" altLang="zh-CN" sz="1800" dirty="0" smtClean="0"/>
              <a:t>React</a:t>
            </a:r>
            <a:r>
              <a:rPr lang="zh-CN" altLang="zh-CN" sz="1800" dirty="0" smtClean="0"/>
              <a:t>是</a:t>
            </a:r>
            <a:r>
              <a:rPr lang="en-US" altLang="zh-CN" sz="1800" b="1" dirty="0"/>
              <a:t>Facebook </a:t>
            </a:r>
            <a:r>
              <a:rPr lang="zh-CN" altLang="zh-CN" sz="1800" dirty="0" smtClean="0"/>
              <a:t>和</a:t>
            </a:r>
            <a:r>
              <a:rPr lang="en-US" altLang="zh-CN" sz="1800" b="1" dirty="0"/>
              <a:t>Instagram </a:t>
            </a:r>
            <a:r>
              <a:rPr lang="zh-CN" altLang="zh-CN" sz="1800" dirty="0" smtClean="0"/>
              <a:t>建立</a:t>
            </a:r>
            <a:r>
              <a:rPr lang="zh-CN" altLang="en-US" sz="1800" dirty="0" smtClean="0"/>
              <a:t>的</a:t>
            </a:r>
            <a:r>
              <a:rPr lang="zh-CN" altLang="zh-CN" sz="1800" dirty="0" smtClean="0"/>
              <a:t>一个</a:t>
            </a:r>
            <a:r>
              <a:rPr lang="zh-CN" altLang="en-US" sz="1800" dirty="0" smtClean="0"/>
              <a:t>为了</a:t>
            </a:r>
            <a:r>
              <a:rPr lang="zh-CN" altLang="zh-CN" sz="1800" dirty="0" smtClean="0"/>
              <a:t>生成</a:t>
            </a:r>
            <a:r>
              <a:rPr lang="en-US" altLang="zh-CN" sz="1800" dirty="0"/>
              <a:t>UI</a:t>
            </a:r>
            <a:r>
              <a:rPr lang="zh-CN" altLang="zh-CN" sz="1800" dirty="0"/>
              <a:t>的</a:t>
            </a:r>
            <a:r>
              <a:rPr lang="en-US" altLang="zh-CN" sz="1800" dirty="0" err="1"/>
              <a:t>js</a:t>
            </a:r>
            <a:r>
              <a:rPr lang="zh-CN" altLang="zh-CN" sz="1800" dirty="0"/>
              <a:t>库，可以把它认为成</a:t>
            </a:r>
            <a:r>
              <a:rPr lang="en-US" altLang="zh-CN" sz="1800" dirty="0" smtClean="0"/>
              <a:t>MVC</a:t>
            </a:r>
            <a:r>
              <a:rPr lang="zh-CN" altLang="zh-CN" sz="1800" dirty="0" smtClean="0"/>
              <a:t>里面</a:t>
            </a:r>
            <a:r>
              <a:rPr lang="zh-CN" altLang="zh-CN" sz="1800" dirty="0"/>
              <a:t>的</a:t>
            </a:r>
            <a:r>
              <a:rPr lang="en-US" altLang="zh-CN" sz="1800" dirty="0"/>
              <a:t>V(</a:t>
            </a:r>
            <a:r>
              <a:rPr lang="zh-CN" altLang="zh-CN" sz="1800" dirty="0"/>
              <a:t>视图层</a:t>
            </a:r>
            <a:r>
              <a:rPr lang="en-US" altLang="zh-CN" sz="1800" dirty="0"/>
              <a:t>)</a:t>
            </a:r>
            <a:r>
              <a:rPr lang="zh-CN" altLang="zh-CN" sz="1800" dirty="0" smtClean="0"/>
              <a:t>。</a:t>
            </a:r>
            <a:endParaRPr lang="en-US" altLang="zh-CN" sz="1800" dirty="0" smtClean="0"/>
          </a:p>
          <a:p>
            <a:pPr marL="0" indent="0">
              <a:buNone/>
            </a:pPr>
            <a:endParaRPr lang="en-US" altLang="zh-CN" sz="1800" dirty="0"/>
          </a:p>
          <a:p>
            <a:pPr marL="0" indent="0">
              <a:buNone/>
            </a:pPr>
            <a:r>
              <a:rPr lang="zh-CN" altLang="en-US" sz="1800" dirty="0" smtClean="0"/>
              <a:t>特点：</a:t>
            </a:r>
            <a:endParaRPr lang="en-US" altLang="zh-CN" sz="1800" dirty="0"/>
          </a:p>
          <a:p>
            <a:pPr marL="0" indent="0">
              <a:buNone/>
            </a:pPr>
            <a:endParaRPr lang="en-US" altLang="zh-CN" sz="1800" dirty="0" smtClean="0"/>
          </a:p>
          <a:p>
            <a:pPr marL="0" indent="0">
              <a:buNone/>
            </a:pPr>
            <a:r>
              <a:rPr lang="en-US" altLang="zh-CN" sz="1600" dirty="0" smtClean="0"/>
              <a:t>1.</a:t>
            </a:r>
            <a:r>
              <a:rPr lang="zh-CN" altLang="zh-CN" sz="1600" dirty="0" smtClean="0"/>
              <a:t>简单</a:t>
            </a:r>
            <a:endParaRPr lang="en-US" altLang="zh-CN" sz="1600" dirty="0" smtClean="0"/>
          </a:p>
          <a:p>
            <a:pPr marL="400050" lvl="1" indent="0">
              <a:buNone/>
            </a:pPr>
            <a:r>
              <a:rPr lang="zh-CN" altLang="zh-CN" sz="1600" dirty="0" smtClean="0"/>
              <a:t>简单</a:t>
            </a:r>
            <a:r>
              <a:rPr lang="zh-CN" altLang="zh-CN" sz="1600" dirty="0"/>
              <a:t>的表现出你的</a:t>
            </a:r>
            <a:r>
              <a:rPr lang="en-US" altLang="zh-CN" sz="1600" dirty="0"/>
              <a:t>APP</a:t>
            </a:r>
            <a:r>
              <a:rPr lang="zh-CN" altLang="zh-CN" sz="1600" dirty="0"/>
              <a:t>在任何的时间点所应该呈现的样子，当你正在处理的数据发生变化时，</a:t>
            </a:r>
            <a:r>
              <a:rPr lang="en-US" altLang="zh-CN" sz="1600" dirty="0"/>
              <a:t>React </a:t>
            </a:r>
            <a:r>
              <a:rPr lang="zh-CN" altLang="zh-CN" sz="1600" dirty="0"/>
              <a:t>会自动帮你管理</a:t>
            </a:r>
            <a:r>
              <a:rPr lang="en-US" altLang="zh-CN" sz="1600" dirty="0"/>
              <a:t>UI</a:t>
            </a:r>
            <a:r>
              <a:rPr lang="zh-CN" altLang="zh-CN" sz="1600" dirty="0"/>
              <a:t>内所有的更新</a:t>
            </a:r>
            <a:r>
              <a:rPr lang="zh-CN" altLang="zh-CN" sz="1600" dirty="0" smtClean="0"/>
              <a:t>。</a:t>
            </a:r>
            <a:endParaRPr lang="en-US" altLang="zh-CN" sz="1600" dirty="0" smtClean="0"/>
          </a:p>
          <a:p>
            <a:pPr marL="400050" lvl="1" indent="0">
              <a:buNone/>
            </a:pPr>
            <a:r>
              <a:rPr lang="zh-CN" altLang="zh-CN" sz="1600" dirty="0"/>
              <a:t>当数据变化时，</a:t>
            </a:r>
            <a:r>
              <a:rPr lang="en-US" altLang="zh-CN" sz="1600" dirty="0"/>
              <a:t>React </a:t>
            </a:r>
            <a:r>
              <a:rPr lang="zh-CN" altLang="zh-CN" sz="1600" dirty="0"/>
              <a:t>会概念上的</a:t>
            </a:r>
            <a:r>
              <a:rPr lang="en-US" altLang="zh-CN" sz="1600" dirty="0"/>
              <a:t>"</a:t>
            </a:r>
            <a:r>
              <a:rPr lang="zh-CN" altLang="zh-CN" sz="1600" dirty="0"/>
              <a:t>按下刷新按钮</a:t>
            </a:r>
            <a:r>
              <a:rPr lang="en-US" altLang="zh-CN" sz="1600" dirty="0"/>
              <a:t>"</a:t>
            </a:r>
            <a:r>
              <a:rPr lang="zh-CN" altLang="zh-CN" sz="1600" dirty="0"/>
              <a:t>，并且知道只去更新发生变化的部分。</a:t>
            </a:r>
          </a:p>
          <a:p>
            <a:pPr marL="400050" lvl="1" indent="0">
              <a:buNone/>
            </a:pPr>
            <a:endParaRPr lang="zh-CN" altLang="zh-CN" sz="1600" dirty="0"/>
          </a:p>
          <a:p>
            <a:pPr marL="0" indent="0">
              <a:buNone/>
            </a:pPr>
            <a:endParaRPr lang="zh-CN" altLang="zh-CN" sz="1800" dirty="0"/>
          </a:p>
        </p:txBody>
      </p:sp>
    </p:spTree>
    <p:extLst>
      <p:ext uri="{BB962C8B-B14F-4D97-AF65-F5344CB8AC3E}">
        <p14:creationId xmlns:p14="http://schemas.microsoft.com/office/powerpoint/2010/main" val="4289448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
        <p:nvSpPr>
          <p:cNvPr id="3" name="Text Placeholder 2"/>
          <p:cNvSpPr>
            <a:spLocks noGrp="1"/>
          </p:cNvSpPr>
          <p:nvPr>
            <p:ph type="body" sz="quarter" idx="13"/>
          </p:nvPr>
        </p:nvSpPr>
        <p:spPr>
          <a:xfrm>
            <a:off x="457200" y="741046"/>
            <a:ext cx="8229600" cy="410765"/>
          </a:xfrm>
        </p:spPr>
        <p:txBody>
          <a:bodyPr>
            <a:normAutofit fontScale="92500" lnSpcReduction="10000"/>
          </a:bodyPr>
          <a:lstStyle/>
          <a:p>
            <a:r>
              <a:rPr lang="zh-CN" altLang="zh-CN" dirty="0"/>
              <a:t>Why React?</a:t>
            </a:r>
            <a:endParaRPr lang="zh-CN" altLang="zh-CN" dirty="0"/>
          </a:p>
        </p:txBody>
      </p:sp>
      <p:sp>
        <p:nvSpPr>
          <p:cNvPr id="5" name="Text Placeholder 4"/>
          <p:cNvSpPr>
            <a:spLocks noGrp="1"/>
          </p:cNvSpPr>
          <p:nvPr>
            <p:ph type="body" sz="quarter" idx="14"/>
          </p:nvPr>
        </p:nvSpPr>
        <p:spPr>
          <a:xfrm>
            <a:off x="457200" y="1228806"/>
            <a:ext cx="8229600" cy="3371348"/>
          </a:xfrm>
        </p:spPr>
        <p:txBody>
          <a:bodyPr vert="horz" lIns="91440" tIns="45720" rIns="91440" bIns="45720" rtlCol="0">
            <a:normAutofit/>
          </a:bodyPr>
          <a:lstStyle/>
          <a:p>
            <a:pPr marL="0" indent="0">
              <a:lnSpc>
                <a:spcPct val="150000"/>
              </a:lnSpc>
              <a:buNone/>
            </a:pPr>
            <a:endParaRPr lang="en-US" altLang="zh-CN" sz="1800" dirty="0" smtClean="0"/>
          </a:p>
          <a:p>
            <a:pPr marL="0" indent="0">
              <a:lnSpc>
                <a:spcPct val="150000"/>
              </a:lnSpc>
              <a:buNone/>
            </a:pPr>
            <a:r>
              <a:rPr lang="en-US" altLang="zh-CN" sz="1800" dirty="0" smtClean="0"/>
              <a:t>2</a:t>
            </a:r>
            <a:r>
              <a:rPr lang="en-US" altLang="zh-CN" sz="1800" dirty="0"/>
              <a:t>.</a:t>
            </a:r>
            <a:r>
              <a:rPr lang="zh-CN" altLang="en-US" sz="1800" dirty="0"/>
              <a:t>可</a:t>
            </a:r>
            <a:r>
              <a:rPr lang="zh-CN" altLang="zh-CN" sz="1800" dirty="0"/>
              <a:t>组合的组件</a:t>
            </a:r>
            <a:endParaRPr lang="en-US" altLang="zh-CN" sz="1800" dirty="0"/>
          </a:p>
          <a:p>
            <a:pPr marL="400050" lvl="1" indent="0">
              <a:lnSpc>
                <a:spcPct val="150000"/>
              </a:lnSpc>
              <a:buNone/>
            </a:pPr>
            <a:r>
              <a:rPr lang="en-US" altLang="zh-CN" sz="1600" dirty="0" smtClean="0"/>
              <a:t>React </a:t>
            </a:r>
            <a:r>
              <a:rPr lang="zh-CN" altLang="zh-CN" sz="1600" dirty="0"/>
              <a:t>就是为了建立重用性的组件所存在。实际上，当你使用</a:t>
            </a:r>
            <a:r>
              <a:rPr lang="en-US" altLang="zh-CN" sz="1600" dirty="0"/>
              <a:t>React</a:t>
            </a:r>
            <a:r>
              <a:rPr lang="zh-CN" altLang="zh-CN" sz="1600" dirty="0"/>
              <a:t>时，你仅需要做的就是建立组件，由于他们是封装很好的，组件让代码重用，测试，分离关注点变得容易</a:t>
            </a:r>
          </a:p>
          <a:p>
            <a:pPr marL="0" indent="0">
              <a:lnSpc>
                <a:spcPct val="150000"/>
              </a:lnSpc>
              <a:buNone/>
            </a:pPr>
            <a:endParaRPr kumimoji="1" lang="zh-CN" altLang="en-US" sz="1800" dirty="0"/>
          </a:p>
        </p:txBody>
      </p:sp>
    </p:spTree>
    <p:extLst>
      <p:ext uri="{BB962C8B-B14F-4D97-AF65-F5344CB8AC3E}">
        <p14:creationId xmlns:p14="http://schemas.microsoft.com/office/powerpoint/2010/main" val="3064121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lang="zh-CN" altLang="zh-CN" dirty="0"/>
              <a:t>Displaying Data</a:t>
            </a:r>
          </a:p>
        </p:txBody>
      </p:sp>
      <p:sp>
        <p:nvSpPr>
          <p:cNvPr id="5" name="Text Placeholder 4"/>
          <p:cNvSpPr>
            <a:spLocks noGrp="1"/>
          </p:cNvSpPr>
          <p:nvPr>
            <p:ph type="body" sz="quarter" idx="14"/>
          </p:nvPr>
        </p:nvSpPr>
        <p:spPr/>
        <p:txBody>
          <a:bodyPr>
            <a:normAutofit fontScale="62500" lnSpcReduction="20000"/>
          </a:bodyPr>
          <a:lstStyle/>
          <a:p>
            <a:pPr marL="0" indent="0">
              <a:lnSpc>
                <a:spcPct val="130000"/>
              </a:lnSpc>
              <a:buNone/>
            </a:pPr>
            <a:r>
              <a:rPr lang="zh-CN" altLang="zh-CN" sz="2000" dirty="0"/>
              <a:t>在</a:t>
            </a:r>
            <a:r>
              <a:rPr lang="en-US" altLang="zh-CN" sz="2000" dirty="0"/>
              <a:t>UI</a:t>
            </a:r>
            <a:r>
              <a:rPr lang="zh-CN" altLang="zh-CN" sz="2000" dirty="0"/>
              <a:t>内你能做的最基本的就是展现数据，</a:t>
            </a:r>
            <a:r>
              <a:rPr lang="en-US" altLang="zh-CN" sz="2000" dirty="0"/>
              <a:t>React </a:t>
            </a:r>
            <a:r>
              <a:rPr lang="zh-CN" altLang="zh-CN" sz="2000" dirty="0"/>
              <a:t>让展现数据更方便，并且当数据发生变化时自动保持</a:t>
            </a:r>
            <a:r>
              <a:rPr lang="en-US" altLang="zh-CN" sz="2000" dirty="0"/>
              <a:t>UI</a:t>
            </a:r>
            <a:r>
              <a:rPr lang="zh-CN" altLang="zh-CN" sz="2000" dirty="0"/>
              <a:t>处于最新状态</a:t>
            </a:r>
            <a:r>
              <a:rPr lang="zh-CN" altLang="zh-CN" sz="2000" dirty="0" smtClean="0"/>
              <a:t>。</a:t>
            </a:r>
            <a:endParaRPr lang="zh-CN" altLang="zh-CN" sz="2000" dirty="0"/>
          </a:p>
          <a:p>
            <a:pPr marL="0" indent="0">
              <a:lnSpc>
                <a:spcPct val="130000"/>
              </a:lnSpc>
              <a:buNone/>
            </a:pPr>
            <a:r>
              <a:rPr lang="zh-CN" altLang="zh-CN" sz="1800" dirty="0"/>
              <a:t>看个简单真实的例子，建立个名为</a:t>
            </a:r>
            <a:r>
              <a:rPr lang="en-US" altLang="zh-CN" sz="1800" dirty="0"/>
              <a:t>hello-react.html</a:t>
            </a:r>
            <a:r>
              <a:rPr lang="zh-CN" altLang="zh-CN" sz="1800" dirty="0"/>
              <a:t>的文件，并使用下面的</a:t>
            </a:r>
            <a:r>
              <a:rPr lang="zh-CN" altLang="zh-CN" sz="1800" dirty="0" smtClean="0"/>
              <a:t>代码</a:t>
            </a:r>
            <a:endParaRPr kumimoji="1" lang="en-US" altLang="zh-CN" sz="2000" dirty="0" smtClean="0"/>
          </a:p>
          <a:p>
            <a:pPr marL="0" indent="0">
              <a:buNone/>
            </a:pPr>
            <a:r>
              <a:rPr lang="zh-CN" altLang="zh-CN" sz="1800" dirty="0"/>
              <a:t>&lt;!DOCTYPE html&gt; </a:t>
            </a:r>
            <a:endParaRPr lang="en-US" altLang="zh-CN" sz="1800" dirty="0" smtClean="0"/>
          </a:p>
          <a:p>
            <a:pPr marL="0" indent="0">
              <a:buNone/>
            </a:pPr>
            <a:r>
              <a:rPr lang="zh-CN" altLang="zh-CN" sz="1800" dirty="0" smtClean="0"/>
              <a:t>&lt;</a:t>
            </a:r>
            <a:r>
              <a:rPr lang="zh-CN" altLang="zh-CN" sz="1800" dirty="0"/>
              <a:t>html&gt; </a:t>
            </a:r>
            <a:endParaRPr lang="en-US" altLang="zh-CN" sz="1800" dirty="0" smtClean="0"/>
          </a:p>
          <a:p>
            <a:pPr marL="0" indent="0">
              <a:buNone/>
            </a:pPr>
            <a:r>
              <a:rPr lang="zh-CN" altLang="zh-CN" sz="1800" dirty="0" smtClean="0"/>
              <a:t>&lt;</a:t>
            </a:r>
            <a:r>
              <a:rPr lang="zh-CN" altLang="zh-CN" sz="1800" dirty="0"/>
              <a:t>head&gt; </a:t>
            </a:r>
            <a:endParaRPr lang="en-US" altLang="zh-CN" sz="1800" dirty="0" smtClean="0"/>
          </a:p>
          <a:p>
            <a:pPr marL="0" indent="0">
              <a:buNone/>
            </a:pPr>
            <a:r>
              <a:rPr lang="zh-CN" altLang="zh-CN" sz="1800" dirty="0" smtClean="0"/>
              <a:t>&lt;</a:t>
            </a:r>
            <a:r>
              <a:rPr lang="zh-CN" altLang="zh-CN" sz="1800" dirty="0"/>
              <a:t>title&gt;Hello React&lt;/title&gt; </a:t>
            </a:r>
            <a:endParaRPr lang="en-US" altLang="zh-CN" sz="1800" dirty="0" smtClean="0"/>
          </a:p>
          <a:p>
            <a:pPr marL="0" indent="0">
              <a:buNone/>
            </a:pPr>
            <a:r>
              <a:rPr lang="zh-CN" altLang="zh-CN" sz="1800" dirty="0" smtClean="0"/>
              <a:t>&lt;</a:t>
            </a:r>
            <a:r>
              <a:rPr lang="zh-CN" altLang="zh-CN" sz="1800" dirty="0"/>
              <a:t>script src="http://fb.me/react-0.12.2.js"&gt;&lt;/script&gt; </a:t>
            </a:r>
            <a:endParaRPr lang="en-US" altLang="zh-CN" sz="1800" dirty="0" smtClean="0"/>
          </a:p>
          <a:p>
            <a:pPr marL="0" indent="0">
              <a:buNone/>
            </a:pPr>
            <a:r>
              <a:rPr lang="zh-CN" altLang="zh-CN" sz="1800" dirty="0" smtClean="0"/>
              <a:t>&lt;</a:t>
            </a:r>
            <a:r>
              <a:rPr lang="zh-CN" altLang="zh-CN" sz="1800" dirty="0"/>
              <a:t>script src="http://fb.me/JSXTransformer-0.12.2.js"&gt;&lt;/script&gt; </a:t>
            </a:r>
            <a:endParaRPr lang="en-US" altLang="zh-CN" sz="1800" dirty="0" smtClean="0"/>
          </a:p>
          <a:p>
            <a:pPr marL="0" indent="0">
              <a:buNone/>
            </a:pPr>
            <a:r>
              <a:rPr lang="zh-CN" altLang="zh-CN" sz="1800" dirty="0" smtClean="0"/>
              <a:t>&lt;/</a:t>
            </a:r>
            <a:r>
              <a:rPr lang="zh-CN" altLang="zh-CN" sz="1800" dirty="0"/>
              <a:t>head&gt; </a:t>
            </a:r>
            <a:endParaRPr lang="en-US" altLang="zh-CN" sz="1800" dirty="0" smtClean="0"/>
          </a:p>
          <a:p>
            <a:pPr marL="0" indent="0">
              <a:buNone/>
            </a:pPr>
            <a:r>
              <a:rPr lang="zh-CN" altLang="zh-CN" sz="1800" dirty="0" smtClean="0"/>
              <a:t>&lt;</a:t>
            </a:r>
            <a:r>
              <a:rPr lang="zh-CN" altLang="zh-CN" sz="1800" dirty="0"/>
              <a:t>body&gt; </a:t>
            </a:r>
            <a:endParaRPr lang="en-US" altLang="zh-CN" sz="1800" dirty="0" smtClean="0"/>
          </a:p>
          <a:p>
            <a:pPr marL="0" indent="0">
              <a:buNone/>
            </a:pPr>
            <a:r>
              <a:rPr lang="zh-CN" altLang="zh-CN" sz="1800" dirty="0" smtClean="0"/>
              <a:t>&lt;</a:t>
            </a:r>
            <a:r>
              <a:rPr lang="zh-CN" altLang="zh-CN" sz="1800" dirty="0"/>
              <a:t>div id="example"&gt;&lt;/div</a:t>
            </a:r>
            <a:r>
              <a:rPr lang="zh-CN" altLang="zh-CN" sz="1800" dirty="0" smtClean="0"/>
              <a:t>&gt;</a:t>
            </a:r>
            <a:endParaRPr lang="en-US" altLang="zh-CN" sz="1800" dirty="0" smtClean="0"/>
          </a:p>
          <a:p>
            <a:pPr marL="0" indent="0">
              <a:buNone/>
            </a:pPr>
            <a:r>
              <a:rPr lang="zh-CN" altLang="zh-CN" sz="1800" dirty="0" smtClean="0"/>
              <a:t> </a:t>
            </a:r>
            <a:r>
              <a:rPr lang="zh-CN" altLang="zh-CN" sz="1800" dirty="0"/>
              <a:t>&lt;script type="text/jsx"&gt; </a:t>
            </a:r>
            <a:endParaRPr lang="en-US" altLang="zh-CN" sz="1800" dirty="0" smtClean="0"/>
          </a:p>
          <a:p>
            <a:pPr marL="0" indent="0">
              <a:buNone/>
            </a:pPr>
            <a:r>
              <a:rPr lang="zh-CN" altLang="zh-CN" sz="1800" dirty="0" smtClean="0"/>
              <a:t>// </a:t>
            </a:r>
            <a:r>
              <a:rPr lang="zh-CN" altLang="zh-CN" sz="1800" dirty="0"/>
              <a:t>** Your code goes here! ** </a:t>
            </a:r>
            <a:endParaRPr lang="en-US" altLang="zh-CN" sz="1800" dirty="0" smtClean="0"/>
          </a:p>
          <a:p>
            <a:pPr marL="0" indent="0">
              <a:buNone/>
            </a:pPr>
            <a:r>
              <a:rPr lang="zh-CN" altLang="zh-CN" sz="1800" dirty="0" smtClean="0"/>
              <a:t>&lt;/</a:t>
            </a:r>
            <a:r>
              <a:rPr lang="zh-CN" altLang="zh-CN" sz="1800" dirty="0"/>
              <a:t>script</a:t>
            </a:r>
            <a:r>
              <a:rPr lang="zh-CN" altLang="zh-CN" sz="1800" dirty="0" smtClean="0"/>
              <a:t>&gt;</a:t>
            </a:r>
            <a:endParaRPr lang="en-US" altLang="zh-CN" sz="1800" dirty="0" smtClean="0"/>
          </a:p>
          <a:p>
            <a:pPr marL="0" indent="0">
              <a:buNone/>
            </a:pPr>
            <a:r>
              <a:rPr lang="zh-CN" altLang="zh-CN" sz="1800" dirty="0" smtClean="0"/>
              <a:t> </a:t>
            </a:r>
            <a:r>
              <a:rPr lang="zh-CN" altLang="zh-CN" sz="1800" dirty="0"/>
              <a:t>&lt;/body&gt; </a:t>
            </a:r>
            <a:endParaRPr lang="en-US" altLang="zh-CN" sz="1800" dirty="0" smtClean="0"/>
          </a:p>
          <a:p>
            <a:pPr marL="0" indent="0">
              <a:buNone/>
            </a:pPr>
            <a:r>
              <a:rPr lang="zh-CN" altLang="zh-CN" sz="1800" dirty="0" smtClean="0"/>
              <a:t>&lt;/</a:t>
            </a:r>
            <a:r>
              <a:rPr lang="zh-CN" altLang="zh-CN" sz="1800" dirty="0"/>
              <a:t>html&gt;</a:t>
            </a:r>
          </a:p>
          <a:p>
            <a:pPr marL="0" indent="0">
              <a:lnSpc>
                <a:spcPct val="130000"/>
              </a:lnSpc>
              <a:buNone/>
            </a:pPr>
            <a:endParaRPr kumimoji="1" lang="en-US" altLang="zh-CN" sz="2000" dirty="0" smtClean="0"/>
          </a:p>
        </p:txBody>
      </p:sp>
      <p:sp>
        <p:nvSpPr>
          <p:cNvPr id="8"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Tree>
    <p:extLst>
      <p:ext uri="{BB962C8B-B14F-4D97-AF65-F5344CB8AC3E}">
        <p14:creationId xmlns:p14="http://schemas.microsoft.com/office/powerpoint/2010/main" val="3162351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lang="zh-CN" altLang="zh-CN" dirty="0"/>
              <a:t>Displaying </a:t>
            </a:r>
            <a:r>
              <a:rPr lang="zh-CN" altLang="zh-CN" dirty="0" smtClean="0"/>
              <a:t>Data</a:t>
            </a:r>
            <a:endParaRPr lang="en-US" altLang="zh-CN" dirty="0" smtClean="0"/>
          </a:p>
          <a:p>
            <a:endParaRPr lang="en-US" altLang="zh-CN" dirty="0"/>
          </a:p>
          <a:p>
            <a:endParaRPr lang="zh-CN" altLang="zh-CN" dirty="0"/>
          </a:p>
        </p:txBody>
      </p:sp>
      <p:sp>
        <p:nvSpPr>
          <p:cNvPr id="5" name="Text Placeholder 4"/>
          <p:cNvSpPr>
            <a:spLocks noGrp="1"/>
          </p:cNvSpPr>
          <p:nvPr>
            <p:ph type="body" sz="quarter" idx="14"/>
          </p:nvPr>
        </p:nvSpPr>
        <p:spPr/>
        <p:txBody>
          <a:bodyPr>
            <a:normAutofit fontScale="92500" lnSpcReduction="20000"/>
          </a:bodyPr>
          <a:lstStyle/>
          <a:p>
            <a:pPr marL="0" indent="0">
              <a:lnSpc>
                <a:spcPct val="130000"/>
              </a:lnSpc>
              <a:buNone/>
            </a:pPr>
            <a:endParaRPr lang="en-US" altLang="zh-CN" sz="2000" dirty="0" smtClean="0"/>
          </a:p>
          <a:p>
            <a:pPr marL="0" indent="0">
              <a:lnSpc>
                <a:spcPct val="130000"/>
              </a:lnSpc>
              <a:buNone/>
            </a:pPr>
            <a:r>
              <a:rPr lang="zh-CN" altLang="zh-CN" sz="2000" dirty="0" smtClean="0"/>
              <a:t>用</a:t>
            </a:r>
            <a:r>
              <a:rPr lang="zh-CN" altLang="zh-CN" sz="2000" dirty="0"/>
              <a:t>下面的</a:t>
            </a:r>
            <a:r>
              <a:rPr lang="en-US" altLang="zh-CN" sz="2000" dirty="0"/>
              <a:t>JS</a:t>
            </a:r>
            <a:r>
              <a:rPr lang="zh-CN" altLang="zh-CN" sz="2000" dirty="0"/>
              <a:t>代码替换</a:t>
            </a:r>
            <a:r>
              <a:rPr lang="zh-CN" altLang="zh-CN" sz="2000" dirty="0" smtClean="0"/>
              <a:t>掉</a:t>
            </a:r>
            <a:r>
              <a:rPr lang="zh-CN" altLang="en-US" sz="2000" dirty="0" smtClean="0"/>
              <a:t>刚才</a:t>
            </a:r>
            <a:r>
              <a:rPr lang="zh-CN" altLang="zh-CN" sz="2000" dirty="0" smtClean="0"/>
              <a:t>占</a:t>
            </a:r>
            <a:r>
              <a:rPr lang="zh-CN" altLang="zh-CN" sz="2000" dirty="0"/>
              <a:t>位的注释</a:t>
            </a:r>
            <a:r>
              <a:rPr kumimoji="1" lang="zh-CN" altLang="en-US" sz="2000" dirty="0" smtClean="0"/>
              <a:t>：</a:t>
            </a:r>
            <a:endParaRPr kumimoji="1" lang="en-US" altLang="zh-CN" sz="2000" dirty="0" smtClean="0"/>
          </a:p>
          <a:p>
            <a:pPr marL="0" indent="0">
              <a:lnSpc>
                <a:spcPct val="130000"/>
              </a:lnSpc>
              <a:buNone/>
            </a:pPr>
            <a:endParaRPr kumimoji="1" lang="en-US" altLang="zh-CN" sz="2000" dirty="0" smtClean="0"/>
          </a:p>
          <a:p>
            <a:pPr marL="0" indent="0">
              <a:buNone/>
            </a:pPr>
            <a:r>
              <a:rPr lang="zh-CN" altLang="zh-CN" sz="1500" dirty="0"/>
              <a:t>var HelloWorld = </a:t>
            </a:r>
            <a:endParaRPr lang="en-US" altLang="zh-CN" sz="1500" dirty="0" smtClean="0"/>
          </a:p>
          <a:p>
            <a:pPr marL="0" indent="0">
              <a:buNone/>
            </a:pPr>
            <a:r>
              <a:rPr lang="zh-CN" altLang="zh-CN" sz="1500" dirty="0" smtClean="0"/>
              <a:t>React</a:t>
            </a:r>
            <a:r>
              <a:rPr lang="zh-CN" altLang="zh-CN" sz="1500" dirty="0"/>
              <a:t>.createClass({ </a:t>
            </a:r>
            <a:endParaRPr lang="en-US" altLang="zh-CN" sz="1500" dirty="0" smtClean="0"/>
          </a:p>
          <a:p>
            <a:pPr marL="400050" lvl="1" indent="0">
              <a:buNone/>
            </a:pPr>
            <a:r>
              <a:rPr lang="zh-CN" altLang="zh-CN" sz="1500" dirty="0" smtClean="0"/>
              <a:t>render</a:t>
            </a:r>
            <a:r>
              <a:rPr lang="zh-CN" altLang="zh-CN" sz="1500" dirty="0"/>
              <a:t>: function() { </a:t>
            </a:r>
            <a:endParaRPr lang="en-US" altLang="zh-CN" sz="1500" dirty="0" smtClean="0"/>
          </a:p>
          <a:p>
            <a:pPr marL="400050" lvl="1" indent="0">
              <a:buNone/>
            </a:pPr>
            <a:r>
              <a:rPr lang="en-US" altLang="zh-CN" sz="1500" dirty="0" smtClean="0"/>
              <a:t>	</a:t>
            </a:r>
            <a:r>
              <a:rPr lang="zh-CN" altLang="zh-CN" sz="1500" dirty="0" smtClean="0"/>
              <a:t>return </a:t>
            </a:r>
            <a:r>
              <a:rPr lang="zh-CN" altLang="zh-CN" sz="1500" dirty="0"/>
              <a:t>( &lt;p&gt; Hello, &lt;input type="text" placeholder="Your name here" /&gt;! It is </a:t>
            </a:r>
            <a:r>
              <a:rPr lang="en-US" altLang="zh-CN" sz="1500" dirty="0" smtClean="0"/>
              <a:t>	</a:t>
            </a:r>
            <a:r>
              <a:rPr lang="zh-CN" altLang="zh-CN" sz="1500" dirty="0" smtClean="0"/>
              <a:t>{</a:t>
            </a:r>
            <a:r>
              <a:rPr lang="zh-CN" altLang="zh-CN" sz="1500" dirty="0"/>
              <a:t>this.props.date.toTimeString()} &lt;/p&gt; ); </a:t>
            </a:r>
            <a:endParaRPr lang="en-US" altLang="zh-CN" sz="1500" dirty="0" smtClean="0"/>
          </a:p>
          <a:p>
            <a:pPr marL="400050" lvl="1" indent="0">
              <a:buNone/>
            </a:pPr>
            <a:r>
              <a:rPr lang="en-US" altLang="zh-CN" sz="1500" dirty="0" smtClean="0"/>
              <a:t>	</a:t>
            </a:r>
            <a:r>
              <a:rPr lang="zh-CN" altLang="zh-CN" sz="1500" dirty="0" smtClean="0"/>
              <a:t>} </a:t>
            </a:r>
            <a:endParaRPr lang="en-US" altLang="zh-CN" sz="1500" dirty="0" smtClean="0"/>
          </a:p>
          <a:p>
            <a:pPr marL="0" indent="0">
              <a:buNone/>
            </a:pPr>
            <a:r>
              <a:rPr lang="zh-CN" altLang="zh-CN" sz="1500" dirty="0" smtClean="0"/>
              <a:t>})</a:t>
            </a:r>
            <a:r>
              <a:rPr lang="zh-CN" altLang="zh-CN" sz="1500" dirty="0"/>
              <a:t>; </a:t>
            </a:r>
            <a:endParaRPr lang="en-US" altLang="zh-CN" sz="1500" dirty="0" smtClean="0"/>
          </a:p>
          <a:p>
            <a:pPr marL="0" indent="0">
              <a:buNone/>
            </a:pPr>
            <a:r>
              <a:rPr lang="zh-CN" altLang="zh-CN" sz="1500" dirty="0" smtClean="0"/>
              <a:t>setInterval</a:t>
            </a:r>
            <a:r>
              <a:rPr lang="zh-CN" altLang="zh-CN" sz="1500" dirty="0"/>
              <a:t>(function() { </a:t>
            </a:r>
            <a:endParaRPr lang="en-US" altLang="zh-CN" sz="1500" dirty="0" smtClean="0"/>
          </a:p>
          <a:p>
            <a:pPr marL="0" indent="0">
              <a:buNone/>
            </a:pPr>
            <a:r>
              <a:rPr lang="en-US" altLang="zh-CN" sz="1500" dirty="0"/>
              <a:t>	</a:t>
            </a:r>
            <a:r>
              <a:rPr lang="zh-CN" altLang="zh-CN" sz="1500" dirty="0" smtClean="0"/>
              <a:t>React</a:t>
            </a:r>
            <a:r>
              <a:rPr lang="zh-CN" altLang="zh-CN" sz="1500" dirty="0"/>
              <a:t>.render( &lt;HelloWorld date={new Date()} /&gt;, document.getElementById('example') )</a:t>
            </a:r>
            <a:r>
              <a:rPr lang="zh-CN" altLang="zh-CN" sz="1500" dirty="0" smtClean="0"/>
              <a:t>;</a:t>
            </a:r>
            <a:endParaRPr lang="en-US" altLang="zh-CN" sz="1500" dirty="0" smtClean="0"/>
          </a:p>
          <a:p>
            <a:pPr marL="0" indent="0">
              <a:buNone/>
            </a:pPr>
            <a:r>
              <a:rPr lang="zh-CN" altLang="zh-CN" sz="1500" dirty="0" smtClean="0"/>
              <a:t> </a:t>
            </a:r>
            <a:r>
              <a:rPr lang="zh-CN" altLang="zh-CN" sz="1500" dirty="0"/>
              <a:t>}, 500);</a:t>
            </a:r>
          </a:p>
          <a:p>
            <a:pPr marL="0" indent="0">
              <a:lnSpc>
                <a:spcPct val="130000"/>
              </a:lnSpc>
              <a:buNone/>
            </a:pPr>
            <a:endParaRPr kumimoji="1" lang="en-US" altLang="zh-CN" sz="2000" dirty="0" smtClean="0"/>
          </a:p>
        </p:txBody>
      </p:sp>
      <p:sp>
        <p:nvSpPr>
          <p:cNvPr id="8"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Tree>
    <p:extLst>
      <p:ext uri="{BB962C8B-B14F-4D97-AF65-F5344CB8AC3E}">
        <p14:creationId xmlns:p14="http://schemas.microsoft.com/office/powerpoint/2010/main" val="408615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lang="zh-CN" altLang="zh-CN" dirty="0"/>
              <a:t>Displaying Data</a:t>
            </a:r>
            <a:endParaRPr lang="zh-CN" altLang="zh-CN" dirty="0"/>
          </a:p>
        </p:txBody>
      </p:sp>
      <p:sp>
        <p:nvSpPr>
          <p:cNvPr id="5" name="Text Placeholder 4"/>
          <p:cNvSpPr>
            <a:spLocks noGrp="1"/>
          </p:cNvSpPr>
          <p:nvPr>
            <p:ph type="body" sz="quarter" idx="14"/>
          </p:nvPr>
        </p:nvSpPr>
        <p:spPr/>
        <p:txBody>
          <a:bodyPr>
            <a:normAutofit lnSpcReduction="10000"/>
          </a:bodyPr>
          <a:lstStyle/>
          <a:p>
            <a:pPr marL="0" indent="0">
              <a:lnSpc>
                <a:spcPct val="130000"/>
              </a:lnSpc>
              <a:buNone/>
            </a:pPr>
            <a:endParaRPr lang="en-US" altLang="zh-CN" sz="1800" dirty="0" smtClean="0"/>
          </a:p>
          <a:p>
            <a:pPr marL="0" indent="0">
              <a:lnSpc>
                <a:spcPct val="130000"/>
              </a:lnSpc>
              <a:buNone/>
            </a:pPr>
            <a:r>
              <a:rPr lang="zh-CN" altLang="zh-CN" sz="1800" dirty="0" smtClean="0"/>
              <a:t>主动式</a:t>
            </a:r>
            <a:r>
              <a:rPr lang="zh-CN" altLang="zh-CN" sz="1800" dirty="0"/>
              <a:t>的</a:t>
            </a:r>
            <a:r>
              <a:rPr lang="zh-CN" altLang="zh-CN" sz="1800" dirty="0" smtClean="0"/>
              <a:t>更新</a:t>
            </a:r>
            <a:endParaRPr lang="en-US" altLang="zh-CN" sz="1800" dirty="0" smtClean="0"/>
          </a:p>
          <a:p>
            <a:pPr marL="0" indent="0">
              <a:lnSpc>
                <a:spcPct val="130000"/>
              </a:lnSpc>
              <a:buNone/>
            </a:pPr>
            <a:endParaRPr kumimoji="1" lang="en-US" altLang="zh-CN" sz="2000" dirty="0"/>
          </a:p>
          <a:p>
            <a:pPr marL="0" indent="0">
              <a:buNone/>
            </a:pPr>
            <a:r>
              <a:rPr lang="zh-CN" altLang="zh-CN" sz="1500" dirty="0"/>
              <a:t>在浏览器内打开hello-react.html，并且在文本框内输入你的名字，注意</a:t>
            </a:r>
            <a:r>
              <a:rPr lang="en-US" altLang="zh-CN" sz="1500" dirty="0"/>
              <a:t>React</a:t>
            </a:r>
            <a:r>
              <a:rPr lang="zh-CN" altLang="zh-CN" sz="1500" dirty="0"/>
              <a:t>只改变</a:t>
            </a:r>
            <a:r>
              <a:rPr lang="en-US" altLang="zh-CN" sz="1500" dirty="0"/>
              <a:t>UI</a:t>
            </a:r>
            <a:r>
              <a:rPr lang="zh-CN" altLang="zh-CN" sz="1500" dirty="0"/>
              <a:t>内的时间戳</a:t>
            </a:r>
            <a:r>
              <a:rPr lang="en-US" altLang="zh-CN" sz="1500" dirty="0"/>
              <a:t>---</a:t>
            </a:r>
            <a:r>
              <a:rPr lang="zh-CN" altLang="zh-CN" sz="1500" dirty="0"/>
              <a:t>当你输入任何东西的时候</a:t>
            </a:r>
          </a:p>
          <a:p>
            <a:pPr marL="0" indent="0">
              <a:buNone/>
            </a:pPr>
            <a:r>
              <a:rPr lang="zh-CN" altLang="zh-CN" sz="1500" dirty="0"/>
              <a:t>即使你还没写任何代码来管理这种行为，</a:t>
            </a:r>
            <a:r>
              <a:rPr lang="en-US" altLang="zh-CN" sz="1500" dirty="0"/>
              <a:t>React </a:t>
            </a:r>
            <a:r>
              <a:rPr lang="zh-CN" altLang="zh-CN" sz="1500" dirty="0"/>
              <a:t>已经为你做好了该做的事。</a:t>
            </a:r>
          </a:p>
          <a:p>
            <a:pPr marL="0" indent="0">
              <a:buNone/>
            </a:pPr>
            <a:r>
              <a:rPr lang="zh-CN" altLang="zh-CN" sz="1500" dirty="0"/>
              <a:t> </a:t>
            </a:r>
          </a:p>
          <a:p>
            <a:pPr marL="0" indent="0">
              <a:buNone/>
            </a:pPr>
            <a:r>
              <a:rPr lang="zh-CN" altLang="zh-CN" sz="1500" dirty="0"/>
              <a:t>我们要明白</a:t>
            </a:r>
            <a:r>
              <a:rPr lang="en-US" altLang="zh-CN" sz="1500" dirty="0"/>
              <a:t>React</a:t>
            </a:r>
            <a:r>
              <a:rPr lang="zh-CN" altLang="zh-CN" sz="1500" dirty="0"/>
              <a:t>只在必要的时候去操作</a:t>
            </a:r>
            <a:r>
              <a:rPr lang="en-US" altLang="zh-CN" sz="1500" dirty="0"/>
              <a:t>DOM</a:t>
            </a:r>
            <a:r>
              <a:rPr lang="zh-CN" altLang="zh-CN" sz="1500" dirty="0"/>
              <a:t>，它会用一种快速的内部的模拟</a:t>
            </a:r>
            <a:r>
              <a:rPr lang="en-US" altLang="zh-CN" sz="1500" dirty="0"/>
              <a:t>DOM</a:t>
            </a:r>
            <a:r>
              <a:rPr lang="zh-CN" altLang="zh-CN" sz="1500" dirty="0"/>
              <a:t>技术来为你做最高效的</a:t>
            </a:r>
            <a:r>
              <a:rPr lang="en-US" altLang="zh-CN" sz="1500" dirty="0"/>
              <a:t>DOM</a:t>
            </a:r>
            <a:r>
              <a:rPr lang="zh-CN" altLang="zh-CN" sz="1500" dirty="0"/>
              <a:t>操作</a:t>
            </a:r>
          </a:p>
          <a:p>
            <a:pPr marL="0" indent="0">
              <a:buNone/>
            </a:pPr>
            <a:r>
              <a:rPr lang="zh-CN" altLang="zh-CN" sz="1500" dirty="0"/>
              <a:t> </a:t>
            </a:r>
          </a:p>
          <a:p>
            <a:pPr marL="0" indent="0">
              <a:buNone/>
            </a:pPr>
            <a:r>
              <a:rPr lang="zh-CN" altLang="zh-CN" sz="1500" dirty="0"/>
              <a:t>这个组件输入的部分就是所谓的</a:t>
            </a:r>
            <a:r>
              <a:rPr lang="en-US" altLang="zh-CN" sz="1500" dirty="0"/>
              <a:t>props--</a:t>
            </a:r>
            <a:r>
              <a:rPr lang="zh-CN" altLang="zh-CN" sz="1500" dirty="0"/>
              <a:t>属性properties单词的简写，他们作为属性传递到</a:t>
            </a:r>
            <a:r>
              <a:rPr lang="en-US" altLang="zh-CN" sz="1500" dirty="0"/>
              <a:t>JSX</a:t>
            </a:r>
            <a:r>
              <a:rPr lang="zh-CN" altLang="zh-CN" sz="1500" dirty="0"/>
              <a:t>语法中，这种规则是不会变的，所以不需要要自己写入</a:t>
            </a:r>
            <a:r>
              <a:rPr lang="en-US" altLang="zh-CN" sz="1500" dirty="0" err="1"/>
              <a:t>this.props</a:t>
            </a:r>
            <a:endParaRPr lang="zh-CN" altLang="zh-CN" sz="1500" dirty="0"/>
          </a:p>
          <a:p>
            <a:pPr marL="0" indent="0">
              <a:lnSpc>
                <a:spcPct val="130000"/>
              </a:lnSpc>
              <a:buNone/>
            </a:pPr>
            <a:endParaRPr kumimoji="1" lang="en-US" altLang="zh-CN" sz="2000" dirty="0" smtClean="0"/>
          </a:p>
        </p:txBody>
      </p:sp>
      <p:sp>
        <p:nvSpPr>
          <p:cNvPr id="8"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Tree>
    <p:extLst>
      <p:ext uri="{BB962C8B-B14F-4D97-AF65-F5344CB8AC3E}">
        <p14:creationId xmlns:p14="http://schemas.microsoft.com/office/powerpoint/2010/main" val="2566064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lang="zh-CN" altLang="zh-CN" dirty="0"/>
              <a:t>Displaying Data</a:t>
            </a:r>
            <a:endParaRPr lang="zh-CN" altLang="zh-CN" dirty="0"/>
          </a:p>
        </p:txBody>
      </p:sp>
      <p:sp>
        <p:nvSpPr>
          <p:cNvPr id="5" name="Text Placeholder 4"/>
          <p:cNvSpPr>
            <a:spLocks noGrp="1"/>
          </p:cNvSpPr>
          <p:nvPr>
            <p:ph type="body" sz="quarter" idx="14"/>
          </p:nvPr>
        </p:nvSpPr>
        <p:spPr/>
        <p:txBody>
          <a:bodyPr>
            <a:normAutofit/>
          </a:bodyPr>
          <a:lstStyle/>
          <a:p>
            <a:pPr marL="0" indent="0">
              <a:buNone/>
            </a:pPr>
            <a:endParaRPr lang="en-US" altLang="zh-CN" sz="2000" dirty="0" smtClean="0"/>
          </a:p>
          <a:p>
            <a:pPr marL="0" indent="0">
              <a:buNone/>
            </a:pPr>
            <a:r>
              <a:rPr lang="zh-CN" altLang="zh-CN" sz="2000" dirty="0" smtClean="0"/>
              <a:t>像</a:t>
            </a:r>
            <a:r>
              <a:rPr lang="zh-CN" altLang="zh-CN" sz="2000" dirty="0"/>
              <a:t>函数一样的</a:t>
            </a:r>
            <a:r>
              <a:rPr lang="zh-CN" altLang="zh-CN" sz="2000" dirty="0" smtClean="0"/>
              <a:t>组件</a:t>
            </a:r>
            <a:endParaRPr lang="en-US" altLang="zh-CN" sz="2000" dirty="0" smtClean="0"/>
          </a:p>
          <a:p>
            <a:pPr marL="0" indent="0">
              <a:buNone/>
            </a:pPr>
            <a:endParaRPr lang="en-US" altLang="zh-CN" sz="2000" dirty="0" smtClean="0"/>
          </a:p>
          <a:p>
            <a:pPr marL="0" indent="0">
              <a:buNone/>
            </a:pPr>
            <a:r>
              <a:rPr lang="en-US" altLang="zh-CN" sz="1400" dirty="0" smtClean="0"/>
              <a:t>React</a:t>
            </a:r>
            <a:r>
              <a:rPr lang="zh-CN" altLang="zh-CN" sz="1400" dirty="0" smtClean="0"/>
              <a:t>的</a:t>
            </a:r>
            <a:r>
              <a:rPr lang="zh-CN" altLang="en-US" sz="1400" dirty="0"/>
              <a:t>组件</a:t>
            </a:r>
            <a:r>
              <a:rPr lang="zh-CN" altLang="zh-CN" sz="1400" dirty="0" smtClean="0"/>
              <a:t>很</a:t>
            </a:r>
            <a:r>
              <a:rPr lang="zh-CN" altLang="zh-CN" sz="1400" dirty="0"/>
              <a:t>简单，你可以想象他们就像函数一样简单，传入</a:t>
            </a:r>
            <a:r>
              <a:rPr lang="en-US" altLang="zh-CN" sz="1400" dirty="0"/>
              <a:t>props</a:t>
            </a:r>
            <a:r>
              <a:rPr lang="zh-CN" altLang="zh-CN" sz="1400" dirty="0"/>
              <a:t>和</a:t>
            </a:r>
            <a:r>
              <a:rPr lang="en-US" altLang="zh-CN" sz="1400" dirty="0" smtClean="0"/>
              <a:t>state</a:t>
            </a:r>
            <a:r>
              <a:rPr lang="zh-CN" altLang="zh-CN" sz="1400" dirty="0"/>
              <a:t>再绘</a:t>
            </a:r>
            <a:r>
              <a:rPr lang="en-US" altLang="zh-CN" sz="1400" dirty="0"/>
              <a:t>HTML</a:t>
            </a:r>
            <a:r>
              <a:rPr lang="zh-CN" altLang="zh-CN" sz="1400" dirty="0" smtClean="0"/>
              <a:t>。</a:t>
            </a:r>
            <a:endParaRPr lang="en-US" altLang="zh-CN" sz="1400" dirty="0" smtClean="0"/>
          </a:p>
          <a:p>
            <a:pPr marL="0" indent="0">
              <a:buNone/>
            </a:pPr>
            <a:endParaRPr lang="en-US" altLang="zh-CN" sz="1400" dirty="0"/>
          </a:p>
          <a:p>
            <a:pPr marL="0" indent="0">
              <a:buNone/>
            </a:pPr>
            <a:r>
              <a:rPr lang="zh-CN" altLang="zh-CN" sz="1400" dirty="0"/>
              <a:t>一个局限</a:t>
            </a:r>
            <a:r>
              <a:rPr lang="zh-CN" altLang="zh-CN" sz="1400" dirty="0" smtClean="0"/>
              <a:t>：</a:t>
            </a:r>
            <a:r>
              <a:rPr lang="en-US" altLang="zh-CN" sz="1400" dirty="0" smtClean="0"/>
              <a:t>React</a:t>
            </a:r>
            <a:r>
              <a:rPr lang="zh-CN" altLang="zh-CN" sz="1400" dirty="0" smtClean="0"/>
              <a:t>组件</a:t>
            </a:r>
            <a:r>
              <a:rPr lang="zh-CN" altLang="zh-CN" sz="1400" dirty="0"/>
              <a:t>只能以一个单独的根</a:t>
            </a:r>
            <a:r>
              <a:rPr lang="zh-CN" altLang="zh-CN" sz="1400" dirty="0" smtClean="0"/>
              <a:t>节点进行</a:t>
            </a:r>
            <a:r>
              <a:rPr lang="zh-CN" altLang="zh-CN" sz="1400" dirty="0"/>
              <a:t>绘制，如果你想返回多个节点，他们也必须被一个</a:t>
            </a:r>
            <a:r>
              <a:rPr lang="zh-CN" altLang="zh-CN" sz="1400" dirty="0" smtClean="0"/>
              <a:t>单独</a:t>
            </a:r>
            <a:r>
              <a:rPr lang="zh-CN" altLang="en-US" sz="1400" dirty="0" smtClean="0"/>
              <a:t>的</a:t>
            </a:r>
            <a:r>
              <a:rPr lang="zh-CN" altLang="zh-CN" sz="1400" dirty="0" smtClean="0"/>
              <a:t>节点</a:t>
            </a:r>
            <a:r>
              <a:rPr lang="zh-CN" altLang="zh-CN" sz="1400" dirty="0"/>
              <a:t>包裹。</a:t>
            </a:r>
          </a:p>
        </p:txBody>
      </p:sp>
      <p:sp>
        <p:nvSpPr>
          <p:cNvPr id="8"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Tree>
    <p:extLst>
      <p:ext uri="{BB962C8B-B14F-4D97-AF65-F5344CB8AC3E}">
        <p14:creationId xmlns:p14="http://schemas.microsoft.com/office/powerpoint/2010/main" val="1055155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775987"/>
            <a:ext cx="8229600" cy="410765"/>
          </a:xfrm>
        </p:spPr>
        <p:txBody>
          <a:bodyPr>
            <a:normAutofit fontScale="92500" lnSpcReduction="10000"/>
          </a:bodyPr>
          <a:lstStyle/>
          <a:p>
            <a:r>
              <a:rPr lang="zh-CN" altLang="zh-CN" dirty="0"/>
              <a:t>Displaying Data</a:t>
            </a:r>
            <a:endParaRPr lang="zh-CN" altLang="zh-CN" dirty="0"/>
          </a:p>
        </p:txBody>
      </p:sp>
      <p:sp>
        <p:nvSpPr>
          <p:cNvPr id="5" name="Text Placeholder 4"/>
          <p:cNvSpPr>
            <a:spLocks noGrp="1"/>
          </p:cNvSpPr>
          <p:nvPr>
            <p:ph type="body" sz="quarter" idx="14"/>
          </p:nvPr>
        </p:nvSpPr>
        <p:spPr/>
        <p:txBody>
          <a:bodyPr>
            <a:normAutofit fontScale="47500" lnSpcReduction="20000"/>
          </a:bodyPr>
          <a:lstStyle/>
          <a:p>
            <a:pPr marL="0" indent="0">
              <a:lnSpc>
                <a:spcPct val="130000"/>
              </a:lnSpc>
              <a:buNone/>
            </a:pPr>
            <a:r>
              <a:rPr lang="en-US" altLang="zh-CN" sz="2000" dirty="0"/>
              <a:t>JSX</a:t>
            </a:r>
            <a:r>
              <a:rPr lang="zh-CN" altLang="zh-CN" sz="2000" dirty="0" smtClean="0"/>
              <a:t>语法</a:t>
            </a:r>
            <a:endParaRPr lang="en-US" altLang="zh-CN" sz="2000" dirty="0" smtClean="0"/>
          </a:p>
          <a:p>
            <a:pPr marL="0" indent="0">
              <a:buNone/>
            </a:pPr>
            <a:r>
              <a:rPr lang="zh-CN" altLang="zh-CN" sz="2000" dirty="0"/>
              <a:t>我们强烈认为写组件是比模板和展现逻辑更正确的来进行分离关注点的方法，我们认为笔记和生成它的代码是紧密一体的。并且，显示逻辑总是很复杂，用模板语言来表现它的话会很笨重。</a:t>
            </a:r>
          </a:p>
          <a:p>
            <a:pPr marL="0" indent="0">
              <a:buNone/>
            </a:pPr>
            <a:r>
              <a:rPr lang="zh-CN" altLang="zh-CN" sz="2000" dirty="0"/>
              <a:t>我们目前发现该问题最好的解决办法是直接从</a:t>
            </a:r>
            <a:r>
              <a:rPr lang="en-US" altLang="zh-CN" sz="2000" dirty="0" err="1"/>
              <a:t>js</a:t>
            </a:r>
            <a:r>
              <a:rPr lang="zh-CN" altLang="zh-CN" sz="2000" dirty="0"/>
              <a:t>代码生成</a:t>
            </a:r>
            <a:r>
              <a:rPr lang="en-US" altLang="zh-CN" sz="2000" dirty="0"/>
              <a:t>HTML</a:t>
            </a:r>
            <a:r>
              <a:rPr lang="zh-CN" altLang="zh-CN" sz="2000" dirty="0"/>
              <a:t>和组件树，如此的话你就能用到编程语言的全部能力去建立</a:t>
            </a:r>
            <a:r>
              <a:rPr lang="en-US" altLang="zh-CN" sz="2000" dirty="0"/>
              <a:t>UI</a:t>
            </a:r>
            <a:endParaRPr lang="zh-CN" altLang="zh-CN" sz="2000" dirty="0"/>
          </a:p>
          <a:p>
            <a:pPr marL="0" indent="0">
              <a:buNone/>
            </a:pPr>
            <a:r>
              <a:rPr lang="zh-CN" altLang="zh-CN" sz="2000" dirty="0"/>
              <a:t>为了让做到这点跟容易，我们加入了一个很简单，可选的类似</a:t>
            </a:r>
            <a:r>
              <a:rPr lang="en-US" altLang="zh-CN" sz="2000" dirty="0"/>
              <a:t>HTML</a:t>
            </a:r>
            <a:r>
              <a:rPr lang="zh-CN" altLang="zh-CN" sz="2000" dirty="0"/>
              <a:t>语法的方法去建立这些</a:t>
            </a:r>
            <a:r>
              <a:rPr lang="en-US" altLang="zh-CN" sz="2000" dirty="0"/>
              <a:t>R</a:t>
            </a:r>
            <a:r>
              <a:rPr lang="zh-CN" altLang="zh-CN" sz="2000" dirty="0"/>
              <a:t>的树节点</a:t>
            </a:r>
          </a:p>
          <a:p>
            <a:pPr marL="0" indent="0">
              <a:buNone/>
            </a:pPr>
            <a:r>
              <a:rPr lang="en-US" altLang="zh-CN" sz="2000" dirty="0"/>
              <a:t>JSX</a:t>
            </a:r>
            <a:r>
              <a:rPr lang="zh-CN" altLang="zh-CN" sz="2000" dirty="0"/>
              <a:t>让你用</a:t>
            </a:r>
            <a:r>
              <a:rPr lang="en-US" altLang="zh-CN" sz="2000" dirty="0"/>
              <a:t>HTML</a:t>
            </a:r>
            <a:r>
              <a:rPr lang="zh-CN" altLang="zh-CN" sz="2000" dirty="0"/>
              <a:t>语法来创建</a:t>
            </a:r>
            <a:r>
              <a:rPr lang="en-US" altLang="zh-CN" sz="2000" dirty="0" err="1"/>
              <a:t>js</a:t>
            </a:r>
            <a:r>
              <a:rPr lang="zh-CN" altLang="zh-CN" sz="2000" dirty="0"/>
              <a:t>对象，生成一个</a:t>
            </a:r>
            <a:r>
              <a:rPr lang="en-US" altLang="zh-CN" sz="2000" dirty="0"/>
              <a:t>link</a:t>
            </a:r>
            <a:r>
              <a:rPr lang="zh-CN" altLang="zh-CN" sz="2000" dirty="0"/>
              <a:t>，如果用纯</a:t>
            </a:r>
            <a:r>
              <a:rPr lang="en-US" altLang="zh-CN" sz="2000" dirty="0" err="1"/>
              <a:t>Js</a:t>
            </a:r>
            <a:r>
              <a:rPr lang="zh-CN" altLang="zh-CN" sz="2000" dirty="0"/>
              <a:t>的你要这样</a:t>
            </a:r>
            <a:r>
              <a:rPr lang="zh-CN" altLang="zh-CN" sz="2000" dirty="0" smtClean="0"/>
              <a:t>写</a:t>
            </a:r>
            <a:endParaRPr lang="en-US" altLang="zh-CN" sz="2000" dirty="0" smtClean="0"/>
          </a:p>
          <a:p>
            <a:pPr marL="0" indent="0">
              <a:buNone/>
            </a:pPr>
            <a:r>
              <a:rPr lang="zh-CN" altLang="zh-CN" sz="2000" dirty="0"/>
              <a:t>React.createElement('a', {href: '</a:t>
            </a:r>
            <a:r>
              <a:rPr lang="zh-CN" altLang="zh-CN" sz="2000" dirty="0">
                <a:hlinkClick r:id="rId2"/>
              </a:rPr>
              <a:t>http://facebook.github.io/react/</a:t>
            </a:r>
            <a:r>
              <a:rPr lang="zh-CN" altLang="zh-CN" sz="2000" dirty="0"/>
              <a:t>'}, 'Hello!')</a:t>
            </a:r>
          </a:p>
          <a:p>
            <a:pPr marL="0" indent="0">
              <a:buNone/>
            </a:pPr>
            <a:r>
              <a:rPr lang="zh-CN" altLang="zh-CN" sz="2000" dirty="0"/>
              <a:t> </a:t>
            </a:r>
          </a:p>
          <a:p>
            <a:pPr marL="0" indent="0">
              <a:buNone/>
            </a:pPr>
            <a:r>
              <a:rPr lang="zh-CN" altLang="zh-CN" sz="2000" dirty="0"/>
              <a:t>用</a:t>
            </a:r>
            <a:r>
              <a:rPr lang="en-US" altLang="zh-CN" sz="2000" dirty="0"/>
              <a:t>JSX </a:t>
            </a:r>
            <a:r>
              <a:rPr lang="zh-CN" altLang="zh-CN" sz="2000" dirty="0"/>
              <a:t>就会变成这样</a:t>
            </a:r>
          </a:p>
          <a:p>
            <a:pPr marL="0" indent="0">
              <a:buNone/>
            </a:pPr>
            <a:r>
              <a:rPr lang="zh-CN" altLang="zh-CN" sz="2000" dirty="0"/>
              <a:t> </a:t>
            </a:r>
          </a:p>
          <a:p>
            <a:pPr marL="0" indent="0">
              <a:buNone/>
            </a:pPr>
            <a:r>
              <a:rPr lang="zh-CN" altLang="zh-CN" sz="2000" dirty="0"/>
              <a:t>&lt;a href="http://facebook.github.io/react/"&gt;Hello!&lt;/a&gt;</a:t>
            </a:r>
          </a:p>
          <a:p>
            <a:pPr marL="0" indent="0">
              <a:buNone/>
            </a:pPr>
            <a:r>
              <a:rPr lang="zh-CN" altLang="zh-CN" sz="2000" dirty="0"/>
              <a:t> </a:t>
            </a:r>
          </a:p>
          <a:p>
            <a:pPr marL="0" indent="0">
              <a:buNone/>
            </a:pPr>
            <a:r>
              <a:rPr lang="zh-CN" altLang="zh-CN" sz="2000" dirty="0"/>
              <a:t>我们发现这样做会让建立</a:t>
            </a:r>
            <a:r>
              <a:rPr lang="en-US" altLang="zh-CN" sz="2000" dirty="0"/>
              <a:t>r apps</a:t>
            </a:r>
            <a:r>
              <a:rPr lang="zh-CN" altLang="zh-CN" sz="2000" dirty="0"/>
              <a:t>跟容易，并且设计人员也更偏好这种语法，但每个人都有他自己的风格，所以</a:t>
            </a:r>
            <a:r>
              <a:rPr lang="en-US" altLang="zh-CN" sz="2000" dirty="0"/>
              <a:t>JSX</a:t>
            </a:r>
            <a:r>
              <a:rPr lang="zh-CN" altLang="zh-CN" sz="2000" dirty="0"/>
              <a:t>并不是使用</a:t>
            </a:r>
            <a:r>
              <a:rPr lang="en-US" altLang="zh-CN" sz="2000" dirty="0"/>
              <a:t>react</a:t>
            </a:r>
            <a:r>
              <a:rPr lang="zh-CN" altLang="zh-CN" sz="2000" dirty="0"/>
              <a:t>的必须选项</a:t>
            </a:r>
          </a:p>
          <a:p>
            <a:pPr marL="0" indent="0">
              <a:buNone/>
            </a:pPr>
            <a:r>
              <a:rPr lang="en-US" altLang="zh-CN" sz="2000" dirty="0"/>
              <a:t>JSX</a:t>
            </a:r>
            <a:r>
              <a:rPr lang="zh-CN" altLang="zh-CN" sz="2000" dirty="0"/>
              <a:t>是很小的，想详细了解的话看这里</a:t>
            </a:r>
          </a:p>
          <a:p>
            <a:pPr marL="0" indent="0">
              <a:buNone/>
            </a:pPr>
            <a:r>
              <a:rPr lang="zh-CN" altLang="zh-CN" sz="2000" dirty="0">
                <a:hlinkClick r:id="rId3"/>
              </a:rPr>
              <a:t>http://facebook.github.io/react/docs/jsx-in-depth.html</a:t>
            </a:r>
            <a:endParaRPr lang="zh-CN" altLang="zh-CN" sz="2000" dirty="0"/>
          </a:p>
          <a:p>
            <a:pPr marL="0" indent="0">
              <a:buNone/>
            </a:pPr>
            <a:r>
              <a:rPr lang="zh-CN" altLang="zh-CN" sz="2000" dirty="0"/>
              <a:t>或者在在线</a:t>
            </a:r>
            <a:r>
              <a:rPr lang="en-US" altLang="zh-CN" sz="2000" dirty="0"/>
              <a:t>JSX</a:t>
            </a:r>
            <a:r>
              <a:rPr lang="zh-CN" altLang="zh-CN" sz="2000" dirty="0"/>
              <a:t>编译器内来看看这种转换形式</a:t>
            </a:r>
          </a:p>
          <a:p>
            <a:pPr marL="0" indent="0">
              <a:buNone/>
            </a:pPr>
            <a:r>
              <a:rPr lang="zh-CN" altLang="zh-CN" sz="2000" dirty="0">
                <a:hlinkClick r:id="rId4"/>
              </a:rPr>
              <a:t>http://facebook.github.io/react/jsx-compiler.html</a:t>
            </a:r>
            <a:endParaRPr lang="zh-CN" altLang="zh-CN" sz="2000" dirty="0"/>
          </a:p>
          <a:p>
            <a:pPr marL="0" indent="0">
              <a:buNone/>
            </a:pPr>
            <a:r>
              <a:rPr lang="en-US" altLang="zh-CN" sz="2000" dirty="0"/>
              <a:t>JSX</a:t>
            </a:r>
            <a:r>
              <a:rPr lang="zh-CN" altLang="zh-CN" sz="2000" dirty="0"/>
              <a:t>很像</a:t>
            </a:r>
            <a:r>
              <a:rPr lang="en-US" altLang="zh-CN" sz="2000" dirty="0"/>
              <a:t>HTML</a:t>
            </a:r>
            <a:r>
              <a:rPr lang="zh-CN" altLang="zh-CN" sz="2000" dirty="0"/>
              <a:t>，但不那么完全一样，看这里会看到一些关键的区别</a:t>
            </a:r>
          </a:p>
          <a:p>
            <a:pPr marL="0" indent="0">
              <a:buNone/>
            </a:pPr>
            <a:r>
              <a:rPr lang="zh-CN" altLang="zh-CN" sz="2000" dirty="0">
                <a:hlinkClick r:id="rId5"/>
              </a:rPr>
              <a:t>http://facebook.github.io/react/docs/jsx-gotchas.html</a:t>
            </a:r>
            <a:endParaRPr lang="zh-CN" altLang="zh-CN" sz="2000" dirty="0"/>
          </a:p>
          <a:p>
            <a:pPr marL="0" indent="0">
              <a:buNone/>
            </a:pPr>
            <a:r>
              <a:rPr lang="zh-CN" altLang="zh-CN" sz="2000" dirty="0"/>
              <a:t>上手</a:t>
            </a:r>
            <a:r>
              <a:rPr lang="en-US" altLang="zh-CN" sz="2000" dirty="0"/>
              <a:t>JSX</a:t>
            </a:r>
            <a:r>
              <a:rPr lang="zh-CN" altLang="zh-CN" sz="2000" dirty="0"/>
              <a:t>最简单的方法就是在浏览器打开JSXTransformer，我们强烈建议你不要在生产环境是这个，你可以用命令行或者</a:t>
            </a:r>
            <a:r>
              <a:rPr lang="en-US" altLang="zh-CN" sz="2000" dirty="0"/>
              <a:t>react-tools</a:t>
            </a:r>
            <a:r>
              <a:rPr lang="zh-CN" altLang="zh-CN" sz="2000" dirty="0"/>
              <a:t>包来预编译你的代码</a:t>
            </a:r>
          </a:p>
          <a:p>
            <a:pPr marL="0" indent="0">
              <a:buNone/>
            </a:pPr>
            <a:endParaRPr lang="zh-CN" altLang="zh-CN" sz="2000" dirty="0"/>
          </a:p>
        </p:txBody>
      </p:sp>
      <p:sp>
        <p:nvSpPr>
          <p:cNvPr id="8" name="Title 1"/>
          <p:cNvSpPr>
            <a:spLocks noGrp="1"/>
          </p:cNvSpPr>
          <p:nvPr>
            <p:ph type="title"/>
          </p:nvPr>
        </p:nvSpPr>
        <p:spPr/>
        <p:txBody>
          <a:bodyPr/>
          <a:lstStyle/>
          <a:p>
            <a:r>
              <a:rPr kumimoji="1" lang="zh-CN" altLang="en-US" dirty="0">
                <a:solidFill>
                  <a:srgbClr val="FF0000"/>
                </a:solidFill>
                <a:latin typeface="Myriad Pro" pitchFamily="34" charset="0"/>
              </a:rPr>
              <a:t>初识</a:t>
            </a:r>
            <a:r>
              <a:rPr kumimoji="1" lang="en-US" altLang="zh-CN" dirty="0">
                <a:solidFill>
                  <a:srgbClr val="FF0000"/>
                </a:solidFill>
                <a:latin typeface="Myriad Pro" pitchFamily="34" charset="0"/>
              </a:rPr>
              <a:t>React.js</a:t>
            </a:r>
            <a:endParaRPr kumimoji="1" lang="zh-CN" altLang="en-US" dirty="0"/>
          </a:p>
        </p:txBody>
      </p:sp>
    </p:spTree>
    <p:extLst>
      <p:ext uri="{BB962C8B-B14F-4D97-AF65-F5344CB8AC3E}">
        <p14:creationId xmlns:p14="http://schemas.microsoft.com/office/powerpoint/2010/main" val="1207310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华颂中文模板">
  <a:themeElements>
    <a:clrScheme name="Huasong 2">
      <a:dk1>
        <a:srgbClr val="000000"/>
      </a:dk1>
      <a:lt1>
        <a:srgbClr val="FFFFFF"/>
      </a:lt1>
      <a:dk2>
        <a:srgbClr val="C8161E"/>
      </a:dk2>
      <a:lt2>
        <a:srgbClr val="C9A063"/>
      </a:lt2>
      <a:accent1>
        <a:srgbClr val="41230F"/>
      </a:accent1>
      <a:accent2>
        <a:srgbClr val="873723"/>
      </a:accent2>
      <a:accent3>
        <a:srgbClr val="AF5A23"/>
      </a:accent3>
      <a:accent4>
        <a:srgbClr val="875A32"/>
      </a:accent4>
      <a:accent5>
        <a:srgbClr val="C4262E"/>
      </a:accent5>
      <a:accent6>
        <a:srgbClr val="000000"/>
      </a:accent6>
      <a:hlink>
        <a:srgbClr val="5A245A"/>
      </a:hlink>
      <a:folHlink>
        <a:srgbClr val="7D9AAA"/>
      </a:folHlink>
    </a:clrScheme>
    <a:fontScheme name="自定义 1">
      <a:majorFont>
        <a:latin typeface="Calibri"/>
        <a:ea typeface="方正兰亭粗黑简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中文分隔页">
  <a:themeElements>
    <a:clrScheme name="Huasong 1">
      <a:dk1>
        <a:sysClr val="windowText" lastClr="000000"/>
      </a:dk1>
      <a:lt1>
        <a:sysClr val="window" lastClr="FFFFFF"/>
      </a:lt1>
      <a:dk2>
        <a:srgbClr val="C8161E"/>
      </a:dk2>
      <a:lt2>
        <a:srgbClr val="EEECE1"/>
      </a:lt2>
      <a:accent1>
        <a:srgbClr val="EBBF78"/>
      </a:accent1>
      <a:accent2>
        <a:srgbClr val="CD9989"/>
      </a:accent2>
      <a:accent3>
        <a:srgbClr val="94B632"/>
      </a:accent3>
      <a:accent4>
        <a:srgbClr val="B2719C"/>
      </a:accent4>
      <a:accent5>
        <a:srgbClr val="46A6BF"/>
      </a:accent5>
      <a:accent6>
        <a:srgbClr val="F5C75C"/>
      </a:accent6>
      <a:hlink>
        <a:srgbClr val="1F2F4B"/>
      </a:hlink>
      <a:folHlink>
        <a:srgbClr val="A6B3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Huasong Template.potx</Template>
  <TotalTime>661</TotalTime>
  <Words>930</Words>
  <Application>Microsoft Office PowerPoint</Application>
  <PresentationFormat>全屏显示(16:9)</PresentationFormat>
  <Paragraphs>125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(使用中文字体)</vt:lpstr>
      <vt:lpstr>华文中宋</vt:lpstr>
      <vt:lpstr>宋体</vt:lpstr>
      <vt:lpstr>微软雅黑</vt:lpstr>
      <vt:lpstr>Arial</vt:lpstr>
      <vt:lpstr>Bell MT</vt:lpstr>
      <vt:lpstr>Calibri</vt:lpstr>
      <vt:lpstr>Myriad Pro</vt:lpstr>
      <vt:lpstr>华颂中文模板</vt:lpstr>
      <vt:lpstr>中文分隔页</vt:lpstr>
      <vt:lpstr>PowerPoint 演示文稿</vt:lpstr>
      <vt:lpstr>初识React.js</vt:lpstr>
      <vt:lpstr>初识React.js</vt:lpstr>
      <vt:lpstr>初识React.js</vt:lpstr>
      <vt:lpstr>初识React.js</vt:lpstr>
      <vt:lpstr>初识React.js</vt:lpstr>
      <vt:lpstr>初识React.js</vt:lpstr>
      <vt:lpstr>初识React.js</vt:lpstr>
      <vt:lpstr>初识React.js</vt:lpstr>
      <vt:lpstr>一般使用指南</vt:lpstr>
      <vt:lpstr>初识React.js</vt:lpstr>
      <vt:lpstr>初识React.js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Bonita Fonda</dc:creator>
  <cp:lastModifiedBy>魏汉清</cp:lastModifiedBy>
  <cp:revision>66</cp:revision>
  <dcterms:created xsi:type="dcterms:W3CDTF">2014-10-08T07:45:10Z</dcterms:created>
  <dcterms:modified xsi:type="dcterms:W3CDTF">2014-12-19T09:07:16Z</dcterms:modified>
</cp:coreProperties>
</file>