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F0D16-6FA4-084D-32B9-B5AF05A6584A}" v="106" dt="2021-07-20T00:48:10.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51CE9-BFB0-455A-9935-B791D4B7A5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C894F6-EA91-406A-BBE4-66CABE5218AB}">
      <dgm:prSet custT="1"/>
      <dgm:spPr/>
      <dgm:t>
        <a:bodyPr/>
        <a:lstStyle/>
        <a:p>
          <a:pPr>
            <a:lnSpc>
              <a:spcPct val="100000"/>
            </a:lnSpc>
          </a:pPr>
          <a:r>
            <a:rPr lang="en-US" sz="1800" dirty="0">
              <a:latin typeface="Times New Roman"/>
              <a:cs typeface="Times New Roman"/>
            </a:rPr>
            <a:t>Introduction</a:t>
          </a:r>
        </a:p>
      </dgm:t>
    </dgm:pt>
    <dgm:pt modelId="{4038195F-0E27-43AF-B0C7-BD2B62D8033F}" type="parTrans" cxnId="{EC9C3555-3251-44E3-9DBC-7D760412C94A}">
      <dgm:prSet/>
      <dgm:spPr/>
      <dgm:t>
        <a:bodyPr/>
        <a:lstStyle/>
        <a:p>
          <a:endParaRPr lang="en-US"/>
        </a:p>
      </dgm:t>
    </dgm:pt>
    <dgm:pt modelId="{B81E8867-1710-4931-AAAC-E90911C75A4D}" type="sibTrans" cxnId="{EC9C3555-3251-44E3-9DBC-7D760412C94A}">
      <dgm:prSet/>
      <dgm:spPr/>
      <dgm:t>
        <a:bodyPr/>
        <a:lstStyle/>
        <a:p>
          <a:endParaRPr lang="en-US"/>
        </a:p>
      </dgm:t>
    </dgm:pt>
    <dgm:pt modelId="{6EC78EE8-4278-4BC0-BFE4-A8C9F0B42AEE}">
      <dgm:prSet custT="1"/>
      <dgm:spPr/>
      <dgm:t>
        <a:bodyPr/>
        <a:lstStyle/>
        <a:p>
          <a:pPr>
            <a:lnSpc>
              <a:spcPct val="100000"/>
            </a:lnSpc>
          </a:pPr>
          <a:r>
            <a:rPr lang="en-US" sz="1800" dirty="0">
              <a:solidFill>
                <a:srgbClr val="002060"/>
              </a:solidFill>
              <a:latin typeface="Times New Roman"/>
              <a:cs typeface="Times New Roman"/>
            </a:rPr>
            <a:t>About Dataset</a:t>
          </a:r>
        </a:p>
      </dgm:t>
    </dgm:pt>
    <dgm:pt modelId="{40B3DFAF-1A48-4985-B731-6876409387C0}" type="parTrans" cxnId="{8B65C996-4709-4BFD-8D50-96C4593922CF}">
      <dgm:prSet/>
      <dgm:spPr/>
      <dgm:t>
        <a:bodyPr/>
        <a:lstStyle/>
        <a:p>
          <a:endParaRPr lang="en-US"/>
        </a:p>
      </dgm:t>
    </dgm:pt>
    <dgm:pt modelId="{7A7AAF03-5FB1-4EC1-B392-1216DFF1AC3F}" type="sibTrans" cxnId="{8B65C996-4709-4BFD-8D50-96C4593922CF}">
      <dgm:prSet/>
      <dgm:spPr/>
      <dgm:t>
        <a:bodyPr/>
        <a:lstStyle/>
        <a:p>
          <a:endParaRPr lang="en-US"/>
        </a:p>
      </dgm:t>
    </dgm:pt>
    <dgm:pt modelId="{383270D6-E7E3-41E0-A192-78A8D35D6F71}">
      <dgm:prSet phldr="0"/>
      <dgm:spPr/>
      <dgm:t>
        <a:bodyPr/>
        <a:lstStyle/>
        <a:p>
          <a:pPr>
            <a:lnSpc>
              <a:spcPct val="100000"/>
            </a:lnSpc>
          </a:pPr>
          <a:r>
            <a:rPr lang="en-US" dirty="0">
              <a:latin typeface="Times New Roman"/>
              <a:cs typeface="Times New Roman"/>
            </a:rPr>
            <a:t>Problem Statement</a:t>
          </a:r>
        </a:p>
      </dgm:t>
    </dgm:pt>
    <dgm:pt modelId="{915B9299-B0F5-439C-95E7-3CEE89962F5D}" type="parTrans" cxnId="{74FD6658-DB3D-4984-A2C7-E436A204F473}">
      <dgm:prSet/>
      <dgm:spPr/>
    </dgm:pt>
    <dgm:pt modelId="{A2F61368-0622-41B6-BE18-28D459301AF6}" type="sibTrans" cxnId="{74FD6658-DB3D-4984-A2C7-E436A204F473}">
      <dgm:prSet/>
      <dgm:spPr/>
    </dgm:pt>
    <dgm:pt modelId="{9E9DC593-CF2E-44F0-8E4E-C3107771AAA4}">
      <dgm:prSet phldr="0"/>
      <dgm:spPr/>
      <dgm:t>
        <a:bodyPr/>
        <a:lstStyle/>
        <a:p>
          <a:pPr>
            <a:lnSpc>
              <a:spcPct val="100000"/>
            </a:lnSpc>
          </a:pPr>
          <a:r>
            <a:rPr lang="en-US" dirty="0">
              <a:latin typeface="Times New Roman"/>
              <a:cs typeface="Times New Roman"/>
            </a:rPr>
            <a:t>Pre-Processing of image and Speech</a:t>
          </a:r>
        </a:p>
      </dgm:t>
    </dgm:pt>
    <dgm:pt modelId="{98D09554-C527-4CF9-B651-65A028870010}" type="parTrans" cxnId="{0E48B04B-7239-4096-B999-72EF971BFC36}">
      <dgm:prSet/>
      <dgm:spPr/>
    </dgm:pt>
    <dgm:pt modelId="{28C767C9-1055-4BB1-B291-15CE442204F7}" type="sibTrans" cxnId="{0E48B04B-7239-4096-B999-72EF971BFC36}">
      <dgm:prSet/>
      <dgm:spPr/>
    </dgm:pt>
    <dgm:pt modelId="{E5350593-C45A-499E-80A0-2DF94944D441}">
      <dgm:prSet phldr="0"/>
      <dgm:spPr/>
      <dgm:t>
        <a:bodyPr/>
        <a:lstStyle/>
        <a:p>
          <a:pPr>
            <a:lnSpc>
              <a:spcPct val="100000"/>
            </a:lnSpc>
          </a:pPr>
          <a:r>
            <a:rPr lang="en-US" dirty="0">
              <a:latin typeface="Times New Roman"/>
              <a:cs typeface="Times New Roman"/>
            </a:rPr>
            <a:t>Results</a:t>
          </a:r>
        </a:p>
      </dgm:t>
    </dgm:pt>
    <dgm:pt modelId="{B7B18EB5-7077-4B84-9C4A-BE38F022736B}" type="parTrans" cxnId="{8D92ABD8-99C5-4BE6-8924-C46AADF14C1B}">
      <dgm:prSet/>
      <dgm:spPr/>
    </dgm:pt>
    <dgm:pt modelId="{90992F52-41B2-4AE5-9A48-5263F1DF202B}" type="sibTrans" cxnId="{8D92ABD8-99C5-4BE6-8924-C46AADF14C1B}">
      <dgm:prSet/>
      <dgm:spPr/>
    </dgm:pt>
    <dgm:pt modelId="{69234271-5110-4E88-AB7D-1FDAF1893019}">
      <dgm:prSet phldr="0"/>
      <dgm:spPr/>
      <dgm:t>
        <a:bodyPr/>
        <a:lstStyle/>
        <a:p>
          <a:pPr>
            <a:lnSpc>
              <a:spcPct val="100000"/>
            </a:lnSpc>
          </a:pPr>
          <a:r>
            <a:rPr lang="en-US" dirty="0">
              <a:latin typeface="Times New Roman"/>
              <a:cs typeface="Times New Roman"/>
            </a:rPr>
            <a:t>System Architecture</a:t>
          </a:r>
        </a:p>
      </dgm:t>
    </dgm:pt>
    <dgm:pt modelId="{B905BEC0-6C14-49A2-BAFE-D1E8B4689838}" type="parTrans" cxnId="{82C2BC3B-C91B-443A-9B58-19DD97D42E92}">
      <dgm:prSet/>
      <dgm:spPr/>
    </dgm:pt>
    <dgm:pt modelId="{2AD4DC99-7632-49CC-B22C-3304236666A6}" type="sibTrans" cxnId="{82C2BC3B-C91B-443A-9B58-19DD97D42E92}">
      <dgm:prSet/>
      <dgm:spPr/>
    </dgm:pt>
    <dgm:pt modelId="{FF8C3CB0-2BDE-4129-8E53-8AADB3BF7758}">
      <dgm:prSet phldr="0"/>
      <dgm:spPr/>
      <dgm:t>
        <a:bodyPr/>
        <a:lstStyle/>
        <a:p>
          <a:pPr>
            <a:lnSpc>
              <a:spcPct val="100000"/>
            </a:lnSpc>
          </a:pPr>
          <a:r>
            <a:rPr lang="en-US" dirty="0">
              <a:latin typeface="Times New Roman"/>
              <a:cs typeface="Times New Roman"/>
            </a:rPr>
            <a:t>Methodology</a:t>
          </a:r>
        </a:p>
      </dgm:t>
    </dgm:pt>
    <dgm:pt modelId="{2EAF4208-822A-46BF-8D7C-4425EEA48F83}" type="parTrans" cxnId="{87DBAB25-9A0C-46E6-86EE-352B1B0AC995}">
      <dgm:prSet/>
      <dgm:spPr/>
    </dgm:pt>
    <dgm:pt modelId="{4AB5678C-0718-49CE-8BFC-0E80399950A1}" type="sibTrans" cxnId="{87DBAB25-9A0C-46E6-86EE-352B1B0AC995}">
      <dgm:prSet/>
      <dgm:spPr/>
    </dgm:pt>
    <dgm:pt modelId="{98B02CB2-C4E4-47DB-8101-487C16CFD9A7}">
      <dgm:prSet phldr="0"/>
      <dgm:spPr/>
      <dgm:t>
        <a:bodyPr/>
        <a:lstStyle/>
        <a:p>
          <a:pPr rtl="0">
            <a:lnSpc>
              <a:spcPct val="100000"/>
            </a:lnSpc>
          </a:pPr>
          <a:r>
            <a:rPr lang="en-US" dirty="0">
              <a:latin typeface="Times New Roman"/>
              <a:cs typeface="Times New Roman"/>
            </a:rPr>
            <a:t>CNN Activation Functions</a:t>
          </a:r>
        </a:p>
      </dgm:t>
    </dgm:pt>
    <dgm:pt modelId="{17139CD7-4949-42F5-BF7E-7327309CEF47}" type="parTrans" cxnId="{89BB5A15-BBB6-4104-BB8F-D27157FCF207}">
      <dgm:prSet/>
      <dgm:spPr/>
    </dgm:pt>
    <dgm:pt modelId="{A91B00C3-59DC-4200-92F4-A4963235C62A}" type="sibTrans" cxnId="{89BB5A15-BBB6-4104-BB8F-D27157FCF207}">
      <dgm:prSet/>
      <dgm:spPr/>
    </dgm:pt>
    <dgm:pt modelId="{63895608-0181-46EC-A1FD-E5BF3C24995E}" type="pres">
      <dgm:prSet presAssocID="{95D51CE9-BFB0-455A-9935-B791D4B7A573}" presName="root" presStyleCnt="0">
        <dgm:presLayoutVars>
          <dgm:dir/>
          <dgm:resizeHandles val="exact"/>
        </dgm:presLayoutVars>
      </dgm:prSet>
      <dgm:spPr/>
    </dgm:pt>
    <dgm:pt modelId="{8471AB89-1F70-4200-A66B-01B038F5AEEA}" type="pres">
      <dgm:prSet presAssocID="{383270D6-E7E3-41E0-A192-78A8D35D6F71}" presName="compNode" presStyleCnt="0"/>
      <dgm:spPr/>
    </dgm:pt>
    <dgm:pt modelId="{3FF71E5E-B827-465F-AD7C-C45DBD54DD03}" type="pres">
      <dgm:prSet presAssocID="{383270D6-E7E3-41E0-A192-78A8D35D6F71}" presName="bgRect" presStyleLbl="bgShp" presStyleIdx="0" presStyleCnt="8"/>
      <dgm:spPr/>
    </dgm:pt>
    <dgm:pt modelId="{25C6DAAD-CD4C-4E35-A223-629EB5E24315}" type="pres">
      <dgm:prSet presAssocID="{383270D6-E7E3-41E0-A192-78A8D35D6F71}" presName="iconRect" presStyleLbl="node1" presStyleIdx="0" presStyleCnt="8"/>
      <dgm:spPr/>
    </dgm:pt>
    <dgm:pt modelId="{662ED563-DBDC-40CE-8FD7-DA97A18F1281}" type="pres">
      <dgm:prSet presAssocID="{383270D6-E7E3-41E0-A192-78A8D35D6F71}" presName="spaceRect" presStyleCnt="0"/>
      <dgm:spPr/>
    </dgm:pt>
    <dgm:pt modelId="{48F00776-9863-494A-8EDF-15FC61D3BAB0}" type="pres">
      <dgm:prSet presAssocID="{383270D6-E7E3-41E0-A192-78A8D35D6F71}" presName="parTx" presStyleLbl="revTx" presStyleIdx="0" presStyleCnt="8">
        <dgm:presLayoutVars>
          <dgm:chMax val="0"/>
          <dgm:chPref val="0"/>
        </dgm:presLayoutVars>
      </dgm:prSet>
      <dgm:spPr/>
    </dgm:pt>
    <dgm:pt modelId="{DAE1BAC4-D661-4276-A1FF-13E4CF03760B}" type="pres">
      <dgm:prSet presAssocID="{A2F61368-0622-41B6-BE18-28D459301AF6}" presName="sibTrans" presStyleCnt="0"/>
      <dgm:spPr/>
    </dgm:pt>
    <dgm:pt modelId="{885FB8FA-3326-49FC-94F4-72BBEF19C4BC}" type="pres">
      <dgm:prSet presAssocID="{D2C894F6-EA91-406A-BBE4-66CABE5218AB}" presName="compNode" presStyleCnt="0"/>
      <dgm:spPr/>
    </dgm:pt>
    <dgm:pt modelId="{9DD6DE0E-D15D-4C6C-BC12-9CEEBB9FACA6}" type="pres">
      <dgm:prSet presAssocID="{D2C894F6-EA91-406A-BBE4-66CABE5218AB}" presName="bgRect" presStyleLbl="bgShp" presStyleIdx="1" presStyleCnt="8"/>
      <dgm:spPr/>
    </dgm:pt>
    <dgm:pt modelId="{9F627736-3CD8-46AB-84AB-A745F46ED34F}" type="pres">
      <dgm:prSet presAssocID="{D2C894F6-EA91-406A-BBE4-66CABE5218AB}" presName="iconRect" presStyleLbl="node1"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0F8F454-E6B3-4F28-AED0-729D995FDA53}" type="pres">
      <dgm:prSet presAssocID="{D2C894F6-EA91-406A-BBE4-66CABE5218AB}" presName="spaceRect" presStyleCnt="0"/>
      <dgm:spPr/>
    </dgm:pt>
    <dgm:pt modelId="{53E621B5-517E-4427-A726-3A0EFAA872E2}" type="pres">
      <dgm:prSet presAssocID="{D2C894F6-EA91-406A-BBE4-66CABE5218AB}" presName="parTx" presStyleLbl="revTx" presStyleIdx="1" presStyleCnt="8">
        <dgm:presLayoutVars>
          <dgm:chMax val="0"/>
          <dgm:chPref val="0"/>
        </dgm:presLayoutVars>
      </dgm:prSet>
      <dgm:spPr/>
    </dgm:pt>
    <dgm:pt modelId="{B1C950AB-3675-4E53-874B-3BC049D79C36}" type="pres">
      <dgm:prSet presAssocID="{B81E8867-1710-4931-AAAC-E90911C75A4D}" presName="sibTrans" presStyleCnt="0"/>
      <dgm:spPr/>
    </dgm:pt>
    <dgm:pt modelId="{FDA267A7-F368-48F6-BA4C-CC42B139DBEA}" type="pres">
      <dgm:prSet presAssocID="{6EC78EE8-4278-4BC0-BFE4-A8C9F0B42AEE}" presName="compNode" presStyleCnt="0"/>
      <dgm:spPr/>
    </dgm:pt>
    <dgm:pt modelId="{01FFE75F-EE7C-4366-8B62-19531508B814}" type="pres">
      <dgm:prSet presAssocID="{6EC78EE8-4278-4BC0-BFE4-A8C9F0B42AEE}" presName="bgRect" presStyleLbl="bgShp" presStyleIdx="2" presStyleCnt="8"/>
      <dgm:spPr/>
    </dgm:pt>
    <dgm:pt modelId="{2D59466A-C83D-48C0-BF1C-894B80E0AADF}" type="pres">
      <dgm:prSet presAssocID="{6EC78EE8-4278-4BC0-BFE4-A8C9F0B42AEE}" presName="iconRect" presStyleLbl="node1" presStyleIdx="2"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C6E7E75-1575-45D3-B972-43624DCFE7CB}" type="pres">
      <dgm:prSet presAssocID="{6EC78EE8-4278-4BC0-BFE4-A8C9F0B42AEE}" presName="spaceRect" presStyleCnt="0"/>
      <dgm:spPr/>
    </dgm:pt>
    <dgm:pt modelId="{88E2E1D7-EC27-4017-A516-DFCD94DBE580}" type="pres">
      <dgm:prSet presAssocID="{6EC78EE8-4278-4BC0-BFE4-A8C9F0B42AEE}" presName="parTx" presStyleLbl="revTx" presStyleIdx="2" presStyleCnt="8">
        <dgm:presLayoutVars>
          <dgm:chMax val="0"/>
          <dgm:chPref val="0"/>
        </dgm:presLayoutVars>
      </dgm:prSet>
      <dgm:spPr/>
    </dgm:pt>
    <dgm:pt modelId="{7DB96A14-997E-4AF9-824C-1BEAD5F668C9}" type="pres">
      <dgm:prSet presAssocID="{7A7AAF03-5FB1-4EC1-B392-1216DFF1AC3F}" presName="sibTrans" presStyleCnt="0"/>
      <dgm:spPr/>
    </dgm:pt>
    <dgm:pt modelId="{91EF87C5-13E8-43DB-90F3-7FA9B55E1FC1}" type="pres">
      <dgm:prSet presAssocID="{69234271-5110-4E88-AB7D-1FDAF1893019}" presName="compNode" presStyleCnt="0"/>
      <dgm:spPr/>
    </dgm:pt>
    <dgm:pt modelId="{2AA845A9-0474-4C4E-8E13-C5AD289B8DBC}" type="pres">
      <dgm:prSet presAssocID="{69234271-5110-4E88-AB7D-1FDAF1893019}" presName="bgRect" presStyleLbl="bgShp" presStyleIdx="3" presStyleCnt="8"/>
      <dgm:spPr/>
    </dgm:pt>
    <dgm:pt modelId="{72E2105B-B09E-43E4-BE80-48FD4CF780A4}" type="pres">
      <dgm:prSet presAssocID="{69234271-5110-4E88-AB7D-1FDAF1893019}" presName="iconRect" presStyleLbl="node1" presStyleIdx="3" presStyleCnt="8"/>
      <dgm:spPr/>
    </dgm:pt>
    <dgm:pt modelId="{D1BF0BC1-4627-4BEE-90F4-AC8C5480F531}" type="pres">
      <dgm:prSet presAssocID="{69234271-5110-4E88-AB7D-1FDAF1893019}" presName="spaceRect" presStyleCnt="0"/>
      <dgm:spPr/>
    </dgm:pt>
    <dgm:pt modelId="{608F4B46-D9EB-4A12-92AC-1DD243D37DE7}" type="pres">
      <dgm:prSet presAssocID="{69234271-5110-4E88-AB7D-1FDAF1893019}" presName="parTx" presStyleLbl="revTx" presStyleIdx="3" presStyleCnt="8">
        <dgm:presLayoutVars>
          <dgm:chMax val="0"/>
          <dgm:chPref val="0"/>
        </dgm:presLayoutVars>
      </dgm:prSet>
      <dgm:spPr/>
    </dgm:pt>
    <dgm:pt modelId="{D0FF837A-27D1-45C9-B21B-6F1DB486438A}" type="pres">
      <dgm:prSet presAssocID="{2AD4DC99-7632-49CC-B22C-3304236666A6}" presName="sibTrans" presStyleCnt="0"/>
      <dgm:spPr/>
    </dgm:pt>
    <dgm:pt modelId="{D0481F49-B673-4C47-AF19-0195E40293F5}" type="pres">
      <dgm:prSet presAssocID="{FF8C3CB0-2BDE-4129-8E53-8AADB3BF7758}" presName="compNode" presStyleCnt="0"/>
      <dgm:spPr/>
    </dgm:pt>
    <dgm:pt modelId="{C9BBABAB-30A4-441A-85E9-16A23405366F}" type="pres">
      <dgm:prSet presAssocID="{FF8C3CB0-2BDE-4129-8E53-8AADB3BF7758}" presName="bgRect" presStyleLbl="bgShp" presStyleIdx="4" presStyleCnt="8"/>
      <dgm:spPr/>
    </dgm:pt>
    <dgm:pt modelId="{D9486376-9905-4A62-897C-B5AF8ADECA65}" type="pres">
      <dgm:prSet presAssocID="{FF8C3CB0-2BDE-4129-8E53-8AADB3BF7758}" presName="iconRect" presStyleLbl="node1" presStyleIdx="4" presStyleCnt="8"/>
      <dgm:spPr/>
    </dgm:pt>
    <dgm:pt modelId="{2D122D53-D5A8-4981-A213-BC2604147577}" type="pres">
      <dgm:prSet presAssocID="{FF8C3CB0-2BDE-4129-8E53-8AADB3BF7758}" presName="spaceRect" presStyleCnt="0"/>
      <dgm:spPr/>
    </dgm:pt>
    <dgm:pt modelId="{175D8DE8-E479-4C98-876C-AC4F1344CC0A}" type="pres">
      <dgm:prSet presAssocID="{FF8C3CB0-2BDE-4129-8E53-8AADB3BF7758}" presName="parTx" presStyleLbl="revTx" presStyleIdx="4" presStyleCnt="8">
        <dgm:presLayoutVars>
          <dgm:chMax val="0"/>
          <dgm:chPref val="0"/>
        </dgm:presLayoutVars>
      </dgm:prSet>
      <dgm:spPr/>
    </dgm:pt>
    <dgm:pt modelId="{25D2AC18-4560-4D0C-ACF0-4928EC03D11F}" type="pres">
      <dgm:prSet presAssocID="{4AB5678C-0718-49CE-8BFC-0E80399950A1}" presName="sibTrans" presStyleCnt="0"/>
      <dgm:spPr/>
    </dgm:pt>
    <dgm:pt modelId="{1597B9A6-B1CF-49B6-A485-E37371AEE851}" type="pres">
      <dgm:prSet presAssocID="{9E9DC593-CF2E-44F0-8E4E-C3107771AAA4}" presName="compNode" presStyleCnt="0"/>
      <dgm:spPr/>
    </dgm:pt>
    <dgm:pt modelId="{79D54D76-9014-44F9-98E0-61A9B697BF24}" type="pres">
      <dgm:prSet presAssocID="{9E9DC593-CF2E-44F0-8E4E-C3107771AAA4}" presName="bgRect" presStyleLbl="bgShp" presStyleIdx="5" presStyleCnt="8"/>
      <dgm:spPr/>
    </dgm:pt>
    <dgm:pt modelId="{682289B1-B05B-47DF-8F90-202430B742FB}" type="pres">
      <dgm:prSet presAssocID="{9E9DC593-CF2E-44F0-8E4E-C3107771AAA4}" presName="iconRect" presStyleLbl="node1" presStyleIdx="5" presStyleCnt="8"/>
      <dgm:spPr/>
    </dgm:pt>
    <dgm:pt modelId="{65C66CE6-2BB7-4E55-985D-8196B570BBF3}" type="pres">
      <dgm:prSet presAssocID="{9E9DC593-CF2E-44F0-8E4E-C3107771AAA4}" presName="spaceRect" presStyleCnt="0"/>
      <dgm:spPr/>
    </dgm:pt>
    <dgm:pt modelId="{D2091807-609F-4360-BEC4-47B11807E06A}" type="pres">
      <dgm:prSet presAssocID="{9E9DC593-CF2E-44F0-8E4E-C3107771AAA4}" presName="parTx" presStyleLbl="revTx" presStyleIdx="5" presStyleCnt="8">
        <dgm:presLayoutVars>
          <dgm:chMax val="0"/>
          <dgm:chPref val="0"/>
        </dgm:presLayoutVars>
      </dgm:prSet>
      <dgm:spPr/>
    </dgm:pt>
    <dgm:pt modelId="{121F9B87-B0E0-41CC-882D-8E67FC28A019}" type="pres">
      <dgm:prSet presAssocID="{28C767C9-1055-4BB1-B291-15CE442204F7}" presName="sibTrans" presStyleCnt="0"/>
      <dgm:spPr/>
    </dgm:pt>
    <dgm:pt modelId="{E7169018-B406-4D46-8809-D51FD7D12D60}" type="pres">
      <dgm:prSet presAssocID="{98B02CB2-C4E4-47DB-8101-487C16CFD9A7}" presName="compNode" presStyleCnt="0"/>
      <dgm:spPr/>
    </dgm:pt>
    <dgm:pt modelId="{41BC68AA-E473-4748-83D0-17EB1CFEDB6A}" type="pres">
      <dgm:prSet presAssocID="{98B02CB2-C4E4-47DB-8101-487C16CFD9A7}" presName="bgRect" presStyleLbl="bgShp" presStyleIdx="6" presStyleCnt="8"/>
      <dgm:spPr/>
    </dgm:pt>
    <dgm:pt modelId="{B59CC30F-80F0-41AC-8966-8B9112A29217}" type="pres">
      <dgm:prSet presAssocID="{98B02CB2-C4E4-47DB-8101-487C16CFD9A7}" presName="iconRect" presStyleLbl="node1" presStyleIdx="6" presStyleCnt="8"/>
      <dgm:spPr/>
    </dgm:pt>
    <dgm:pt modelId="{3BCDC9E6-59B2-436F-821F-E3625839F768}" type="pres">
      <dgm:prSet presAssocID="{98B02CB2-C4E4-47DB-8101-487C16CFD9A7}" presName="spaceRect" presStyleCnt="0"/>
      <dgm:spPr/>
    </dgm:pt>
    <dgm:pt modelId="{7A39B075-E8E5-4C67-A27D-AFCFB737C954}" type="pres">
      <dgm:prSet presAssocID="{98B02CB2-C4E4-47DB-8101-487C16CFD9A7}" presName="parTx" presStyleLbl="revTx" presStyleIdx="6" presStyleCnt="8">
        <dgm:presLayoutVars>
          <dgm:chMax val="0"/>
          <dgm:chPref val="0"/>
        </dgm:presLayoutVars>
      </dgm:prSet>
      <dgm:spPr/>
    </dgm:pt>
    <dgm:pt modelId="{19495BE7-8CE6-40AB-ADD0-8BE0A19F0B1D}" type="pres">
      <dgm:prSet presAssocID="{A91B00C3-59DC-4200-92F4-A4963235C62A}" presName="sibTrans" presStyleCnt="0"/>
      <dgm:spPr/>
    </dgm:pt>
    <dgm:pt modelId="{1B2ADEB2-73AC-4F82-B60B-17213BE35A0A}" type="pres">
      <dgm:prSet presAssocID="{E5350593-C45A-499E-80A0-2DF94944D441}" presName="compNode" presStyleCnt="0"/>
      <dgm:spPr/>
    </dgm:pt>
    <dgm:pt modelId="{8B097164-A6AF-486E-91E8-DED7A7CF651C}" type="pres">
      <dgm:prSet presAssocID="{E5350593-C45A-499E-80A0-2DF94944D441}" presName="bgRect" presStyleLbl="bgShp" presStyleIdx="7" presStyleCnt="8"/>
      <dgm:spPr/>
    </dgm:pt>
    <dgm:pt modelId="{07779C26-A15F-49F5-AFA5-C4675A6CF60E}" type="pres">
      <dgm:prSet presAssocID="{E5350593-C45A-499E-80A0-2DF94944D441}" presName="iconRect" presStyleLbl="node1" presStyleIdx="7" presStyleCnt="8"/>
      <dgm:spPr/>
    </dgm:pt>
    <dgm:pt modelId="{9FF7636C-AD89-4A2C-B485-6F8250E0D76E}" type="pres">
      <dgm:prSet presAssocID="{E5350593-C45A-499E-80A0-2DF94944D441}" presName="spaceRect" presStyleCnt="0"/>
      <dgm:spPr/>
    </dgm:pt>
    <dgm:pt modelId="{BE937398-5077-4287-AB0A-9AD56FA9048E}" type="pres">
      <dgm:prSet presAssocID="{E5350593-C45A-499E-80A0-2DF94944D441}" presName="parTx" presStyleLbl="revTx" presStyleIdx="7" presStyleCnt="8">
        <dgm:presLayoutVars>
          <dgm:chMax val="0"/>
          <dgm:chPref val="0"/>
        </dgm:presLayoutVars>
      </dgm:prSet>
      <dgm:spPr/>
    </dgm:pt>
  </dgm:ptLst>
  <dgm:cxnLst>
    <dgm:cxn modelId="{5A864205-2662-4EF1-8F92-FBFBAE248EC7}" type="presOf" srcId="{FF8C3CB0-2BDE-4129-8E53-8AADB3BF7758}" destId="{175D8DE8-E479-4C98-876C-AC4F1344CC0A}" srcOrd="0" destOrd="0" presId="urn:microsoft.com/office/officeart/2018/2/layout/IconVerticalSolidList"/>
    <dgm:cxn modelId="{89BB5A15-BBB6-4104-BB8F-D27157FCF207}" srcId="{95D51CE9-BFB0-455A-9935-B791D4B7A573}" destId="{98B02CB2-C4E4-47DB-8101-487C16CFD9A7}" srcOrd="6" destOrd="0" parTransId="{17139CD7-4949-42F5-BF7E-7327309CEF47}" sibTransId="{A91B00C3-59DC-4200-92F4-A4963235C62A}"/>
    <dgm:cxn modelId="{87DBAB25-9A0C-46E6-86EE-352B1B0AC995}" srcId="{95D51CE9-BFB0-455A-9935-B791D4B7A573}" destId="{FF8C3CB0-2BDE-4129-8E53-8AADB3BF7758}" srcOrd="4" destOrd="0" parTransId="{2EAF4208-822A-46BF-8D7C-4425EEA48F83}" sibTransId="{4AB5678C-0718-49CE-8BFC-0E80399950A1}"/>
    <dgm:cxn modelId="{82C2BC3B-C91B-443A-9B58-19DD97D42E92}" srcId="{95D51CE9-BFB0-455A-9935-B791D4B7A573}" destId="{69234271-5110-4E88-AB7D-1FDAF1893019}" srcOrd="3" destOrd="0" parTransId="{B905BEC0-6C14-49A2-BAFE-D1E8B4689838}" sibTransId="{2AD4DC99-7632-49CC-B22C-3304236666A6}"/>
    <dgm:cxn modelId="{D8BD6865-9AFD-4102-BC71-ED8929BE9289}" type="presOf" srcId="{98B02CB2-C4E4-47DB-8101-487C16CFD9A7}" destId="{7A39B075-E8E5-4C67-A27D-AFCFB737C954}" srcOrd="0" destOrd="0" presId="urn:microsoft.com/office/officeart/2018/2/layout/IconVerticalSolidList"/>
    <dgm:cxn modelId="{0E48B04B-7239-4096-B999-72EF971BFC36}" srcId="{95D51CE9-BFB0-455A-9935-B791D4B7A573}" destId="{9E9DC593-CF2E-44F0-8E4E-C3107771AAA4}" srcOrd="5" destOrd="0" parTransId="{98D09554-C527-4CF9-B651-65A028870010}" sibTransId="{28C767C9-1055-4BB1-B291-15CE442204F7}"/>
    <dgm:cxn modelId="{EC9C3555-3251-44E3-9DBC-7D760412C94A}" srcId="{95D51CE9-BFB0-455A-9935-B791D4B7A573}" destId="{D2C894F6-EA91-406A-BBE4-66CABE5218AB}" srcOrd="1" destOrd="0" parTransId="{4038195F-0E27-43AF-B0C7-BD2B62D8033F}" sibTransId="{B81E8867-1710-4931-AAAC-E90911C75A4D}"/>
    <dgm:cxn modelId="{74FD6658-DB3D-4984-A2C7-E436A204F473}" srcId="{95D51CE9-BFB0-455A-9935-B791D4B7A573}" destId="{383270D6-E7E3-41E0-A192-78A8D35D6F71}" srcOrd="0" destOrd="0" parTransId="{915B9299-B0F5-439C-95E7-3CEE89962F5D}" sibTransId="{A2F61368-0622-41B6-BE18-28D459301AF6}"/>
    <dgm:cxn modelId="{55B0947F-0967-4EB9-910B-E3F207A621D3}" type="presOf" srcId="{6EC78EE8-4278-4BC0-BFE4-A8C9F0B42AEE}" destId="{88E2E1D7-EC27-4017-A516-DFCD94DBE580}" srcOrd="0" destOrd="0" presId="urn:microsoft.com/office/officeart/2018/2/layout/IconVerticalSolidList"/>
    <dgm:cxn modelId="{8B65C996-4709-4BFD-8D50-96C4593922CF}" srcId="{95D51CE9-BFB0-455A-9935-B791D4B7A573}" destId="{6EC78EE8-4278-4BC0-BFE4-A8C9F0B42AEE}" srcOrd="2" destOrd="0" parTransId="{40B3DFAF-1A48-4985-B731-6876409387C0}" sibTransId="{7A7AAF03-5FB1-4EC1-B392-1216DFF1AC3F}"/>
    <dgm:cxn modelId="{9F16ACA2-1F9B-4C54-BA3C-B96DA9BB799A}" type="presOf" srcId="{69234271-5110-4E88-AB7D-1FDAF1893019}" destId="{608F4B46-D9EB-4A12-92AC-1DD243D37DE7}" srcOrd="0" destOrd="0" presId="urn:microsoft.com/office/officeart/2018/2/layout/IconVerticalSolidList"/>
    <dgm:cxn modelId="{31D53BB9-DFC0-4F3E-AD74-D4D344CE6EE8}" type="presOf" srcId="{9E9DC593-CF2E-44F0-8E4E-C3107771AAA4}" destId="{D2091807-609F-4360-BEC4-47B11807E06A}" srcOrd="0" destOrd="0" presId="urn:microsoft.com/office/officeart/2018/2/layout/IconVerticalSolidList"/>
    <dgm:cxn modelId="{2D3246CF-ACF2-4593-BC60-FECF64915617}" type="presOf" srcId="{E5350593-C45A-499E-80A0-2DF94944D441}" destId="{BE937398-5077-4287-AB0A-9AD56FA9048E}" srcOrd="0" destOrd="0" presId="urn:microsoft.com/office/officeart/2018/2/layout/IconVerticalSolidList"/>
    <dgm:cxn modelId="{8D92ABD8-99C5-4BE6-8924-C46AADF14C1B}" srcId="{95D51CE9-BFB0-455A-9935-B791D4B7A573}" destId="{E5350593-C45A-499E-80A0-2DF94944D441}" srcOrd="7" destOrd="0" parTransId="{B7B18EB5-7077-4B84-9C4A-BE38F022736B}" sibTransId="{90992F52-41B2-4AE5-9A48-5263F1DF202B}"/>
    <dgm:cxn modelId="{F84036E7-E222-4DD0-A729-5354FF6D354C}" type="presOf" srcId="{D2C894F6-EA91-406A-BBE4-66CABE5218AB}" destId="{53E621B5-517E-4427-A726-3A0EFAA872E2}" srcOrd="0" destOrd="0" presId="urn:microsoft.com/office/officeart/2018/2/layout/IconVerticalSolidList"/>
    <dgm:cxn modelId="{0E1561E8-0161-478F-BFB7-13C58F0B2E6E}" type="presOf" srcId="{383270D6-E7E3-41E0-A192-78A8D35D6F71}" destId="{48F00776-9863-494A-8EDF-15FC61D3BAB0}" srcOrd="0" destOrd="0" presId="urn:microsoft.com/office/officeart/2018/2/layout/IconVerticalSolidList"/>
    <dgm:cxn modelId="{38C76AFC-0A4B-4B15-9EDA-028F4193C212}" type="presOf" srcId="{95D51CE9-BFB0-455A-9935-B791D4B7A573}" destId="{63895608-0181-46EC-A1FD-E5BF3C24995E}" srcOrd="0" destOrd="0" presId="urn:microsoft.com/office/officeart/2018/2/layout/IconVerticalSolidList"/>
    <dgm:cxn modelId="{23429C78-9643-4EAC-8AB7-E3816D6D35BC}" type="presParOf" srcId="{63895608-0181-46EC-A1FD-E5BF3C24995E}" destId="{8471AB89-1F70-4200-A66B-01B038F5AEEA}" srcOrd="0" destOrd="0" presId="urn:microsoft.com/office/officeart/2018/2/layout/IconVerticalSolidList"/>
    <dgm:cxn modelId="{D467ECA2-8877-4BEA-962B-E0B68F957F83}" type="presParOf" srcId="{8471AB89-1F70-4200-A66B-01B038F5AEEA}" destId="{3FF71E5E-B827-465F-AD7C-C45DBD54DD03}" srcOrd="0" destOrd="0" presId="urn:microsoft.com/office/officeart/2018/2/layout/IconVerticalSolidList"/>
    <dgm:cxn modelId="{FC78CFE6-2C9A-4B26-9301-46A0E62AF954}" type="presParOf" srcId="{8471AB89-1F70-4200-A66B-01B038F5AEEA}" destId="{25C6DAAD-CD4C-4E35-A223-629EB5E24315}" srcOrd="1" destOrd="0" presId="urn:microsoft.com/office/officeart/2018/2/layout/IconVerticalSolidList"/>
    <dgm:cxn modelId="{7AA69686-B9CD-4E76-9F09-5CC0F0FF6BA2}" type="presParOf" srcId="{8471AB89-1F70-4200-A66B-01B038F5AEEA}" destId="{662ED563-DBDC-40CE-8FD7-DA97A18F1281}" srcOrd="2" destOrd="0" presId="urn:microsoft.com/office/officeart/2018/2/layout/IconVerticalSolidList"/>
    <dgm:cxn modelId="{4B07FDC1-3C07-49AC-A9C5-AFF7B9545A52}" type="presParOf" srcId="{8471AB89-1F70-4200-A66B-01B038F5AEEA}" destId="{48F00776-9863-494A-8EDF-15FC61D3BAB0}" srcOrd="3" destOrd="0" presId="urn:microsoft.com/office/officeart/2018/2/layout/IconVerticalSolidList"/>
    <dgm:cxn modelId="{3A46CB6C-D172-4B1E-A102-150CD8EE5785}" type="presParOf" srcId="{63895608-0181-46EC-A1FD-E5BF3C24995E}" destId="{DAE1BAC4-D661-4276-A1FF-13E4CF03760B}" srcOrd="1" destOrd="0" presId="urn:microsoft.com/office/officeart/2018/2/layout/IconVerticalSolidList"/>
    <dgm:cxn modelId="{A2552FB1-7E8B-46DD-B521-E25A15258BD0}" type="presParOf" srcId="{63895608-0181-46EC-A1FD-E5BF3C24995E}" destId="{885FB8FA-3326-49FC-94F4-72BBEF19C4BC}" srcOrd="2" destOrd="0" presId="urn:microsoft.com/office/officeart/2018/2/layout/IconVerticalSolidList"/>
    <dgm:cxn modelId="{6DBD4344-ADD1-46C7-9B23-1F5164772E9A}" type="presParOf" srcId="{885FB8FA-3326-49FC-94F4-72BBEF19C4BC}" destId="{9DD6DE0E-D15D-4C6C-BC12-9CEEBB9FACA6}" srcOrd="0" destOrd="0" presId="urn:microsoft.com/office/officeart/2018/2/layout/IconVerticalSolidList"/>
    <dgm:cxn modelId="{84B21AAC-7733-40B7-8420-470AF9F7AE7F}" type="presParOf" srcId="{885FB8FA-3326-49FC-94F4-72BBEF19C4BC}" destId="{9F627736-3CD8-46AB-84AB-A745F46ED34F}" srcOrd="1" destOrd="0" presId="urn:microsoft.com/office/officeart/2018/2/layout/IconVerticalSolidList"/>
    <dgm:cxn modelId="{BBBCFB6F-FB89-4B5B-9E5B-652899395109}" type="presParOf" srcId="{885FB8FA-3326-49FC-94F4-72BBEF19C4BC}" destId="{B0F8F454-E6B3-4F28-AED0-729D995FDA53}" srcOrd="2" destOrd="0" presId="urn:microsoft.com/office/officeart/2018/2/layout/IconVerticalSolidList"/>
    <dgm:cxn modelId="{147216C9-C24A-4F74-A3B8-0817A3BBFAC7}" type="presParOf" srcId="{885FB8FA-3326-49FC-94F4-72BBEF19C4BC}" destId="{53E621B5-517E-4427-A726-3A0EFAA872E2}" srcOrd="3" destOrd="0" presId="urn:microsoft.com/office/officeart/2018/2/layout/IconVerticalSolidList"/>
    <dgm:cxn modelId="{8B57C527-B765-44D7-A242-0A7DF889D97A}" type="presParOf" srcId="{63895608-0181-46EC-A1FD-E5BF3C24995E}" destId="{B1C950AB-3675-4E53-874B-3BC049D79C36}" srcOrd="3" destOrd="0" presId="urn:microsoft.com/office/officeart/2018/2/layout/IconVerticalSolidList"/>
    <dgm:cxn modelId="{76922C11-5C5C-4B1E-A152-D03F04B324B1}" type="presParOf" srcId="{63895608-0181-46EC-A1FD-E5BF3C24995E}" destId="{FDA267A7-F368-48F6-BA4C-CC42B139DBEA}" srcOrd="4" destOrd="0" presId="urn:microsoft.com/office/officeart/2018/2/layout/IconVerticalSolidList"/>
    <dgm:cxn modelId="{CC42E6F4-F2DF-45D9-8EEF-D0E7EEFDD1A6}" type="presParOf" srcId="{FDA267A7-F368-48F6-BA4C-CC42B139DBEA}" destId="{01FFE75F-EE7C-4366-8B62-19531508B814}" srcOrd="0" destOrd="0" presId="urn:microsoft.com/office/officeart/2018/2/layout/IconVerticalSolidList"/>
    <dgm:cxn modelId="{1E3F9766-ED20-41A3-A8EB-8A767BD889E0}" type="presParOf" srcId="{FDA267A7-F368-48F6-BA4C-CC42B139DBEA}" destId="{2D59466A-C83D-48C0-BF1C-894B80E0AADF}" srcOrd="1" destOrd="0" presId="urn:microsoft.com/office/officeart/2018/2/layout/IconVerticalSolidList"/>
    <dgm:cxn modelId="{B19E5F35-221D-4A54-AEBD-0272BFF6EB59}" type="presParOf" srcId="{FDA267A7-F368-48F6-BA4C-CC42B139DBEA}" destId="{9C6E7E75-1575-45D3-B972-43624DCFE7CB}" srcOrd="2" destOrd="0" presId="urn:microsoft.com/office/officeart/2018/2/layout/IconVerticalSolidList"/>
    <dgm:cxn modelId="{5F820508-D387-4847-AD13-86DEE2AA5E87}" type="presParOf" srcId="{FDA267A7-F368-48F6-BA4C-CC42B139DBEA}" destId="{88E2E1D7-EC27-4017-A516-DFCD94DBE580}" srcOrd="3" destOrd="0" presId="urn:microsoft.com/office/officeart/2018/2/layout/IconVerticalSolidList"/>
    <dgm:cxn modelId="{0FDE89FB-79DF-4A4D-B27F-B4EF4232F0AA}" type="presParOf" srcId="{63895608-0181-46EC-A1FD-E5BF3C24995E}" destId="{7DB96A14-997E-4AF9-824C-1BEAD5F668C9}" srcOrd="5" destOrd="0" presId="urn:microsoft.com/office/officeart/2018/2/layout/IconVerticalSolidList"/>
    <dgm:cxn modelId="{80FD16B1-FF00-441C-A003-A53830FBD4D8}" type="presParOf" srcId="{63895608-0181-46EC-A1FD-E5BF3C24995E}" destId="{91EF87C5-13E8-43DB-90F3-7FA9B55E1FC1}" srcOrd="6" destOrd="0" presId="urn:microsoft.com/office/officeart/2018/2/layout/IconVerticalSolidList"/>
    <dgm:cxn modelId="{BE0EF85E-D4B8-4DE3-94B3-9CD628DA7524}" type="presParOf" srcId="{91EF87C5-13E8-43DB-90F3-7FA9B55E1FC1}" destId="{2AA845A9-0474-4C4E-8E13-C5AD289B8DBC}" srcOrd="0" destOrd="0" presId="urn:microsoft.com/office/officeart/2018/2/layout/IconVerticalSolidList"/>
    <dgm:cxn modelId="{4996104C-2A49-431E-925A-7D4F8994F7B8}" type="presParOf" srcId="{91EF87C5-13E8-43DB-90F3-7FA9B55E1FC1}" destId="{72E2105B-B09E-43E4-BE80-48FD4CF780A4}" srcOrd="1" destOrd="0" presId="urn:microsoft.com/office/officeart/2018/2/layout/IconVerticalSolidList"/>
    <dgm:cxn modelId="{25EE300E-838B-4471-AE87-47FD1EFADED2}" type="presParOf" srcId="{91EF87C5-13E8-43DB-90F3-7FA9B55E1FC1}" destId="{D1BF0BC1-4627-4BEE-90F4-AC8C5480F531}" srcOrd="2" destOrd="0" presId="urn:microsoft.com/office/officeart/2018/2/layout/IconVerticalSolidList"/>
    <dgm:cxn modelId="{A90F9991-5EC2-4307-B495-917AEC08F795}" type="presParOf" srcId="{91EF87C5-13E8-43DB-90F3-7FA9B55E1FC1}" destId="{608F4B46-D9EB-4A12-92AC-1DD243D37DE7}" srcOrd="3" destOrd="0" presId="urn:microsoft.com/office/officeart/2018/2/layout/IconVerticalSolidList"/>
    <dgm:cxn modelId="{DFE10AEF-2E96-4C2A-9176-799B93B09AA7}" type="presParOf" srcId="{63895608-0181-46EC-A1FD-E5BF3C24995E}" destId="{D0FF837A-27D1-45C9-B21B-6F1DB486438A}" srcOrd="7" destOrd="0" presId="urn:microsoft.com/office/officeart/2018/2/layout/IconVerticalSolidList"/>
    <dgm:cxn modelId="{99252D99-D6AD-4A47-B4BD-707903A65F49}" type="presParOf" srcId="{63895608-0181-46EC-A1FD-E5BF3C24995E}" destId="{D0481F49-B673-4C47-AF19-0195E40293F5}" srcOrd="8" destOrd="0" presId="urn:microsoft.com/office/officeart/2018/2/layout/IconVerticalSolidList"/>
    <dgm:cxn modelId="{1B59A72C-842A-4587-B8B9-E268BFEFAF99}" type="presParOf" srcId="{D0481F49-B673-4C47-AF19-0195E40293F5}" destId="{C9BBABAB-30A4-441A-85E9-16A23405366F}" srcOrd="0" destOrd="0" presId="urn:microsoft.com/office/officeart/2018/2/layout/IconVerticalSolidList"/>
    <dgm:cxn modelId="{89C98D8A-3581-489A-A2AC-E66D04D58A6A}" type="presParOf" srcId="{D0481F49-B673-4C47-AF19-0195E40293F5}" destId="{D9486376-9905-4A62-897C-B5AF8ADECA65}" srcOrd="1" destOrd="0" presId="urn:microsoft.com/office/officeart/2018/2/layout/IconVerticalSolidList"/>
    <dgm:cxn modelId="{55CC08CF-7A10-4CD1-9C2C-67B161A3C2B9}" type="presParOf" srcId="{D0481F49-B673-4C47-AF19-0195E40293F5}" destId="{2D122D53-D5A8-4981-A213-BC2604147577}" srcOrd="2" destOrd="0" presId="urn:microsoft.com/office/officeart/2018/2/layout/IconVerticalSolidList"/>
    <dgm:cxn modelId="{4E25CDC9-4A02-43A3-9722-48F59184F960}" type="presParOf" srcId="{D0481F49-B673-4C47-AF19-0195E40293F5}" destId="{175D8DE8-E479-4C98-876C-AC4F1344CC0A}" srcOrd="3" destOrd="0" presId="urn:microsoft.com/office/officeart/2018/2/layout/IconVerticalSolidList"/>
    <dgm:cxn modelId="{897A04DB-A70B-412D-9AE1-D67EFAEED22D}" type="presParOf" srcId="{63895608-0181-46EC-A1FD-E5BF3C24995E}" destId="{25D2AC18-4560-4D0C-ACF0-4928EC03D11F}" srcOrd="9" destOrd="0" presId="urn:microsoft.com/office/officeart/2018/2/layout/IconVerticalSolidList"/>
    <dgm:cxn modelId="{0F03E2C9-B7F8-4852-9516-8983DCABDD37}" type="presParOf" srcId="{63895608-0181-46EC-A1FD-E5BF3C24995E}" destId="{1597B9A6-B1CF-49B6-A485-E37371AEE851}" srcOrd="10" destOrd="0" presId="urn:microsoft.com/office/officeart/2018/2/layout/IconVerticalSolidList"/>
    <dgm:cxn modelId="{6ABEBFA4-FB9A-4346-9549-3FDE81BA9B0D}" type="presParOf" srcId="{1597B9A6-B1CF-49B6-A485-E37371AEE851}" destId="{79D54D76-9014-44F9-98E0-61A9B697BF24}" srcOrd="0" destOrd="0" presId="urn:microsoft.com/office/officeart/2018/2/layout/IconVerticalSolidList"/>
    <dgm:cxn modelId="{4EDDB8BE-1A3E-42D0-B3B0-4B65180E034B}" type="presParOf" srcId="{1597B9A6-B1CF-49B6-A485-E37371AEE851}" destId="{682289B1-B05B-47DF-8F90-202430B742FB}" srcOrd="1" destOrd="0" presId="urn:microsoft.com/office/officeart/2018/2/layout/IconVerticalSolidList"/>
    <dgm:cxn modelId="{96E5FEB9-4364-43ED-A320-95633840BB6A}" type="presParOf" srcId="{1597B9A6-B1CF-49B6-A485-E37371AEE851}" destId="{65C66CE6-2BB7-4E55-985D-8196B570BBF3}" srcOrd="2" destOrd="0" presId="urn:microsoft.com/office/officeart/2018/2/layout/IconVerticalSolidList"/>
    <dgm:cxn modelId="{25AB4151-852B-47AD-A640-FB13F291EF78}" type="presParOf" srcId="{1597B9A6-B1CF-49B6-A485-E37371AEE851}" destId="{D2091807-609F-4360-BEC4-47B11807E06A}" srcOrd="3" destOrd="0" presId="urn:microsoft.com/office/officeart/2018/2/layout/IconVerticalSolidList"/>
    <dgm:cxn modelId="{7F1A6008-B942-4930-AAAB-567CB0923155}" type="presParOf" srcId="{63895608-0181-46EC-A1FD-E5BF3C24995E}" destId="{121F9B87-B0E0-41CC-882D-8E67FC28A019}" srcOrd="11" destOrd="0" presId="urn:microsoft.com/office/officeart/2018/2/layout/IconVerticalSolidList"/>
    <dgm:cxn modelId="{FE83FECA-EF54-408F-BBD5-FD75399A4A78}" type="presParOf" srcId="{63895608-0181-46EC-A1FD-E5BF3C24995E}" destId="{E7169018-B406-4D46-8809-D51FD7D12D60}" srcOrd="12" destOrd="0" presId="urn:microsoft.com/office/officeart/2018/2/layout/IconVerticalSolidList"/>
    <dgm:cxn modelId="{59CF1CDC-18A5-4D61-ACDF-0E0B31CBF73F}" type="presParOf" srcId="{E7169018-B406-4D46-8809-D51FD7D12D60}" destId="{41BC68AA-E473-4748-83D0-17EB1CFEDB6A}" srcOrd="0" destOrd="0" presId="urn:microsoft.com/office/officeart/2018/2/layout/IconVerticalSolidList"/>
    <dgm:cxn modelId="{96E32A52-72A6-4DD1-AB99-2FA180C8FC3C}" type="presParOf" srcId="{E7169018-B406-4D46-8809-D51FD7D12D60}" destId="{B59CC30F-80F0-41AC-8966-8B9112A29217}" srcOrd="1" destOrd="0" presId="urn:microsoft.com/office/officeart/2018/2/layout/IconVerticalSolidList"/>
    <dgm:cxn modelId="{2BD4BFDD-C8B6-4CFF-9EAA-934A8C9BC2E3}" type="presParOf" srcId="{E7169018-B406-4D46-8809-D51FD7D12D60}" destId="{3BCDC9E6-59B2-436F-821F-E3625839F768}" srcOrd="2" destOrd="0" presId="urn:microsoft.com/office/officeart/2018/2/layout/IconVerticalSolidList"/>
    <dgm:cxn modelId="{441CF522-DC84-4547-8AC0-0471545CEBC2}" type="presParOf" srcId="{E7169018-B406-4D46-8809-D51FD7D12D60}" destId="{7A39B075-E8E5-4C67-A27D-AFCFB737C954}" srcOrd="3" destOrd="0" presId="urn:microsoft.com/office/officeart/2018/2/layout/IconVerticalSolidList"/>
    <dgm:cxn modelId="{7D18C7D5-F3BE-4E5C-9D6A-144CDACA2B42}" type="presParOf" srcId="{63895608-0181-46EC-A1FD-E5BF3C24995E}" destId="{19495BE7-8CE6-40AB-ADD0-8BE0A19F0B1D}" srcOrd="13" destOrd="0" presId="urn:microsoft.com/office/officeart/2018/2/layout/IconVerticalSolidList"/>
    <dgm:cxn modelId="{41EF9DFB-15B9-43A2-BC16-89DA2CA2F336}" type="presParOf" srcId="{63895608-0181-46EC-A1FD-E5BF3C24995E}" destId="{1B2ADEB2-73AC-4F82-B60B-17213BE35A0A}" srcOrd="14" destOrd="0" presId="urn:microsoft.com/office/officeart/2018/2/layout/IconVerticalSolidList"/>
    <dgm:cxn modelId="{05BF005E-C063-4D42-919E-CE47DB50E325}" type="presParOf" srcId="{1B2ADEB2-73AC-4F82-B60B-17213BE35A0A}" destId="{8B097164-A6AF-486E-91E8-DED7A7CF651C}" srcOrd="0" destOrd="0" presId="urn:microsoft.com/office/officeart/2018/2/layout/IconVerticalSolidList"/>
    <dgm:cxn modelId="{F31811F1-E6E9-4B39-B776-9A288702B622}" type="presParOf" srcId="{1B2ADEB2-73AC-4F82-B60B-17213BE35A0A}" destId="{07779C26-A15F-49F5-AFA5-C4675A6CF60E}" srcOrd="1" destOrd="0" presId="urn:microsoft.com/office/officeart/2018/2/layout/IconVerticalSolidList"/>
    <dgm:cxn modelId="{E1DC4944-2B59-4EC2-8056-BE734063D412}" type="presParOf" srcId="{1B2ADEB2-73AC-4F82-B60B-17213BE35A0A}" destId="{9FF7636C-AD89-4A2C-B485-6F8250E0D76E}" srcOrd="2" destOrd="0" presId="urn:microsoft.com/office/officeart/2018/2/layout/IconVerticalSolidList"/>
    <dgm:cxn modelId="{481F9D01-01D5-4359-B5DE-8644C1D4C5B5}" type="presParOf" srcId="{1B2ADEB2-73AC-4F82-B60B-17213BE35A0A}" destId="{BE937398-5077-4287-AB0A-9AD56FA904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71E5E-B827-465F-AD7C-C45DBD54DD03}">
      <dsp:nvSpPr>
        <dsp:cNvPr id="0" name=""/>
        <dsp:cNvSpPr/>
      </dsp:nvSpPr>
      <dsp:spPr>
        <a:xfrm>
          <a:off x="0" y="642"/>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6DAAD-CD4C-4E35-A223-629EB5E24315}">
      <dsp:nvSpPr>
        <dsp:cNvPr id="0" name=""/>
        <dsp:cNvSpPr/>
      </dsp:nvSpPr>
      <dsp:spPr>
        <a:xfrm>
          <a:off x="163303" y="122107"/>
          <a:ext cx="296915" cy="296915"/>
        </a:xfrm>
        <a:prstGeom prst="rect">
          <a:avLst/>
        </a:prstGeom>
        <a:solidFill>
          <a:schemeClr val="accent2">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00776-9863-494A-8EDF-15FC61D3BAB0}">
      <dsp:nvSpPr>
        <dsp:cNvPr id="0" name=""/>
        <dsp:cNvSpPr/>
      </dsp:nvSpPr>
      <dsp:spPr>
        <a:xfrm>
          <a:off x="623521" y="642"/>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Problem Statement</a:t>
          </a:r>
        </a:p>
      </dsp:txBody>
      <dsp:txXfrm>
        <a:off x="623521" y="642"/>
        <a:ext cx="6208690" cy="539845"/>
      </dsp:txXfrm>
    </dsp:sp>
    <dsp:sp modelId="{9DD6DE0E-D15D-4C6C-BC12-9CEEBB9FACA6}">
      <dsp:nvSpPr>
        <dsp:cNvPr id="0" name=""/>
        <dsp:cNvSpPr/>
      </dsp:nvSpPr>
      <dsp:spPr>
        <a:xfrm>
          <a:off x="0" y="675449"/>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27736-3CD8-46AB-84AB-A745F46ED34F}">
      <dsp:nvSpPr>
        <dsp:cNvPr id="0" name=""/>
        <dsp:cNvSpPr/>
      </dsp:nvSpPr>
      <dsp:spPr>
        <a:xfrm>
          <a:off x="163303" y="796914"/>
          <a:ext cx="296915" cy="29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E621B5-517E-4427-A726-3A0EFAA872E2}">
      <dsp:nvSpPr>
        <dsp:cNvPr id="0" name=""/>
        <dsp:cNvSpPr/>
      </dsp:nvSpPr>
      <dsp:spPr>
        <a:xfrm>
          <a:off x="623521" y="675449"/>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a:cs typeface="Times New Roman"/>
            </a:rPr>
            <a:t>Introduction</a:t>
          </a:r>
        </a:p>
      </dsp:txBody>
      <dsp:txXfrm>
        <a:off x="623521" y="675449"/>
        <a:ext cx="6208690" cy="539845"/>
      </dsp:txXfrm>
    </dsp:sp>
    <dsp:sp modelId="{01FFE75F-EE7C-4366-8B62-19531508B814}">
      <dsp:nvSpPr>
        <dsp:cNvPr id="0" name=""/>
        <dsp:cNvSpPr/>
      </dsp:nvSpPr>
      <dsp:spPr>
        <a:xfrm>
          <a:off x="0" y="1350256"/>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9466A-C83D-48C0-BF1C-894B80E0AADF}">
      <dsp:nvSpPr>
        <dsp:cNvPr id="0" name=""/>
        <dsp:cNvSpPr/>
      </dsp:nvSpPr>
      <dsp:spPr>
        <a:xfrm>
          <a:off x="163303" y="1471721"/>
          <a:ext cx="296915" cy="29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2E1D7-EC27-4017-A516-DFCD94DBE580}">
      <dsp:nvSpPr>
        <dsp:cNvPr id="0" name=""/>
        <dsp:cNvSpPr/>
      </dsp:nvSpPr>
      <dsp:spPr>
        <a:xfrm>
          <a:off x="623521" y="1350256"/>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800100">
            <a:lnSpc>
              <a:spcPct val="100000"/>
            </a:lnSpc>
            <a:spcBef>
              <a:spcPct val="0"/>
            </a:spcBef>
            <a:spcAft>
              <a:spcPct val="35000"/>
            </a:spcAft>
            <a:buNone/>
          </a:pPr>
          <a:r>
            <a:rPr lang="en-US" sz="1800" kern="1200" dirty="0">
              <a:solidFill>
                <a:srgbClr val="002060"/>
              </a:solidFill>
              <a:latin typeface="Times New Roman"/>
              <a:cs typeface="Times New Roman"/>
            </a:rPr>
            <a:t>About Dataset</a:t>
          </a:r>
        </a:p>
      </dsp:txBody>
      <dsp:txXfrm>
        <a:off x="623521" y="1350256"/>
        <a:ext cx="6208690" cy="539845"/>
      </dsp:txXfrm>
    </dsp:sp>
    <dsp:sp modelId="{2AA845A9-0474-4C4E-8E13-C5AD289B8DBC}">
      <dsp:nvSpPr>
        <dsp:cNvPr id="0" name=""/>
        <dsp:cNvSpPr/>
      </dsp:nvSpPr>
      <dsp:spPr>
        <a:xfrm>
          <a:off x="0" y="2025063"/>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2105B-B09E-43E4-BE80-48FD4CF780A4}">
      <dsp:nvSpPr>
        <dsp:cNvPr id="0" name=""/>
        <dsp:cNvSpPr/>
      </dsp:nvSpPr>
      <dsp:spPr>
        <a:xfrm>
          <a:off x="163303" y="2146528"/>
          <a:ext cx="296915" cy="296915"/>
        </a:xfrm>
        <a:prstGeom prst="rect">
          <a:avLst/>
        </a:prstGeom>
        <a:solidFill>
          <a:schemeClr val="accent5">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F4B46-D9EB-4A12-92AC-1DD243D37DE7}">
      <dsp:nvSpPr>
        <dsp:cNvPr id="0" name=""/>
        <dsp:cNvSpPr/>
      </dsp:nvSpPr>
      <dsp:spPr>
        <a:xfrm>
          <a:off x="623521" y="2025063"/>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System Architecture</a:t>
          </a:r>
        </a:p>
      </dsp:txBody>
      <dsp:txXfrm>
        <a:off x="623521" y="2025063"/>
        <a:ext cx="6208690" cy="539845"/>
      </dsp:txXfrm>
    </dsp:sp>
    <dsp:sp modelId="{C9BBABAB-30A4-441A-85E9-16A23405366F}">
      <dsp:nvSpPr>
        <dsp:cNvPr id="0" name=""/>
        <dsp:cNvSpPr/>
      </dsp:nvSpPr>
      <dsp:spPr>
        <a:xfrm>
          <a:off x="0" y="2699870"/>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86376-9905-4A62-897C-B5AF8ADECA65}">
      <dsp:nvSpPr>
        <dsp:cNvPr id="0" name=""/>
        <dsp:cNvSpPr/>
      </dsp:nvSpPr>
      <dsp:spPr>
        <a:xfrm>
          <a:off x="163303" y="2821335"/>
          <a:ext cx="296915" cy="296915"/>
        </a:xfrm>
        <a:prstGeom prst="rect">
          <a:avLst/>
        </a:prstGeom>
        <a:solidFill>
          <a:schemeClr val="accent6">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D8DE8-E479-4C98-876C-AC4F1344CC0A}">
      <dsp:nvSpPr>
        <dsp:cNvPr id="0" name=""/>
        <dsp:cNvSpPr/>
      </dsp:nvSpPr>
      <dsp:spPr>
        <a:xfrm>
          <a:off x="623521" y="2699870"/>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Methodology</a:t>
          </a:r>
        </a:p>
      </dsp:txBody>
      <dsp:txXfrm>
        <a:off x="623521" y="2699870"/>
        <a:ext cx="6208690" cy="539845"/>
      </dsp:txXfrm>
    </dsp:sp>
    <dsp:sp modelId="{79D54D76-9014-44F9-98E0-61A9B697BF24}">
      <dsp:nvSpPr>
        <dsp:cNvPr id="0" name=""/>
        <dsp:cNvSpPr/>
      </dsp:nvSpPr>
      <dsp:spPr>
        <a:xfrm>
          <a:off x="0" y="3374677"/>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289B1-B05B-47DF-8F90-202430B742FB}">
      <dsp:nvSpPr>
        <dsp:cNvPr id="0" name=""/>
        <dsp:cNvSpPr/>
      </dsp:nvSpPr>
      <dsp:spPr>
        <a:xfrm>
          <a:off x="163303" y="3496142"/>
          <a:ext cx="296915" cy="296915"/>
        </a:xfrm>
        <a:prstGeom prst="rect">
          <a:avLst/>
        </a:prstGeom>
        <a:solidFill>
          <a:schemeClr val="accent2">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091807-609F-4360-BEC4-47B11807E06A}">
      <dsp:nvSpPr>
        <dsp:cNvPr id="0" name=""/>
        <dsp:cNvSpPr/>
      </dsp:nvSpPr>
      <dsp:spPr>
        <a:xfrm>
          <a:off x="623521" y="3374677"/>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Pre-Processing of image and Speech</a:t>
          </a:r>
        </a:p>
      </dsp:txBody>
      <dsp:txXfrm>
        <a:off x="623521" y="3374677"/>
        <a:ext cx="6208690" cy="539845"/>
      </dsp:txXfrm>
    </dsp:sp>
    <dsp:sp modelId="{41BC68AA-E473-4748-83D0-17EB1CFEDB6A}">
      <dsp:nvSpPr>
        <dsp:cNvPr id="0" name=""/>
        <dsp:cNvSpPr/>
      </dsp:nvSpPr>
      <dsp:spPr>
        <a:xfrm>
          <a:off x="0" y="4049483"/>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CC30F-80F0-41AC-8966-8B9112A29217}">
      <dsp:nvSpPr>
        <dsp:cNvPr id="0" name=""/>
        <dsp:cNvSpPr/>
      </dsp:nvSpPr>
      <dsp:spPr>
        <a:xfrm>
          <a:off x="163303" y="4170949"/>
          <a:ext cx="296915" cy="296915"/>
        </a:xfrm>
        <a:prstGeom prst="rect">
          <a:avLst/>
        </a:prstGeom>
        <a:solidFill>
          <a:schemeClr val="accent3">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9B075-E8E5-4C67-A27D-AFCFB737C954}">
      <dsp:nvSpPr>
        <dsp:cNvPr id="0" name=""/>
        <dsp:cNvSpPr/>
      </dsp:nvSpPr>
      <dsp:spPr>
        <a:xfrm>
          <a:off x="623521" y="4049483"/>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rtl="0">
            <a:lnSpc>
              <a:spcPct val="100000"/>
            </a:lnSpc>
            <a:spcBef>
              <a:spcPct val="0"/>
            </a:spcBef>
            <a:spcAft>
              <a:spcPct val="35000"/>
            </a:spcAft>
            <a:buNone/>
          </a:pPr>
          <a:r>
            <a:rPr lang="en-US" sz="1600" kern="1200" dirty="0">
              <a:latin typeface="Times New Roman"/>
              <a:cs typeface="Times New Roman"/>
            </a:rPr>
            <a:t>CNN Activation Functions</a:t>
          </a:r>
        </a:p>
      </dsp:txBody>
      <dsp:txXfrm>
        <a:off x="623521" y="4049483"/>
        <a:ext cx="6208690" cy="539845"/>
      </dsp:txXfrm>
    </dsp:sp>
    <dsp:sp modelId="{8B097164-A6AF-486E-91E8-DED7A7CF651C}">
      <dsp:nvSpPr>
        <dsp:cNvPr id="0" name=""/>
        <dsp:cNvSpPr/>
      </dsp:nvSpPr>
      <dsp:spPr>
        <a:xfrm>
          <a:off x="0" y="4724290"/>
          <a:ext cx="6832212" cy="5398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79C26-A15F-49F5-AFA5-C4675A6CF60E}">
      <dsp:nvSpPr>
        <dsp:cNvPr id="0" name=""/>
        <dsp:cNvSpPr/>
      </dsp:nvSpPr>
      <dsp:spPr>
        <a:xfrm>
          <a:off x="163303" y="4845756"/>
          <a:ext cx="296915" cy="296915"/>
        </a:xfrm>
        <a:prstGeom prst="rect">
          <a:avLst/>
        </a:prstGeom>
        <a:solidFill>
          <a:schemeClr val="accent4">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937398-5077-4287-AB0A-9AD56FA9048E}">
      <dsp:nvSpPr>
        <dsp:cNvPr id="0" name=""/>
        <dsp:cNvSpPr/>
      </dsp:nvSpPr>
      <dsp:spPr>
        <a:xfrm>
          <a:off x="623521" y="4724290"/>
          <a:ext cx="6208690" cy="53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34" tIns="57134" rIns="57134" bIns="5713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Results</a:t>
          </a:r>
        </a:p>
      </dsp:txBody>
      <dsp:txXfrm>
        <a:off x="623521" y="4724290"/>
        <a:ext cx="6208690" cy="5398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7E5BE-DE05-48AA-AD7B-0DD6FB9A1362}" type="datetimeFigureOut">
              <a:rPr lang="en-IN" smtClean="0"/>
              <a:t>19-07-2021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656D7-769A-4D63-85A2-C987CB0BA49E}" type="slidenum">
              <a:rPr lang="en-IN" smtClean="0"/>
              <a:t>‹#›</a:t>
            </a:fld>
            <a:endParaRPr lang="en-IN"/>
          </a:p>
        </p:txBody>
      </p:sp>
    </p:spTree>
    <p:extLst>
      <p:ext uri="{BB962C8B-B14F-4D97-AF65-F5344CB8AC3E}">
        <p14:creationId xmlns:p14="http://schemas.microsoft.com/office/powerpoint/2010/main" val="52770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307227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414281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8B8C1-FA57-4CC9-AF15-0A4B46E1350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526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260708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8B8C1-FA57-4CC9-AF15-0A4B46E1350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881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109366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4212846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254677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202467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62AC1-3833-44E9-A3CF-A35BF397A0D0}"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328001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139933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62AC1-3833-44E9-A3CF-A35BF397A0D0}"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282558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62AC1-3833-44E9-A3CF-A35BF397A0D0}"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95848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62AC1-3833-44E9-A3CF-A35BF397A0D0}" type="datetimeFigureOut">
              <a:rPr lang="en-IN" smtClean="0"/>
              <a:t>19-07-2021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17175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175012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62AC1-3833-44E9-A3CF-A35BF397A0D0}"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8B8C1-FA57-4CC9-AF15-0A4B46E13506}" type="slidenum">
              <a:rPr lang="en-IN" smtClean="0"/>
              <a:t>‹#›</a:t>
            </a:fld>
            <a:endParaRPr lang="en-IN"/>
          </a:p>
        </p:txBody>
      </p:sp>
    </p:spTree>
    <p:extLst>
      <p:ext uri="{BB962C8B-B14F-4D97-AF65-F5344CB8AC3E}">
        <p14:creationId xmlns:p14="http://schemas.microsoft.com/office/powerpoint/2010/main" val="298065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E62AC1-3833-44E9-A3CF-A35BF397A0D0}" type="datetimeFigureOut">
              <a:rPr lang="en-IN" smtClean="0"/>
              <a:t>19-07-2021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48B8C1-FA57-4CC9-AF15-0A4B46E13506}" type="slidenum">
              <a:rPr lang="en-IN" smtClean="0"/>
              <a:t>‹#›</a:t>
            </a:fld>
            <a:endParaRPr lang="en-IN"/>
          </a:p>
        </p:txBody>
      </p:sp>
    </p:spTree>
    <p:extLst>
      <p:ext uri="{BB962C8B-B14F-4D97-AF65-F5344CB8AC3E}">
        <p14:creationId xmlns:p14="http://schemas.microsoft.com/office/powerpoint/2010/main" val="1757166655"/>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fif"/></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8FCF-B01F-4101-885C-01796E409BD3}"/>
              </a:ext>
            </a:extLst>
          </p:cNvPr>
          <p:cNvSpPr>
            <a:spLocks noGrp="1"/>
          </p:cNvSpPr>
          <p:nvPr>
            <p:ph type="ctrTitle"/>
          </p:nvPr>
        </p:nvSpPr>
        <p:spPr>
          <a:xfrm>
            <a:off x="1304103" y="1318591"/>
            <a:ext cx="5800929" cy="4220820"/>
          </a:xfrm>
        </p:spPr>
        <p:txBody>
          <a:bodyPr anchor="ctr">
            <a:normAutofit/>
          </a:bodyPr>
          <a:lstStyle/>
          <a:p>
            <a:pPr algn="r"/>
            <a:r>
              <a:rPr lang="en-US" sz="6600" b="1" i="1">
                <a:solidFill>
                  <a:schemeClr val="tx2">
                    <a:lumMod val="75000"/>
                  </a:schemeClr>
                </a:solidFill>
                <a:latin typeface="Times New Roman" panose="02020603050405020304" pitchFamily="18" charset="0"/>
                <a:cs typeface="Times New Roman" panose="02020603050405020304" pitchFamily="18" charset="0"/>
              </a:rPr>
              <a:t>EMOTION BASED MUSIC PLAYER</a:t>
            </a:r>
            <a:endParaRPr lang="en-IN" sz="6600" b="1" i="1">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38A1EE-9858-4B0E-9BDC-969257FB5833}"/>
              </a:ext>
            </a:extLst>
          </p:cNvPr>
          <p:cNvSpPr>
            <a:spLocks noGrp="1"/>
          </p:cNvSpPr>
          <p:nvPr>
            <p:ph type="subTitle" idx="1"/>
          </p:nvPr>
        </p:nvSpPr>
        <p:spPr>
          <a:xfrm>
            <a:off x="7758703" y="1671837"/>
            <a:ext cx="3180915" cy="3853856"/>
          </a:xfrm>
        </p:spPr>
        <p:txBody>
          <a:bodyPr anchor="ctr">
            <a:norm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Prof. R. D. D. V. </a:t>
            </a:r>
            <a:r>
              <a:rPr lang="en-US" b="1" dirty="0" err="1">
                <a:solidFill>
                  <a:srgbClr val="002060"/>
                </a:solidFill>
                <a:latin typeface="Times New Roman" panose="02020603050405020304" pitchFamily="18" charset="0"/>
                <a:cs typeface="Times New Roman" panose="02020603050405020304" pitchFamily="18" charset="0"/>
              </a:rPr>
              <a:t>Sivaram</a:t>
            </a:r>
            <a:endParaRPr lang="en-US" b="1" dirty="0">
              <a:solidFill>
                <a:srgbClr val="002060"/>
              </a:solidFill>
              <a:latin typeface="Times New Roman" panose="02020603050405020304" pitchFamily="18" charset="0"/>
              <a:cs typeface="Times New Roman" panose="02020603050405020304" pitchFamily="18" charset="0"/>
            </a:endParaRPr>
          </a:p>
          <a:p>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Team:</a:t>
            </a:r>
          </a:p>
          <a:p>
            <a:r>
              <a:rPr lang="en-US" dirty="0">
                <a:solidFill>
                  <a:srgbClr val="002060"/>
                </a:solidFill>
                <a:latin typeface="Times New Roman" panose="02020603050405020304" pitchFamily="18" charset="0"/>
                <a:cs typeface="Times New Roman" panose="02020603050405020304" pitchFamily="18" charset="0"/>
              </a:rPr>
              <a:t>B . Vedasree</a:t>
            </a:r>
          </a:p>
          <a:p>
            <a:r>
              <a:rPr lang="en-US" dirty="0">
                <a:solidFill>
                  <a:srgbClr val="002060"/>
                </a:solidFill>
                <a:latin typeface="Times New Roman" panose="02020603050405020304" pitchFamily="18" charset="0"/>
                <a:cs typeface="Times New Roman" panose="02020603050405020304" pitchFamily="18" charset="0"/>
              </a:rPr>
              <a:t>A. Abhilash Sai</a:t>
            </a:r>
          </a:p>
          <a:p>
            <a:r>
              <a:rPr lang="en-US" dirty="0">
                <a:solidFill>
                  <a:srgbClr val="002060"/>
                </a:solidFill>
                <a:latin typeface="Times New Roman" panose="02020603050405020304" pitchFamily="18" charset="0"/>
                <a:cs typeface="Times New Roman" panose="02020603050405020304" pitchFamily="18" charset="0"/>
              </a:rPr>
              <a:t>G. Sneha Sruthi</a:t>
            </a:r>
          </a:p>
          <a:p>
            <a:r>
              <a:rPr lang="en-US" dirty="0">
                <a:solidFill>
                  <a:srgbClr val="002060"/>
                </a:solidFill>
                <a:latin typeface="Times New Roman" panose="02020603050405020304" pitchFamily="18" charset="0"/>
                <a:cs typeface="Times New Roman" panose="02020603050405020304" pitchFamily="18" charset="0"/>
              </a:rPr>
              <a:t>D. Sri Harsha</a:t>
            </a:r>
          </a:p>
          <a:p>
            <a:r>
              <a:rPr lang="en-US" dirty="0">
                <a:solidFill>
                  <a:srgbClr val="002060"/>
                </a:solidFill>
                <a:latin typeface="Times New Roman" panose="02020603050405020304" pitchFamily="18" charset="0"/>
                <a:cs typeface="Times New Roman" panose="02020603050405020304" pitchFamily="18" charset="0"/>
              </a:rPr>
              <a:t>P. Madhu Sudan</a:t>
            </a:r>
            <a:r>
              <a:rPr lang="en-US" dirty="0">
                <a:solidFill>
                  <a:schemeClr val="tx2">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715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5F1C-F4DD-4035-882D-ADE34A389458}"/>
              </a:ext>
            </a:extLst>
          </p:cNvPr>
          <p:cNvSpPr>
            <a:spLocks noGrp="1"/>
          </p:cNvSpPr>
          <p:nvPr>
            <p:ph type="title"/>
          </p:nvPr>
        </p:nvSpPr>
        <p:spPr>
          <a:xfrm>
            <a:off x="2592925" y="624110"/>
            <a:ext cx="8911687" cy="771057"/>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dirty="0"/>
          </a:p>
        </p:txBody>
      </p:sp>
      <p:sp>
        <p:nvSpPr>
          <p:cNvPr id="3" name="Content Placeholder 2">
            <a:extLst>
              <a:ext uri="{FF2B5EF4-FFF2-40B4-BE49-F238E27FC236}">
                <a16:creationId xmlns:a16="http://schemas.microsoft.com/office/drawing/2014/main" id="{192AF327-2FCE-4865-9DB9-37D90DC89103}"/>
              </a:ext>
            </a:extLst>
          </p:cNvPr>
          <p:cNvSpPr>
            <a:spLocks noGrp="1"/>
          </p:cNvSpPr>
          <p:nvPr>
            <p:ph idx="1"/>
          </p:nvPr>
        </p:nvSpPr>
        <p:spPr>
          <a:xfrm>
            <a:off x="2589212" y="1498862"/>
            <a:ext cx="8915400" cy="4412360"/>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Windowing: </a:t>
            </a:r>
            <a:r>
              <a:rPr lang="en-US" sz="2400" dirty="0">
                <a:latin typeface="Times New Roman" panose="02020603050405020304" pitchFamily="18" charset="0"/>
                <a:cs typeface="Times New Roman" panose="02020603050405020304" pitchFamily="18" charset="0"/>
              </a:rPr>
              <a:t>Windowing is a process for analyzing long sound signals by taking a sufficiently representative section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process removes the aliasing signal due to the discontinuity of the signal Discontinuities occur due to the frame blocking process.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we define the window as w(n), 0 ≤ n ≤ N - 1, where N is the </a:t>
            </a:r>
            <a:r>
              <a:rPr lang="en-US" sz="2400" dirty="0">
                <a:solidFill>
                  <a:srgbClr val="FF0000"/>
                </a:solidFill>
                <a:latin typeface="Times New Roman" panose="02020603050405020304" pitchFamily="18" charset="0"/>
                <a:cs typeface="Times New Roman" panose="02020603050405020304" pitchFamily="18" charset="0"/>
              </a:rPr>
              <a:t>number of samples </a:t>
            </a:r>
            <a:r>
              <a:rPr lang="en-US" sz="2400" dirty="0">
                <a:latin typeface="Times New Roman" panose="02020603050405020304" pitchFamily="18" charset="0"/>
                <a:cs typeface="Times New Roman" panose="02020603050405020304" pitchFamily="18" charset="0"/>
              </a:rPr>
              <a:t>in each frame, the result of windowing is a signal: </a:t>
            </a:r>
          </a:p>
          <a:p>
            <a:pPr marL="0" indent="0" algn="ctr">
              <a:buNone/>
            </a:pPr>
            <a:r>
              <a:rPr lang="en-US" sz="2400" b="1" dirty="0">
                <a:solidFill>
                  <a:srgbClr val="7030A0"/>
                </a:solidFill>
                <a:latin typeface="Times New Roman" panose="02020603050405020304" pitchFamily="18" charset="0"/>
                <a:cs typeface="Times New Roman" panose="02020603050405020304" pitchFamily="18" charset="0"/>
              </a:rPr>
              <a:t>𝑦1 (𝑛) = 𝑥1 (𝑛)𝑤(𝑛), 0 ≤ 𝑛 ≤ 𝑁 − 1  </a:t>
            </a:r>
          </a:p>
        </p:txBody>
      </p:sp>
    </p:spTree>
    <p:extLst>
      <p:ext uri="{BB962C8B-B14F-4D97-AF65-F5344CB8AC3E}">
        <p14:creationId xmlns:p14="http://schemas.microsoft.com/office/powerpoint/2010/main" val="6599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AB62-F57D-42A4-849D-A546F99AFAD5}"/>
              </a:ext>
            </a:extLst>
          </p:cNvPr>
          <p:cNvSpPr>
            <a:spLocks noGrp="1"/>
          </p:cNvSpPr>
          <p:nvPr>
            <p:ph type="title"/>
          </p:nvPr>
        </p:nvSpPr>
        <p:spPr>
          <a:xfrm>
            <a:off x="2592925" y="624110"/>
            <a:ext cx="8911687" cy="676789"/>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dirty="0"/>
          </a:p>
        </p:txBody>
      </p:sp>
      <p:sp>
        <p:nvSpPr>
          <p:cNvPr id="3" name="Content Placeholder 2">
            <a:extLst>
              <a:ext uri="{FF2B5EF4-FFF2-40B4-BE49-F238E27FC236}">
                <a16:creationId xmlns:a16="http://schemas.microsoft.com/office/drawing/2014/main" id="{BF13137F-BC83-43B6-8137-19835D944404}"/>
              </a:ext>
            </a:extLst>
          </p:cNvPr>
          <p:cNvSpPr>
            <a:spLocks noGrp="1"/>
          </p:cNvSpPr>
          <p:nvPr>
            <p:ph idx="1"/>
          </p:nvPr>
        </p:nvSpPr>
        <p:spPr>
          <a:xfrm>
            <a:off x="2589212" y="1404594"/>
            <a:ext cx="8915400" cy="4506628"/>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y(n) is the result signal of the convolution between the input signal and the window function</a:t>
            </a: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x(n) represents the signal to be convolved by the window function.</a:t>
            </a: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 w(n) usually uses window Hamming which has the form:</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400" b="1" dirty="0">
                <a:solidFill>
                  <a:srgbClr val="7030A0"/>
                </a:solidFill>
                <a:latin typeface="Times New Roman" panose="02020603050405020304" pitchFamily="18" charset="0"/>
                <a:cs typeface="Times New Roman" panose="02020603050405020304" pitchFamily="18" charset="0"/>
              </a:rPr>
              <a:t> 𝑤(𝑛) = 0.54 − 0.46. 𝑐𝑜𝑠 ( 2𝜋𝑛 𝑁−1 ) , 0 ≤ 𝑛 ≤ 𝑁 − 1</a:t>
            </a:r>
            <a:endParaRPr lang="en-IN" sz="2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20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2DB0-232B-4466-A76A-D190616B8DF6}"/>
              </a:ext>
            </a:extLst>
          </p:cNvPr>
          <p:cNvSpPr>
            <a:spLocks noGrp="1"/>
          </p:cNvSpPr>
          <p:nvPr>
            <p:ph type="title"/>
          </p:nvPr>
        </p:nvSpPr>
        <p:spPr>
          <a:xfrm>
            <a:off x="2589212" y="454428"/>
            <a:ext cx="8911687" cy="667362"/>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dirty="0"/>
          </a:p>
        </p:txBody>
      </p:sp>
      <p:sp>
        <p:nvSpPr>
          <p:cNvPr id="3" name="Content Placeholder 2">
            <a:extLst>
              <a:ext uri="{FF2B5EF4-FFF2-40B4-BE49-F238E27FC236}">
                <a16:creationId xmlns:a16="http://schemas.microsoft.com/office/drawing/2014/main" id="{655606FF-3A86-417E-992C-264BD154F492}"/>
              </a:ext>
            </a:extLst>
          </p:cNvPr>
          <p:cNvSpPr>
            <a:spLocks noGrp="1"/>
          </p:cNvSpPr>
          <p:nvPr>
            <p:ph idx="1"/>
          </p:nvPr>
        </p:nvSpPr>
        <p:spPr>
          <a:xfrm>
            <a:off x="2589212" y="1395167"/>
            <a:ext cx="8915400" cy="4732255"/>
          </a:xfrm>
        </p:spPr>
        <p:txBody>
          <a:bodyPr>
            <a:normAutofit lnSpcReduction="10000"/>
          </a:bodyPr>
          <a:lstStyle/>
          <a:p>
            <a:r>
              <a:rPr lang="en-US" sz="2400" b="1" dirty="0">
                <a:solidFill>
                  <a:srgbClr val="FF0000"/>
                </a:solidFill>
                <a:latin typeface="Times New Roman" panose="02020603050405020304" pitchFamily="18" charset="0"/>
                <a:cs typeface="Times New Roman" panose="02020603050405020304" pitchFamily="18" charset="0"/>
              </a:rPr>
              <a:t>Fast Fourier Transform (FFT) </a:t>
            </a:r>
            <a:r>
              <a:rPr lang="en-US" sz="2400" dirty="0">
                <a:latin typeface="Times New Roman" panose="02020603050405020304" pitchFamily="18" charset="0"/>
                <a:cs typeface="Times New Roman" panose="02020603050405020304" pitchFamily="18" charset="0"/>
              </a:rPr>
              <a:t>: Fourier transform is used to </a:t>
            </a:r>
            <a:r>
              <a:rPr lang="en-US" sz="2400" dirty="0">
                <a:solidFill>
                  <a:srgbClr val="FF0000"/>
                </a:solidFill>
                <a:latin typeface="Times New Roman" panose="02020603050405020304" pitchFamily="18" charset="0"/>
                <a:cs typeface="Times New Roman" panose="02020603050405020304" pitchFamily="18" charset="0"/>
              </a:rPr>
              <a:t>convert a time series of bounded time domain signals into a frequency spectrum.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frame that has undergone the windowing process is converted into a frequency spectrum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converts every frame to N samples from time domain into frequency domain.</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𝑋𝑛 = ∑ 𝑥𝑘 𝑁−1 𝑘=0 𝑒 −2𝜋𝑗𝑘𝑛/𝑁 </a:t>
            </a:r>
          </a:p>
          <a:p>
            <a:pPr marL="0" indent="0" algn="ctr">
              <a:buNone/>
            </a:pPr>
            <a:endParaRPr lang="en-US" sz="24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Here n = 0, 1, 2, …, N-1 and j = sqrt-1. X[n] is the n-frequency pattern generated from the Fourier transform, Wk. is the signal of a frame.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4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18EA-36EA-4D6C-A2EE-764C415BFFCC}"/>
              </a:ext>
            </a:extLst>
          </p:cNvPr>
          <p:cNvSpPr>
            <a:spLocks noGrp="1"/>
          </p:cNvSpPr>
          <p:nvPr>
            <p:ph type="title"/>
          </p:nvPr>
        </p:nvSpPr>
        <p:spPr>
          <a:xfrm>
            <a:off x="2589212" y="463855"/>
            <a:ext cx="8911687" cy="667362"/>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dirty="0"/>
          </a:p>
        </p:txBody>
      </p:sp>
      <p:sp>
        <p:nvSpPr>
          <p:cNvPr id="3" name="Content Placeholder 2">
            <a:extLst>
              <a:ext uri="{FF2B5EF4-FFF2-40B4-BE49-F238E27FC236}">
                <a16:creationId xmlns:a16="http://schemas.microsoft.com/office/drawing/2014/main" id="{C24FAAD4-090C-4403-98C7-66DCAF81F35B}"/>
              </a:ext>
            </a:extLst>
          </p:cNvPr>
          <p:cNvSpPr>
            <a:spLocks noGrp="1"/>
          </p:cNvSpPr>
          <p:nvPr>
            <p:ph idx="1"/>
          </p:nvPr>
        </p:nvSpPr>
        <p:spPr>
          <a:xfrm>
            <a:off x="2585499" y="1640264"/>
            <a:ext cx="8915400" cy="4421787"/>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Mel-Frequency wrapping :</a:t>
            </a:r>
            <a:r>
              <a:rPr lang="en-US" sz="2400" dirty="0">
                <a:latin typeface="Times New Roman" panose="02020603050405020304" pitchFamily="18" charset="0"/>
                <a:cs typeface="Times New Roman" panose="02020603050405020304" pitchFamily="18" charset="0"/>
              </a:rPr>
              <a:t>The perception of the human ear against the sound frequency does not follow the linear scale. The actual frequency scale uses units of Hz.</a:t>
            </a:r>
          </a:p>
          <a:p>
            <a:r>
              <a:rPr lang="en-US" sz="2400" dirty="0">
                <a:latin typeface="Times New Roman" panose="02020603050405020304" pitchFamily="18" charset="0"/>
                <a:cs typeface="Times New Roman" panose="02020603050405020304" pitchFamily="18" charset="0"/>
              </a:rPr>
              <a:t> The scale that works on the human ear is called the frequency Mel scale. The following equation shows the relation of the Mel scale to the frequency in Hz. </a:t>
            </a:r>
          </a:p>
          <a:p>
            <a:pPr marL="0" indent="0" algn="ctr">
              <a:buNone/>
            </a:pPr>
            <a:r>
              <a:rPr lang="en-US" sz="2000" b="1" dirty="0">
                <a:solidFill>
                  <a:srgbClr val="7030A0"/>
                </a:solidFill>
                <a:latin typeface="Times New Roman" panose="02020603050405020304" pitchFamily="18" charset="0"/>
                <a:cs typeface="Times New Roman" panose="02020603050405020304" pitchFamily="18" charset="0"/>
              </a:rPr>
              <a:t>𝐹𝑚𝑒𝑙 = { 2595 ∗ [𝑙𝑜𝑔]10 (1 + 𝐹𝐻𝑍 700),</a:t>
            </a:r>
          </a:p>
          <a:p>
            <a:pPr marL="0" indent="0" algn="ctr">
              <a:buNone/>
            </a:pPr>
            <a:r>
              <a:rPr lang="en-US" sz="2000" b="1" dirty="0">
                <a:solidFill>
                  <a:srgbClr val="7030A0"/>
                </a:solidFill>
                <a:latin typeface="Times New Roman" panose="02020603050405020304" pitchFamily="18" charset="0"/>
                <a:cs typeface="Times New Roman" panose="02020603050405020304" pitchFamily="18" charset="0"/>
              </a:rPr>
              <a:t>			 𝐹𝐻𝑍 &gt; 1000 𝐹𝐻𝑍, 𝐹𝐻𝑍 &lt; 1000 </a:t>
            </a:r>
          </a:p>
          <a:p>
            <a:pPr marL="0" indent="0" algn="ctr">
              <a:buNone/>
            </a:pPr>
            <a:endParaRPr lang="en-US" sz="20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Fmel</a:t>
            </a:r>
            <a:r>
              <a:rPr lang="en-US" sz="2400" dirty="0">
                <a:latin typeface="Times New Roman" panose="02020603050405020304" pitchFamily="18" charset="0"/>
                <a:cs typeface="Times New Roman" panose="02020603050405020304" pitchFamily="18" charset="0"/>
              </a:rPr>
              <a:t> is the Mel scale and f is the frequency in Hz</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96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301E-663C-4E8F-9992-22188C4BC99C}"/>
              </a:ext>
            </a:extLst>
          </p:cNvPr>
          <p:cNvSpPr>
            <a:spLocks noGrp="1"/>
          </p:cNvSpPr>
          <p:nvPr>
            <p:ph type="title"/>
          </p:nvPr>
        </p:nvSpPr>
        <p:spPr>
          <a:xfrm>
            <a:off x="2592925" y="548695"/>
            <a:ext cx="8911687" cy="799338"/>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dirty="0"/>
          </a:p>
        </p:txBody>
      </p:sp>
      <p:sp>
        <p:nvSpPr>
          <p:cNvPr id="3" name="Content Placeholder 2">
            <a:extLst>
              <a:ext uri="{FF2B5EF4-FFF2-40B4-BE49-F238E27FC236}">
                <a16:creationId xmlns:a16="http://schemas.microsoft.com/office/drawing/2014/main" id="{03BBC93C-48CB-4A80-879F-C034741C1272}"/>
              </a:ext>
            </a:extLst>
          </p:cNvPr>
          <p:cNvSpPr>
            <a:spLocks noGrp="1"/>
          </p:cNvSpPr>
          <p:nvPr>
            <p:ph idx="1"/>
          </p:nvPr>
        </p:nvSpPr>
        <p:spPr>
          <a:xfrm>
            <a:off x="2592925" y="1640264"/>
            <a:ext cx="8915400" cy="4336946"/>
          </a:xfrm>
        </p:spPr>
        <p:txBody>
          <a:bodyPr>
            <a:normAutofit lnSpcReduction="10000"/>
          </a:bodyPr>
          <a:lstStyle/>
          <a:p>
            <a:r>
              <a:rPr lang="en-IN" sz="2400" b="1" dirty="0" err="1">
                <a:solidFill>
                  <a:srgbClr val="FF0000"/>
                </a:solidFill>
                <a:latin typeface="Times New Roman" panose="02020603050405020304" pitchFamily="18" charset="0"/>
                <a:cs typeface="Times New Roman" panose="02020603050405020304" pitchFamily="18" charset="0"/>
              </a:rPr>
              <a:t>Cepstrum</a:t>
            </a:r>
            <a:r>
              <a:rPr lang="en-IN" sz="2400" dirty="0">
                <a:latin typeface="Times New Roman" panose="02020603050405020304" pitchFamily="18" charset="0"/>
                <a:cs typeface="Times New Roman" panose="02020603050405020304" pitchFamily="18" charset="0"/>
              </a:rPr>
              <a:t> : Humans listen to voice information based on time domain signals.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this stage Mel-spectrum will be converted into time domain by using Discrete Cosine Transform (DCT).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The result is called Mel-frequency </a:t>
            </a:r>
            <a:r>
              <a:rPr lang="en-IN" sz="2400" dirty="0" err="1">
                <a:latin typeface="Times New Roman" panose="02020603050405020304" pitchFamily="18" charset="0"/>
                <a:cs typeface="Times New Roman" panose="02020603050405020304" pitchFamily="18" charset="0"/>
              </a:rPr>
              <a:t>cepstrum</a:t>
            </a:r>
            <a:r>
              <a:rPr lang="en-IN" sz="2400" dirty="0">
                <a:latin typeface="Times New Roman" panose="02020603050405020304" pitchFamily="18" charset="0"/>
                <a:cs typeface="Times New Roman" panose="02020603050405020304" pitchFamily="18" charset="0"/>
              </a:rPr>
              <a:t> coefficient (MFCC). Here are the equations used in cosine transformations:</a:t>
            </a:r>
          </a:p>
          <a:p>
            <a:pPr marL="0" indent="0">
              <a:buNone/>
            </a:pPr>
            <a:endParaRPr lang="en-IN" sz="2400" dirty="0">
              <a:latin typeface="Times New Roman" panose="02020603050405020304" pitchFamily="18" charset="0"/>
              <a:cs typeface="Times New Roman" panose="02020603050405020304" pitchFamily="18" charset="0"/>
            </a:endParaRPr>
          </a:p>
          <a:p>
            <a:pPr marL="0" indent="0" algn="ctr">
              <a:buNone/>
            </a:pPr>
            <a:r>
              <a:rPr lang="en-IN" sz="2000" b="1" dirty="0">
                <a:solidFill>
                  <a:srgbClr val="7030A0"/>
                </a:solidFill>
                <a:latin typeface="Times New Roman" panose="02020603050405020304" pitchFamily="18" charset="0"/>
                <a:cs typeface="Times New Roman" panose="02020603050405020304" pitchFamily="18" charset="0"/>
              </a:rPr>
              <a:t> 𝑐𝑗 = ∑ 𝑋𝑗 𝐾 𝑗=1 𝑐𝑜𝑠 (𝑗(𝑖 − 1)/2 𝜋 𝐾 )</a:t>
            </a:r>
          </a:p>
        </p:txBody>
      </p:sp>
    </p:spTree>
    <p:extLst>
      <p:ext uri="{BB962C8B-B14F-4D97-AF65-F5344CB8AC3E}">
        <p14:creationId xmlns:p14="http://schemas.microsoft.com/office/powerpoint/2010/main" val="282527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519A-77F7-4033-9F15-E02E2E10BF07}"/>
              </a:ext>
            </a:extLst>
          </p:cNvPr>
          <p:cNvSpPr>
            <a:spLocks noGrp="1"/>
          </p:cNvSpPr>
          <p:nvPr>
            <p:ph type="title"/>
          </p:nvPr>
        </p:nvSpPr>
        <p:spPr>
          <a:xfrm>
            <a:off x="2592925" y="624110"/>
            <a:ext cx="8911687" cy="742777"/>
          </a:xfrm>
        </p:spPr>
        <p:txBody>
          <a:bodyPr>
            <a:no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Initial Implementations and output</a:t>
            </a:r>
            <a:br>
              <a:rPr lang="en-US" b="1" dirty="0">
                <a:solidFill>
                  <a:schemeClr val="accent1">
                    <a:lumMod val="50000"/>
                  </a:schemeClr>
                </a:solidFill>
                <a:latin typeface="Times New Roman" panose="02020603050405020304" pitchFamily="18" charset="0"/>
                <a:cs typeface="Times New Roman" panose="02020603050405020304" pitchFamily="18" charset="0"/>
              </a:rPr>
            </a:b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9AA884A0-885C-4355-9DAE-526882FF703A}"/>
              </a:ext>
            </a:extLst>
          </p:cNvPr>
          <p:cNvSpPr>
            <a:spLocks noGrp="1"/>
          </p:cNvSpPr>
          <p:nvPr>
            <p:ph idx="1"/>
          </p:nvPr>
        </p:nvSpPr>
        <p:spPr>
          <a:xfrm>
            <a:off x="2589212" y="1555423"/>
            <a:ext cx="8915400" cy="4355799"/>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Implemented code for image pre processing</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Designed Front-end of emotion based music player app</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Implemented MFCC algorithm for feature extraction of speech dataset</a:t>
            </a: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Implemented algorithm for feature comparison of speech data</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8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id="{456D58E6-BED1-48FE-A2D4-E23BCC0EE721}"/>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4" name="Title 3">
            <a:extLst>
              <a:ext uri="{FF2B5EF4-FFF2-40B4-BE49-F238E27FC236}">
                <a16:creationId xmlns:a16="http://schemas.microsoft.com/office/drawing/2014/main" id="{99027FF6-1B32-4A86-9076-2DF165F21335}"/>
              </a:ext>
            </a:extLst>
          </p:cNvPr>
          <p:cNvSpPr>
            <a:spLocks noGrp="1"/>
          </p:cNvSpPr>
          <p:nvPr>
            <p:ph type="title"/>
          </p:nvPr>
        </p:nvSpPr>
        <p:spPr>
          <a:xfrm>
            <a:off x="2589213" y="2514600"/>
            <a:ext cx="8915399" cy="2262781"/>
          </a:xfrm>
        </p:spPr>
        <p:txBody>
          <a:bodyPr vert="horz" lIns="91440" tIns="45720" rIns="91440" bIns="45720" rtlCol="0" anchor="b">
            <a:normAutofit/>
          </a:bodyPr>
          <a:lstStyle/>
          <a:p>
            <a:r>
              <a:rPr lang="en-US" sz="5400" b="1" dirty="0">
                <a:solidFill>
                  <a:srgbClr val="FFC000"/>
                </a:solidFill>
                <a:latin typeface="Times New Roman" panose="02020603050405020304" pitchFamily="18" charset="0"/>
                <a:cs typeface="Times New Roman" panose="02020603050405020304" pitchFamily="18" charset="0"/>
              </a:rPr>
              <a:t>Thank You</a:t>
            </a:r>
          </a:p>
        </p:txBody>
      </p:sp>
      <p:sp>
        <p:nvSpPr>
          <p:cNvPr id="44" name="Rectangle 4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303657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0"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CDB2-B75A-4622-8501-2C57463C587D}"/>
              </a:ext>
            </a:extLst>
          </p:cNvPr>
          <p:cNvSpPr>
            <a:spLocks noGrp="1"/>
          </p:cNvSpPr>
          <p:nvPr>
            <p:ph type="title"/>
          </p:nvPr>
        </p:nvSpPr>
        <p:spPr>
          <a:xfrm>
            <a:off x="1259893" y="3101093"/>
            <a:ext cx="2454052" cy="3029344"/>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Contents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52FDCD5-9854-4D57-9CD6-D56DC3F8AF08}"/>
              </a:ext>
            </a:extLst>
          </p:cNvPr>
          <p:cNvGraphicFramePr>
            <a:graphicFrameLocks noGrp="1"/>
          </p:cNvGraphicFramePr>
          <p:nvPr>
            <p:ph idx="1"/>
            <p:extLst>
              <p:ext uri="{D42A27DB-BD31-4B8C-83A1-F6EECF244321}">
                <p14:modId xmlns:p14="http://schemas.microsoft.com/office/powerpoint/2010/main" val="56223442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19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9A24-7916-422A-AB18-D6810F9921DD}"/>
              </a:ext>
            </a:extLst>
          </p:cNvPr>
          <p:cNvSpPr>
            <a:spLocks noGrp="1"/>
          </p:cNvSpPr>
          <p:nvPr>
            <p:ph type="title"/>
          </p:nvPr>
        </p:nvSpPr>
        <p:spPr>
          <a:xfrm>
            <a:off x="1433889" y="1059872"/>
            <a:ext cx="3012216" cy="4851349"/>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9A53F6-CEE2-4231-9E23-867DCEAF9A43}"/>
              </a:ext>
            </a:extLst>
          </p:cNvPr>
          <p:cNvSpPr>
            <a:spLocks noGrp="1"/>
          </p:cNvSpPr>
          <p:nvPr>
            <p:ph idx="1"/>
          </p:nvPr>
        </p:nvSpPr>
        <p:spPr>
          <a:xfrm>
            <a:off x="5280368" y="1059872"/>
            <a:ext cx="6224244" cy="4851350"/>
          </a:xfrm>
        </p:spPr>
        <p:txBody>
          <a:bodyPr>
            <a:normAutofit/>
          </a:bodyPr>
          <a:lstStyle/>
          <a:p>
            <a:pPr marL="0" indent="0">
              <a:buNone/>
            </a:pPr>
            <a:r>
              <a:rPr lang="en-US" sz="2400" dirty="0">
                <a:solidFill>
                  <a:srgbClr val="002060"/>
                </a:solidFill>
                <a:latin typeface="Times New Roman" panose="02020603050405020304" pitchFamily="18" charset="0"/>
                <a:cs typeface="Times New Roman" panose="02020603050405020304" pitchFamily="18" charset="0"/>
              </a:rPr>
              <a:t>The amount of stress in the people is increasing day by day and music is one of the best medicines to remove stress . Though there are a lot of music apps available , lot of time is getting wasted in selecting songs .</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In order to avoid this, We are using deep learning techniques to design an application that can identify the current emotion of the user based on his facial image or speech and play the music with respect to his expression</a:t>
            </a:r>
          </a:p>
          <a:p>
            <a:pPr marL="0" indent="0">
              <a:buNone/>
            </a:pPr>
            <a:endParaRPr lang="en-IN" dirty="0"/>
          </a:p>
        </p:txBody>
      </p:sp>
    </p:spTree>
    <p:extLst>
      <p:ext uri="{BB962C8B-B14F-4D97-AF65-F5344CB8AC3E}">
        <p14:creationId xmlns:p14="http://schemas.microsoft.com/office/powerpoint/2010/main" val="34025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7D41-0523-45E6-B031-FE8EB3A59533}"/>
              </a:ext>
            </a:extLst>
          </p:cNvPr>
          <p:cNvSpPr>
            <a:spLocks noGrp="1"/>
          </p:cNvSpPr>
          <p:nvPr>
            <p:ph type="title"/>
          </p:nvPr>
        </p:nvSpPr>
        <p:spPr>
          <a:xfrm>
            <a:off x="2592925" y="624110"/>
            <a:ext cx="8709059" cy="939878"/>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System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a:solidFill>
                  <a:schemeClr val="accent1">
                    <a:lumMod val="50000"/>
                  </a:schemeClr>
                </a:solidFill>
                <a:latin typeface="Times New Roman" panose="02020603050405020304" pitchFamily="18" charset="0"/>
                <a:cs typeface="Times New Roman" panose="02020603050405020304" pitchFamily="18" charset="0"/>
              </a:rPr>
              <a:t>Flow( Image data)</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95E324-378B-4886-AADD-042D888ED0A4}"/>
              </a:ext>
            </a:extLst>
          </p:cNvPr>
          <p:cNvSpPr>
            <a:spLocks noGrp="1"/>
          </p:cNvSpPr>
          <p:nvPr>
            <p:ph idx="1"/>
          </p:nvPr>
        </p:nvSpPr>
        <p:spPr>
          <a:xfrm>
            <a:off x="1920240" y="1680844"/>
            <a:ext cx="9381744" cy="4173862"/>
          </a:xfr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sz="800" dirty="0">
                <a:solidFill>
                  <a:srgbClr val="002060"/>
                </a:solidFill>
                <a:latin typeface="Times New Roman" panose="02020603050405020304" pitchFamily="18" charset="0"/>
                <a:cs typeface="Times New Roman" panose="02020603050405020304" pitchFamily="18" charset="0"/>
              </a:rPr>
              <a:t>.</a:t>
            </a:r>
            <a:endParaRPr lang="en-IN" sz="800" dirty="0">
              <a:solidFill>
                <a:srgbClr val="00206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61B3AAB-E125-47B1-8201-12EDB3E2889A}"/>
              </a:ext>
            </a:extLst>
          </p:cNvPr>
          <p:cNvSpPr/>
          <p:nvPr/>
        </p:nvSpPr>
        <p:spPr>
          <a:xfrm>
            <a:off x="2143919" y="1871997"/>
            <a:ext cx="1638300" cy="725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Captured </a:t>
            </a:r>
          </a:p>
          <a:p>
            <a:pPr algn="ctr"/>
            <a:r>
              <a:rPr lang="en-US" dirty="0">
                <a:latin typeface="Times New Roman" panose="02020603050405020304" pitchFamily="18" charset="0"/>
                <a:cs typeface="Times New Roman" panose="02020603050405020304" pitchFamily="18" charset="0"/>
              </a:rPr>
              <a:t>Image</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EA07101-0914-44D0-8F48-45CC48A712D5}"/>
              </a:ext>
            </a:extLst>
          </p:cNvPr>
          <p:cNvSpPr/>
          <p:nvPr/>
        </p:nvSpPr>
        <p:spPr>
          <a:xfrm>
            <a:off x="4298506" y="2015503"/>
            <a:ext cx="1510633" cy="525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4A076ED-E445-472A-BE05-164813E617DA}"/>
              </a:ext>
            </a:extLst>
          </p:cNvPr>
          <p:cNvSpPr/>
          <p:nvPr/>
        </p:nvSpPr>
        <p:spPr>
          <a:xfrm>
            <a:off x="6465983" y="2019374"/>
            <a:ext cx="1145222" cy="5669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a:t>
            </a:r>
            <a:r>
              <a:rPr lang="en-US" dirty="0"/>
              <a:t> </a:t>
            </a:r>
          </a:p>
          <a:p>
            <a:pPr algn="ctr"/>
            <a:r>
              <a:rPr lang="en-US" dirty="0">
                <a:latin typeface="Times New Roman" panose="02020603050405020304" pitchFamily="18" charset="0"/>
                <a:cs typeface="Times New Roman" panose="02020603050405020304" pitchFamily="18" charset="0"/>
              </a:rPr>
              <a:t>Extraction</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45B5569-5DEA-42E6-85CC-52538C34768C}"/>
              </a:ext>
            </a:extLst>
          </p:cNvPr>
          <p:cNvSpPr/>
          <p:nvPr/>
        </p:nvSpPr>
        <p:spPr>
          <a:xfrm>
            <a:off x="7592244" y="3501944"/>
            <a:ext cx="1481328" cy="586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Classification</a:t>
            </a:r>
          </a:p>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2428374-B2C7-4628-90D3-1C818C3B0B9E}"/>
              </a:ext>
            </a:extLst>
          </p:cNvPr>
          <p:cNvSpPr/>
          <p:nvPr/>
        </p:nvSpPr>
        <p:spPr>
          <a:xfrm>
            <a:off x="2143919" y="4718405"/>
            <a:ext cx="1389539"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Database Face Image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A54A804-513F-4C6F-AA06-9A8A735D601A}"/>
              </a:ext>
            </a:extLst>
          </p:cNvPr>
          <p:cNvSpPr/>
          <p:nvPr/>
        </p:nvSpPr>
        <p:spPr>
          <a:xfrm>
            <a:off x="4298506" y="4804644"/>
            <a:ext cx="1481328" cy="4167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90726B7-2412-46DA-8E68-A09D4336746A}"/>
              </a:ext>
            </a:extLst>
          </p:cNvPr>
          <p:cNvSpPr/>
          <p:nvPr/>
        </p:nvSpPr>
        <p:spPr>
          <a:xfrm>
            <a:off x="6465983" y="4750509"/>
            <a:ext cx="1271364" cy="553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a:t>
            </a:r>
          </a:p>
          <a:p>
            <a:pPr algn="ctr"/>
            <a:r>
              <a:rPr lang="en-US" dirty="0">
                <a:latin typeface="Times New Roman" panose="02020603050405020304" pitchFamily="18" charset="0"/>
                <a:cs typeface="Times New Roman" panose="02020603050405020304" pitchFamily="18" charset="0"/>
              </a:rPr>
              <a:t> Extraction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9768830F-5F6B-4CDA-BCC1-5B247F5DFB65}"/>
              </a:ext>
            </a:extLst>
          </p:cNvPr>
          <p:cNvCxnSpPr>
            <a:cxnSpLocks/>
            <a:stCxn id="5" idx="3"/>
          </p:cNvCxnSpPr>
          <p:nvPr/>
        </p:nvCxnSpPr>
        <p:spPr>
          <a:xfrm flipV="1">
            <a:off x="3782219" y="2234708"/>
            <a:ext cx="51628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CF58D1C-5F6E-44BF-83E7-A0273C8EB2D5}"/>
              </a:ext>
            </a:extLst>
          </p:cNvPr>
          <p:cNvCxnSpPr>
            <a:stCxn id="6" idx="3"/>
          </p:cNvCxnSpPr>
          <p:nvPr/>
        </p:nvCxnSpPr>
        <p:spPr>
          <a:xfrm flipV="1">
            <a:off x="5809139" y="2278292"/>
            <a:ext cx="6568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6861787-FC48-4C9D-965D-BAEB1F2703E8}"/>
              </a:ext>
            </a:extLst>
          </p:cNvPr>
          <p:cNvCxnSpPr>
            <a:stCxn id="9" idx="3"/>
            <a:endCxn id="10" idx="1"/>
          </p:cNvCxnSpPr>
          <p:nvPr/>
        </p:nvCxnSpPr>
        <p:spPr>
          <a:xfrm>
            <a:off x="3533458" y="5011013"/>
            <a:ext cx="765048" cy="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AF84011A-6ED7-4802-A741-C16E2ED72E41}"/>
              </a:ext>
            </a:extLst>
          </p:cNvPr>
          <p:cNvCxnSpPr>
            <a:cxnSpLocks/>
            <a:stCxn id="10" idx="3"/>
            <a:endCxn id="11" idx="1"/>
          </p:cNvCxnSpPr>
          <p:nvPr/>
        </p:nvCxnSpPr>
        <p:spPr>
          <a:xfrm>
            <a:off x="5779834" y="5013035"/>
            <a:ext cx="686149" cy="14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D41DE-701D-443B-A467-AD480ABBED36}"/>
              </a:ext>
            </a:extLst>
          </p:cNvPr>
          <p:cNvCxnSpPr>
            <a:cxnSpLocks/>
            <a:endCxn id="8" idx="0"/>
          </p:cNvCxnSpPr>
          <p:nvPr/>
        </p:nvCxnSpPr>
        <p:spPr>
          <a:xfrm>
            <a:off x="7592244" y="2530938"/>
            <a:ext cx="740664" cy="9710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3B3CF08-9F6B-48DE-A4DB-B4B568866F0D}"/>
              </a:ext>
            </a:extLst>
          </p:cNvPr>
          <p:cNvCxnSpPr>
            <a:cxnSpLocks/>
            <a:endCxn id="8" idx="2"/>
          </p:cNvCxnSpPr>
          <p:nvPr/>
        </p:nvCxnSpPr>
        <p:spPr>
          <a:xfrm flipV="1">
            <a:off x="7718386" y="4088566"/>
            <a:ext cx="614522" cy="612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5CC7B2B-04F4-490D-A698-CCD60A24E5DF}"/>
              </a:ext>
            </a:extLst>
          </p:cNvPr>
          <p:cNvSpPr/>
          <p:nvPr/>
        </p:nvSpPr>
        <p:spPr>
          <a:xfrm>
            <a:off x="9857232" y="1862290"/>
            <a:ext cx="1141825" cy="3236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Anger</a:t>
            </a:r>
            <a:endParaRPr lang="en-IN"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A39A4EF5-87D2-4284-B29E-3455FE8462CA}"/>
              </a:ext>
            </a:extLst>
          </p:cNvPr>
          <p:cNvSpPr/>
          <p:nvPr/>
        </p:nvSpPr>
        <p:spPr>
          <a:xfrm>
            <a:off x="9859105" y="2468930"/>
            <a:ext cx="1139952" cy="343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Sad</a:t>
            </a:r>
            <a:endParaRPr lang="en-IN"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3C235581-5232-4F37-893D-B8675440DFE3}"/>
              </a:ext>
            </a:extLst>
          </p:cNvPr>
          <p:cNvSpPr/>
          <p:nvPr/>
        </p:nvSpPr>
        <p:spPr>
          <a:xfrm>
            <a:off x="9857232" y="3128249"/>
            <a:ext cx="1139953" cy="300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Happy</a:t>
            </a:r>
            <a:endParaRPr lang="en-IN"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B1A3477D-1848-41D0-BB82-B4E6A446244E}"/>
              </a:ext>
            </a:extLst>
          </p:cNvPr>
          <p:cNvSpPr/>
          <p:nvPr/>
        </p:nvSpPr>
        <p:spPr>
          <a:xfrm>
            <a:off x="9857232" y="3695175"/>
            <a:ext cx="1139953" cy="300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Disgust</a:t>
            </a:r>
            <a:endParaRPr lang="en-IN"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8493255-36C2-41D2-98F1-85D74521FD13}"/>
              </a:ext>
            </a:extLst>
          </p:cNvPr>
          <p:cNvSpPr/>
          <p:nvPr/>
        </p:nvSpPr>
        <p:spPr>
          <a:xfrm>
            <a:off x="9857232" y="4327563"/>
            <a:ext cx="1139953" cy="300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Fear</a:t>
            </a:r>
            <a:endParaRPr lang="en-IN"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CCBB27C5-C4C1-47C2-A1DD-FEE1E3FF0119}"/>
              </a:ext>
            </a:extLst>
          </p:cNvPr>
          <p:cNvSpPr/>
          <p:nvPr/>
        </p:nvSpPr>
        <p:spPr>
          <a:xfrm>
            <a:off x="9857232" y="4876405"/>
            <a:ext cx="1139953" cy="300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Surprise</a:t>
            </a:r>
            <a:endParaRPr lang="en-IN"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ED3FD7D-6584-4630-AD4F-8A9282CABF4B}"/>
              </a:ext>
            </a:extLst>
          </p:cNvPr>
          <p:cNvSpPr/>
          <p:nvPr/>
        </p:nvSpPr>
        <p:spPr>
          <a:xfrm>
            <a:off x="9857232" y="5456581"/>
            <a:ext cx="1139953" cy="2849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Neutral</a:t>
            </a:r>
            <a:endParaRPr lang="en-IN"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32D3775D-9F76-48F0-8F51-778D58F109EE}"/>
              </a:ext>
            </a:extLst>
          </p:cNvPr>
          <p:cNvCxnSpPr/>
          <p:nvPr/>
        </p:nvCxnSpPr>
        <p:spPr>
          <a:xfrm flipV="1">
            <a:off x="9092533" y="2024134"/>
            <a:ext cx="764699" cy="158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98A00A-685F-4544-9D8B-F8B07938FBC3}"/>
              </a:ext>
            </a:extLst>
          </p:cNvPr>
          <p:cNvCxnSpPr>
            <a:endCxn id="36" idx="1"/>
          </p:cNvCxnSpPr>
          <p:nvPr/>
        </p:nvCxnSpPr>
        <p:spPr>
          <a:xfrm flipV="1">
            <a:off x="9092533" y="2640755"/>
            <a:ext cx="766572" cy="96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F55FA6-ADC7-4FDE-87FE-43022B5D3A52}"/>
              </a:ext>
            </a:extLst>
          </p:cNvPr>
          <p:cNvCxnSpPr/>
          <p:nvPr/>
        </p:nvCxnSpPr>
        <p:spPr>
          <a:xfrm flipV="1">
            <a:off x="9091597" y="3299229"/>
            <a:ext cx="765635" cy="336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DEC8FB7-36C0-4A8F-8394-6F34E5763F80}"/>
              </a:ext>
            </a:extLst>
          </p:cNvPr>
          <p:cNvCxnSpPr>
            <a:endCxn id="38" idx="1"/>
          </p:cNvCxnSpPr>
          <p:nvPr/>
        </p:nvCxnSpPr>
        <p:spPr>
          <a:xfrm>
            <a:off x="9092065" y="3676138"/>
            <a:ext cx="765167" cy="16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E348B1-7AAE-42B8-80E7-EEB7D6D5E0B5}"/>
              </a:ext>
            </a:extLst>
          </p:cNvPr>
          <p:cNvCxnSpPr/>
          <p:nvPr/>
        </p:nvCxnSpPr>
        <p:spPr>
          <a:xfrm>
            <a:off x="9091597" y="3823404"/>
            <a:ext cx="765635" cy="65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8F46E5-C536-405E-88EC-AF5CF315AAE7}"/>
              </a:ext>
            </a:extLst>
          </p:cNvPr>
          <p:cNvCxnSpPr>
            <a:endCxn id="40" idx="1"/>
          </p:cNvCxnSpPr>
          <p:nvPr/>
        </p:nvCxnSpPr>
        <p:spPr>
          <a:xfrm>
            <a:off x="9091597" y="4011161"/>
            <a:ext cx="765635" cy="1015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3933E9A-E43B-40F1-99C6-6D90BCA39F18}"/>
              </a:ext>
            </a:extLst>
          </p:cNvPr>
          <p:cNvCxnSpPr/>
          <p:nvPr/>
        </p:nvCxnSpPr>
        <p:spPr>
          <a:xfrm>
            <a:off x="9079580" y="4011161"/>
            <a:ext cx="777652" cy="1627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3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B661-C79C-47E9-8EDF-E23E2BD08AC7}"/>
              </a:ext>
            </a:extLst>
          </p:cNvPr>
          <p:cNvSpPr>
            <a:spLocks noGrp="1"/>
          </p:cNvSpPr>
          <p:nvPr>
            <p:ph type="title"/>
          </p:nvPr>
        </p:nvSpPr>
        <p:spPr>
          <a:xfrm>
            <a:off x="2592925" y="624110"/>
            <a:ext cx="8911687" cy="829786"/>
          </a:xfrm>
        </p:spPr>
        <p:txBody>
          <a:bodyPr>
            <a:norm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System Flow(Speech Data)</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49CB4D-E602-4091-ABF2-DA5888D52D82}"/>
              </a:ext>
            </a:extLst>
          </p:cNvPr>
          <p:cNvSpPr>
            <a:spLocks noGrp="1"/>
          </p:cNvSpPr>
          <p:nvPr>
            <p:ph idx="1"/>
          </p:nvPr>
        </p:nvSpPr>
        <p:spPr>
          <a:xfrm>
            <a:off x="2419165" y="1727497"/>
            <a:ext cx="7684268" cy="4211389"/>
          </a:xfr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indent="0">
              <a:buNone/>
            </a:pPr>
            <a:r>
              <a:rPr lang="en-US" dirty="0"/>
              <a:t>.</a:t>
            </a:r>
            <a:endParaRPr lang="en-IN" dirty="0"/>
          </a:p>
        </p:txBody>
      </p:sp>
      <p:sp>
        <p:nvSpPr>
          <p:cNvPr id="5" name="Rectangle 4">
            <a:extLst>
              <a:ext uri="{FF2B5EF4-FFF2-40B4-BE49-F238E27FC236}">
                <a16:creationId xmlns:a16="http://schemas.microsoft.com/office/drawing/2014/main" id="{A6B91105-85BE-4EA3-A455-351E241DBE2E}"/>
              </a:ext>
            </a:extLst>
          </p:cNvPr>
          <p:cNvSpPr/>
          <p:nvPr/>
        </p:nvSpPr>
        <p:spPr>
          <a:xfrm>
            <a:off x="4869429" y="1827458"/>
            <a:ext cx="1086210" cy="848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Frame blocking Analysis</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AF832A7-2791-4F58-9FE4-36877DEE3077}"/>
              </a:ext>
            </a:extLst>
          </p:cNvPr>
          <p:cNvSpPr/>
          <p:nvPr/>
        </p:nvSpPr>
        <p:spPr>
          <a:xfrm>
            <a:off x="8904465" y="2052303"/>
            <a:ext cx="857839" cy="31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FFT</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9B72991-A872-4E5A-B839-C91962C6987D}"/>
              </a:ext>
            </a:extLst>
          </p:cNvPr>
          <p:cNvSpPr/>
          <p:nvPr/>
        </p:nvSpPr>
        <p:spPr>
          <a:xfrm>
            <a:off x="6564831" y="2025493"/>
            <a:ext cx="1594334" cy="452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Windowing</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38A8719-6367-4ACF-BAED-10158ED92BFC}"/>
              </a:ext>
            </a:extLst>
          </p:cNvPr>
          <p:cNvSpPr/>
          <p:nvPr/>
        </p:nvSpPr>
        <p:spPr>
          <a:xfrm>
            <a:off x="5842137" y="4292044"/>
            <a:ext cx="1131216" cy="624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Identified Emotion</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C6DC906-F431-4318-9252-D81C81137083}"/>
              </a:ext>
            </a:extLst>
          </p:cNvPr>
          <p:cNvSpPr/>
          <p:nvPr/>
        </p:nvSpPr>
        <p:spPr>
          <a:xfrm>
            <a:off x="7896849" y="3279836"/>
            <a:ext cx="1807180" cy="631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Mel Frequency Wrapping</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F3042F5-2A8D-4806-9955-C1A0C80541A2}"/>
              </a:ext>
            </a:extLst>
          </p:cNvPr>
          <p:cNvSpPr/>
          <p:nvPr/>
        </p:nvSpPr>
        <p:spPr>
          <a:xfrm>
            <a:off x="2592925" y="2054306"/>
            <a:ext cx="1545996" cy="367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Pre-Emphasis</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6D00867-94B7-4ABB-887D-6CDB4B98C120}"/>
              </a:ext>
            </a:extLst>
          </p:cNvPr>
          <p:cNvSpPr/>
          <p:nvPr/>
        </p:nvSpPr>
        <p:spPr>
          <a:xfrm>
            <a:off x="3271162" y="5072791"/>
            <a:ext cx="1735518" cy="6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Speech Emotion Data Base</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B0B3D442-8B6D-4F61-BB71-B1FCE9BF669A}"/>
              </a:ext>
            </a:extLst>
          </p:cNvPr>
          <p:cNvCxnSpPr>
            <a:stCxn id="12" idx="3"/>
            <a:endCxn id="5" idx="1"/>
          </p:cNvCxnSpPr>
          <p:nvPr/>
        </p:nvCxnSpPr>
        <p:spPr>
          <a:xfrm>
            <a:off x="4138921" y="2238129"/>
            <a:ext cx="730508" cy="136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85FD900-AC35-40B8-949F-B7555229D538}"/>
              </a:ext>
            </a:extLst>
          </p:cNvPr>
          <p:cNvCxnSpPr>
            <a:stCxn id="5" idx="3"/>
            <a:endCxn id="7" idx="1"/>
          </p:cNvCxnSpPr>
          <p:nvPr/>
        </p:nvCxnSpPr>
        <p:spPr>
          <a:xfrm>
            <a:off x="5955639" y="2251737"/>
            <a:ext cx="6091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C33FE954-ABBB-44B8-8AB8-5B709CCED625}"/>
              </a:ext>
            </a:extLst>
          </p:cNvPr>
          <p:cNvCxnSpPr>
            <a:stCxn id="7" idx="3"/>
          </p:cNvCxnSpPr>
          <p:nvPr/>
        </p:nvCxnSpPr>
        <p:spPr>
          <a:xfrm flipV="1">
            <a:off x="8159165" y="2251736"/>
            <a:ext cx="74541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1F50484-8DFB-4B22-8B80-3A92DAF16183}"/>
              </a:ext>
            </a:extLst>
          </p:cNvPr>
          <p:cNvCxnSpPr>
            <a:cxnSpLocks/>
          </p:cNvCxnSpPr>
          <p:nvPr/>
        </p:nvCxnSpPr>
        <p:spPr>
          <a:xfrm flipH="1" flipV="1">
            <a:off x="4845266" y="3705869"/>
            <a:ext cx="778420" cy="18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78140B7-0665-4528-841C-63F92D5EE702}"/>
              </a:ext>
            </a:extLst>
          </p:cNvPr>
          <p:cNvCxnSpPr>
            <a:cxnSpLocks/>
            <a:stCxn id="6" idx="2"/>
          </p:cNvCxnSpPr>
          <p:nvPr/>
        </p:nvCxnSpPr>
        <p:spPr>
          <a:xfrm>
            <a:off x="9333385" y="2363579"/>
            <a:ext cx="0" cy="91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95E7B98-F0AE-49D6-BD86-052C92CC4B72}"/>
              </a:ext>
            </a:extLst>
          </p:cNvPr>
          <p:cNvCxnSpPr>
            <a:cxnSpLocks/>
            <a:stCxn id="9" idx="1"/>
          </p:cNvCxnSpPr>
          <p:nvPr/>
        </p:nvCxnSpPr>
        <p:spPr>
          <a:xfrm flipH="1" flipV="1">
            <a:off x="7302446" y="3595630"/>
            <a:ext cx="59440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FC58276F-C55A-436F-951F-5C3FE563978C}"/>
              </a:ext>
            </a:extLst>
          </p:cNvPr>
          <p:cNvSpPr/>
          <p:nvPr/>
        </p:nvSpPr>
        <p:spPr>
          <a:xfrm>
            <a:off x="5616488" y="3414012"/>
            <a:ext cx="1733343" cy="452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Cepstrum</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73978AE-7EF4-4B75-8217-E4144EE2E9E5}"/>
              </a:ext>
            </a:extLst>
          </p:cNvPr>
          <p:cNvSpPr/>
          <p:nvPr/>
        </p:nvSpPr>
        <p:spPr>
          <a:xfrm>
            <a:off x="3485055" y="3470144"/>
            <a:ext cx="1367408" cy="4594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a:t>
            </a:r>
            <a:endParaRPr lang="en-IN"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34BDCBC6-99F4-48B1-91DC-325875C011FE}"/>
              </a:ext>
            </a:extLst>
          </p:cNvPr>
          <p:cNvSpPr/>
          <p:nvPr/>
        </p:nvSpPr>
        <p:spPr>
          <a:xfrm>
            <a:off x="3625654" y="4250830"/>
            <a:ext cx="1086210" cy="3589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4B53DC2F-3864-4DDD-BEFB-6CFAA259E26C}"/>
              </a:ext>
            </a:extLst>
          </p:cNvPr>
          <p:cNvCxnSpPr>
            <a:stCxn id="18" idx="2"/>
            <a:endCxn id="31" idx="0"/>
          </p:cNvCxnSpPr>
          <p:nvPr/>
        </p:nvCxnSpPr>
        <p:spPr>
          <a:xfrm>
            <a:off x="4168759" y="3929612"/>
            <a:ext cx="0" cy="321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87C6B727-05A4-4BD4-806B-08FA470C8C6A}"/>
              </a:ext>
            </a:extLst>
          </p:cNvPr>
          <p:cNvCxnSpPr>
            <a:stCxn id="10" idx="0"/>
          </p:cNvCxnSpPr>
          <p:nvPr/>
        </p:nvCxnSpPr>
        <p:spPr>
          <a:xfrm flipV="1">
            <a:off x="4138921" y="4604488"/>
            <a:ext cx="0" cy="46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431B7485-473A-4EE6-B774-DF1AF429329B}"/>
              </a:ext>
            </a:extLst>
          </p:cNvPr>
          <p:cNvCxnSpPr>
            <a:stCxn id="31" idx="3"/>
          </p:cNvCxnSpPr>
          <p:nvPr/>
        </p:nvCxnSpPr>
        <p:spPr>
          <a:xfrm flipV="1">
            <a:off x="4711864" y="4430280"/>
            <a:ext cx="113027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46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55119-4D76-4096-89C3-0374971A5DCE}"/>
              </a:ext>
            </a:extLst>
          </p:cNvPr>
          <p:cNvSpPr>
            <a:spLocks noGrp="1"/>
          </p:cNvSpPr>
          <p:nvPr>
            <p:ph type="title"/>
          </p:nvPr>
        </p:nvSpPr>
        <p:spPr>
          <a:xfrm>
            <a:off x="3373062" y="624110"/>
            <a:ext cx="8131550" cy="1280890"/>
          </a:xfrm>
        </p:spPr>
        <p:txBody>
          <a:bodyPr>
            <a:normAutofit/>
          </a:bodyPr>
          <a:lstStyle/>
          <a:p>
            <a:r>
              <a:rPr lang="en-US" b="1" dirty="0">
                <a:latin typeface="Times New Roman" panose="02020603050405020304" pitchFamily="18" charset="0"/>
                <a:cs typeface="Times New Roman" panose="02020603050405020304" pitchFamily="18" charset="0"/>
              </a:rPr>
              <a:t>Preprocessing of Image</a:t>
            </a:r>
            <a:endParaRPr lang="en-IN" b="1" dirty="0">
              <a:latin typeface="Times New Roman" panose="02020603050405020304" pitchFamily="18" charset="0"/>
              <a:cs typeface="Times New Roman" panose="02020603050405020304" pitchFamily="18" charset="0"/>
            </a:endParaRPr>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43C6CF67-95F8-4B4D-91CD-4AC626C030F6}"/>
              </a:ext>
            </a:extLst>
          </p:cNvPr>
          <p:cNvSpPr>
            <a:spLocks noGrp="1"/>
          </p:cNvSpPr>
          <p:nvPr>
            <p:ph idx="1"/>
          </p:nvPr>
        </p:nvSpPr>
        <p:spPr>
          <a:xfrm>
            <a:off x="3373062" y="2133600"/>
            <a:ext cx="8131550" cy="3777622"/>
          </a:xfrm>
        </p:spPr>
        <p:txBody>
          <a:bodyPr>
            <a:normAutofit/>
          </a:bodyPr>
          <a:lstStyle/>
          <a:p>
            <a:pPr marL="0" indent="0">
              <a:buNone/>
            </a:pPr>
            <a:r>
              <a:rPr lang="en-US" sz="2400" dirty="0">
                <a:solidFill>
                  <a:srgbClr val="002060"/>
                </a:solidFill>
                <a:latin typeface="Times New Roman" panose="02020603050405020304" pitchFamily="18" charset="0"/>
                <a:cs typeface="Times New Roman" panose="02020603050405020304" pitchFamily="18" charset="0"/>
              </a:rPr>
              <a:t>We need to preprocess the input images in order to increase the training and testing accuracies. Methods used are:</a:t>
            </a:r>
          </a:p>
          <a:p>
            <a:pPr lvl="2">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Converting to greyscale</a:t>
            </a:r>
          </a:p>
          <a:p>
            <a:pPr lvl="2">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Image Cropping</a:t>
            </a:r>
          </a:p>
          <a:p>
            <a:pPr lvl="2">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Down sampling</a:t>
            </a:r>
          </a:p>
          <a:p>
            <a:pPr lvl="2">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Intensity Normalization</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72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C2C1-572F-4461-95C7-33671ADBDF44}"/>
              </a:ext>
            </a:extLst>
          </p:cNvPr>
          <p:cNvSpPr>
            <a:spLocks noGrp="1"/>
          </p:cNvSpPr>
          <p:nvPr>
            <p:ph type="title"/>
          </p:nvPr>
        </p:nvSpPr>
        <p:spPr>
          <a:xfrm>
            <a:off x="2592925" y="624110"/>
            <a:ext cx="8911687" cy="874752"/>
          </a:xfrm>
        </p:spPr>
        <p:txBody>
          <a:bodyPr/>
          <a:lstStyle/>
          <a:p>
            <a:r>
              <a:rPr lang="en-US" b="1" dirty="0">
                <a:latin typeface="Times New Roman" panose="02020603050405020304" pitchFamily="18" charset="0"/>
                <a:cs typeface="Times New Roman" panose="02020603050405020304" pitchFamily="18" charset="0"/>
              </a:rPr>
              <a:t>Preprocessing of Image</a:t>
            </a:r>
            <a:endParaRPr lang="en-IN" dirty="0"/>
          </a:p>
        </p:txBody>
      </p:sp>
      <p:pic>
        <p:nvPicPr>
          <p:cNvPr id="5" name="Content Placeholder 4" descr="A person with a hand on his face&#10;&#10;Description automatically generated with low confidence">
            <a:extLst>
              <a:ext uri="{FF2B5EF4-FFF2-40B4-BE49-F238E27FC236}">
                <a16:creationId xmlns:a16="http://schemas.microsoft.com/office/drawing/2014/main" id="{FA8D22A6-0257-4764-8564-93EE21C22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5877" y="2033993"/>
            <a:ext cx="2487289" cy="1604754"/>
          </a:xfrm>
        </p:spPr>
      </p:pic>
      <p:pic>
        <p:nvPicPr>
          <p:cNvPr id="7" name="Picture 6" descr="A picture containing person, wall, indoor, person&#10;&#10;Description automatically generated">
            <a:extLst>
              <a:ext uri="{FF2B5EF4-FFF2-40B4-BE49-F238E27FC236}">
                <a16:creationId xmlns:a16="http://schemas.microsoft.com/office/drawing/2014/main" id="{17F2DE32-F04E-40C2-8DDA-685613E09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243" y="4664859"/>
            <a:ext cx="1840923" cy="1359034"/>
          </a:xfrm>
          <a:prstGeom prst="rect">
            <a:avLst/>
          </a:prstGeom>
        </p:spPr>
      </p:pic>
      <p:pic>
        <p:nvPicPr>
          <p:cNvPr id="9" name="Picture 8">
            <a:extLst>
              <a:ext uri="{FF2B5EF4-FFF2-40B4-BE49-F238E27FC236}">
                <a16:creationId xmlns:a16="http://schemas.microsoft.com/office/drawing/2014/main" id="{5007057E-2FA8-4EEC-A898-61AAF9E88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187" y="2033992"/>
            <a:ext cx="2487289" cy="1604754"/>
          </a:xfrm>
          <a:prstGeom prst="rect">
            <a:avLst/>
          </a:prstGeom>
        </p:spPr>
      </p:pic>
      <p:pic>
        <p:nvPicPr>
          <p:cNvPr id="11" name="Picture 10">
            <a:extLst>
              <a:ext uri="{FF2B5EF4-FFF2-40B4-BE49-F238E27FC236}">
                <a16:creationId xmlns:a16="http://schemas.microsoft.com/office/drawing/2014/main" id="{B82F8085-4CEE-4EFA-A87D-37E53941C2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7297" y="5022171"/>
            <a:ext cx="947084" cy="947084"/>
          </a:xfrm>
          <a:prstGeom prst="rect">
            <a:avLst/>
          </a:prstGeom>
        </p:spPr>
      </p:pic>
      <p:pic>
        <p:nvPicPr>
          <p:cNvPr id="26" name="Picture 25" descr="A picture containing chart&#10;&#10;Description automatically generated">
            <a:extLst>
              <a:ext uri="{FF2B5EF4-FFF2-40B4-BE49-F238E27FC236}">
                <a16:creationId xmlns:a16="http://schemas.microsoft.com/office/drawing/2014/main" id="{DEB110FE-2BD0-4739-8688-7326C2B6D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991" y="5022171"/>
            <a:ext cx="947084" cy="952204"/>
          </a:xfrm>
          <a:prstGeom prst="rect">
            <a:avLst/>
          </a:prstGeom>
        </p:spPr>
      </p:pic>
      <p:cxnSp>
        <p:nvCxnSpPr>
          <p:cNvPr id="28" name="Straight Arrow Connector 27">
            <a:extLst>
              <a:ext uri="{FF2B5EF4-FFF2-40B4-BE49-F238E27FC236}">
                <a16:creationId xmlns:a16="http://schemas.microsoft.com/office/drawing/2014/main" id="{12994460-20EB-4B66-9AE4-545E6B51D457}"/>
              </a:ext>
            </a:extLst>
          </p:cNvPr>
          <p:cNvCxnSpPr>
            <a:stCxn id="9" idx="3"/>
            <a:endCxn id="5" idx="1"/>
          </p:cNvCxnSpPr>
          <p:nvPr/>
        </p:nvCxnSpPr>
        <p:spPr>
          <a:xfrm>
            <a:off x="5296476" y="2836369"/>
            <a:ext cx="198940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1164CC2-2B90-4B52-90D5-CEAD93E732A3}"/>
              </a:ext>
            </a:extLst>
          </p:cNvPr>
          <p:cNvCxnSpPr>
            <a:stCxn id="5" idx="2"/>
          </p:cNvCxnSpPr>
          <p:nvPr/>
        </p:nvCxnSpPr>
        <p:spPr>
          <a:xfrm flipH="1">
            <a:off x="8529521" y="3638747"/>
            <a:ext cx="1" cy="1026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FA77000-AD48-4CF5-AF94-78FCE936284F}"/>
              </a:ext>
            </a:extLst>
          </p:cNvPr>
          <p:cNvCxnSpPr>
            <a:stCxn id="7" idx="1"/>
          </p:cNvCxnSpPr>
          <p:nvPr/>
        </p:nvCxnSpPr>
        <p:spPr>
          <a:xfrm flipH="1">
            <a:off x="6704381" y="5344376"/>
            <a:ext cx="12278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831D543-DF46-4CF4-B068-B50C579E70E5}"/>
              </a:ext>
            </a:extLst>
          </p:cNvPr>
          <p:cNvCxnSpPr>
            <a:stCxn id="11" idx="1"/>
            <a:endCxn id="26" idx="3"/>
          </p:cNvCxnSpPr>
          <p:nvPr/>
        </p:nvCxnSpPr>
        <p:spPr>
          <a:xfrm flipH="1">
            <a:off x="4376075" y="5495713"/>
            <a:ext cx="1381222" cy="25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449C5E9-57C1-4BC3-A2F1-0F4EECA561FB}"/>
              </a:ext>
            </a:extLst>
          </p:cNvPr>
          <p:cNvSpPr txBox="1"/>
          <p:nvPr/>
        </p:nvSpPr>
        <p:spPr>
          <a:xfrm>
            <a:off x="5590095" y="2318994"/>
            <a:ext cx="1442301"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Normal image to grey scale image</a:t>
            </a:r>
            <a:endParaRPr lang="en-IN" sz="12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7FD8EE01-9E7D-460F-BE3C-173F3C66124E}"/>
              </a:ext>
            </a:extLst>
          </p:cNvPr>
          <p:cNvSpPr txBox="1"/>
          <p:nvPr/>
        </p:nvSpPr>
        <p:spPr>
          <a:xfrm>
            <a:off x="8517664" y="4076063"/>
            <a:ext cx="232841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 Cropping</a:t>
            </a:r>
            <a:endParaRPr lang="en-IN" sz="12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2234F49-4FF6-4597-94C3-5F53AD6905EA}"/>
              </a:ext>
            </a:extLst>
          </p:cNvPr>
          <p:cNvSpPr txBox="1"/>
          <p:nvPr/>
        </p:nvSpPr>
        <p:spPr>
          <a:xfrm>
            <a:off x="6881567" y="4854804"/>
            <a:ext cx="9343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Down sampling</a:t>
            </a:r>
            <a:endParaRPr lang="en-IN" sz="12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E6C24249-0A84-4CA3-A1DE-5B8CCB57015F}"/>
              </a:ext>
            </a:extLst>
          </p:cNvPr>
          <p:cNvSpPr txBox="1"/>
          <p:nvPr/>
        </p:nvSpPr>
        <p:spPr>
          <a:xfrm>
            <a:off x="4553261" y="4976254"/>
            <a:ext cx="1204036"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Intensity Normalization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77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0C5D-7086-4860-B1BC-5ECC446E8990}"/>
              </a:ext>
            </a:extLst>
          </p:cNvPr>
          <p:cNvSpPr>
            <a:spLocks noGrp="1"/>
          </p:cNvSpPr>
          <p:nvPr>
            <p:ph type="title"/>
          </p:nvPr>
        </p:nvSpPr>
        <p:spPr>
          <a:xfrm>
            <a:off x="2592925" y="624110"/>
            <a:ext cx="8911687" cy="629655"/>
          </a:xfrm>
        </p:spPr>
        <p:txBody>
          <a:bodyPr>
            <a:normAutofit fontScale="90000"/>
          </a:bodyPr>
          <a:lstStyle/>
          <a:p>
            <a:r>
              <a:rPr lang="en-US" sz="4000" b="1">
                <a:solidFill>
                  <a:schemeClr val="accent1">
                    <a:lumMod val="50000"/>
                  </a:schemeClr>
                </a:solidFill>
                <a:latin typeface="Times New Roman" panose="02020603050405020304" pitchFamily="18" charset="0"/>
                <a:cs typeface="Times New Roman" panose="02020603050405020304" pitchFamily="18" charset="0"/>
              </a:rPr>
              <a:t>Convolutional Neural Networks</a:t>
            </a:r>
            <a:br>
              <a:rPr lang="en-US"/>
            </a:br>
            <a:endParaRPr lang="en-IN" dirty="0"/>
          </a:p>
        </p:txBody>
      </p:sp>
      <p:pic>
        <p:nvPicPr>
          <p:cNvPr id="5" name="Content Placeholder 4" descr="Diagram&#10;&#10;Description automatically generated">
            <a:extLst>
              <a:ext uri="{FF2B5EF4-FFF2-40B4-BE49-F238E27FC236}">
                <a16:creationId xmlns:a16="http://schemas.microsoft.com/office/drawing/2014/main" id="{0C05C622-5907-44A4-8A6E-3B3EC131D0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312" y="1966977"/>
            <a:ext cx="8915400" cy="3646964"/>
          </a:xfrm>
        </p:spPr>
      </p:pic>
    </p:spTree>
    <p:extLst>
      <p:ext uri="{BB962C8B-B14F-4D97-AF65-F5344CB8AC3E}">
        <p14:creationId xmlns:p14="http://schemas.microsoft.com/office/powerpoint/2010/main" val="39715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ACC0-775C-4358-B2CC-E19E403269CB}"/>
              </a:ext>
            </a:extLst>
          </p:cNvPr>
          <p:cNvSpPr>
            <a:spLocks noGrp="1"/>
          </p:cNvSpPr>
          <p:nvPr>
            <p:ph type="title"/>
          </p:nvPr>
        </p:nvSpPr>
        <p:spPr>
          <a:xfrm>
            <a:off x="2592925" y="624110"/>
            <a:ext cx="8911687" cy="601375"/>
          </a:xfrm>
        </p:spPr>
        <p:txBody>
          <a:bodyPr>
            <a:no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Mel Frequency </a:t>
            </a:r>
            <a:r>
              <a:rPr lang="en-US" b="1" dirty="0" err="1">
                <a:solidFill>
                  <a:schemeClr val="accent1">
                    <a:lumMod val="50000"/>
                  </a:schemeClr>
                </a:solidFill>
                <a:latin typeface="Times New Roman" panose="02020603050405020304" pitchFamily="18" charset="0"/>
                <a:cs typeface="Times New Roman" panose="02020603050405020304" pitchFamily="18" charset="0"/>
              </a:rPr>
              <a:t>Cepstrum</a:t>
            </a:r>
            <a:r>
              <a:rPr lang="en-US" b="1" dirty="0">
                <a:solidFill>
                  <a:schemeClr val="accent1">
                    <a:lumMod val="50000"/>
                  </a:schemeClr>
                </a:solidFill>
                <a:latin typeface="Times New Roman" panose="02020603050405020304" pitchFamily="18" charset="0"/>
                <a:cs typeface="Times New Roman" panose="02020603050405020304" pitchFamily="18" charset="0"/>
              </a:rPr>
              <a:t> Coefficient</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4B2F41-E11F-4616-ADEE-3F283CFFC8E2}"/>
              </a:ext>
            </a:extLst>
          </p:cNvPr>
          <p:cNvSpPr>
            <a:spLocks noGrp="1"/>
          </p:cNvSpPr>
          <p:nvPr>
            <p:ph idx="1"/>
          </p:nvPr>
        </p:nvSpPr>
        <p:spPr>
          <a:xfrm>
            <a:off x="1489435" y="1545995"/>
            <a:ext cx="10015177" cy="5033913"/>
          </a:xfrm>
        </p:spPr>
        <p:txBody>
          <a:bodyPr>
            <a:normAutofit/>
          </a:bodyPr>
          <a:lstStyle/>
          <a:p>
            <a:r>
              <a:rPr lang="en-US" sz="2400">
                <a:solidFill>
                  <a:srgbClr val="002060"/>
                </a:solidFill>
                <a:latin typeface="Times New Roman" panose="02020603050405020304" pitchFamily="18" charset="0"/>
                <a:cs typeface="Times New Roman" panose="02020603050405020304" pitchFamily="18" charset="0"/>
              </a:rPr>
              <a:t>Mel Frequency Cepstrum Coefficient (MFCC) is a method of feature extraction of voice signals.</a:t>
            </a:r>
          </a:p>
          <a:p>
            <a:r>
              <a:rPr lang="en-US" sz="2400" b="1">
                <a:solidFill>
                  <a:srgbClr val="FF0000"/>
                </a:solidFill>
                <a:latin typeface="Times New Roman" panose="02020603050405020304" pitchFamily="18" charset="0"/>
                <a:cs typeface="Times New Roman" panose="02020603050405020304" pitchFamily="18" charset="0"/>
              </a:rPr>
              <a:t>Pre emphasis </a:t>
            </a:r>
            <a:r>
              <a:rPr lang="en-US" sz="2400">
                <a:solidFill>
                  <a:srgbClr val="002060"/>
                </a:solidFill>
                <a:latin typeface="Times New Roman" panose="02020603050405020304" pitchFamily="18" charset="0"/>
                <a:cs typeface="Times New Roman" panose="02020603050405020304" pitchFamily="18" charset="0"/>
              </a:rPr>
              <a:t>: In the process of speech signal pre-emphasis filter is required after the sampling process. The purpose of this filtering is to obtain a smoother spectral form of speech signal frequency. In other words, this filtering process is done to </a:t>
            </a:r>
            <a:r>
              <a:rPr lang="en-US" sz="2400">
                <a:solidFill>
                  <a:srgbClr val="FF0000"/>
                </a:solidFill>
                <a:latin typeface="Times New Roman" panose="02020603050405020304" pitchFamily="18" charset="0"/>
                <a:cs typeface="Times New Roman" panose="02020603050405020304" pitchFamily="18" charset="0"/>
              </a:rPr>
              <a:t>reduce noise </a:t>
            </a:r>
            <a:r>
              <a:rPr lang="en-US" sz="2400">
                <a:solidFill>
                  <a:srgbClr val="002060"/>
                </a:solidFill>
                <a:latin typeface="Times New Roman" panose="02020603050405020304" pitchFamily="18" charset="0"/>
                <a:cs typeface="Times New Roman" panose="02020603050405020304" pitchFamily="18" charset="0"/>
              </a:rPr>
              <a:t>during sound capture</a:t>
            </a:r>
          </a:p>
          <a:p>
            <a:pPr marL="0" indent="0" algn="ctr">
              <a:buNone/>
            </a:pPr>
            <a:r>
              <a:rPr lang="en-US" sz="2400"/>
              <a:t> </a:t>
            </a:r>
            <a:r>
              <a:rPr lang="en-US" sz="2400" b="1">
                <a:solidFill>
                  <a:srgbClr val="7030A0"/>
                </a:solidFill>
                <a:latin typeface="Times New Roman" panose="02020603050405020304" pitchFamily="18" charset="0"/>
                <a:cs typeface="Times New Roman" panose="02020603050405020304" pitchFamily="18" charset="0"/>
              </a:rPr>
              <a:t>𝑦(𝑛) = 𝑥(𝑛) − 𝑎𝑥(𝑛 − 1) </a:t>
            </a:r>
          </a:p>
          <a:p>
            <a:pPr marL="0" indent="0">
              <a:buNone/>
            </a:pPr>
            <a:r>
              <a:rPr lang="en-US" sz="2400">
                <a:latin typeface="Times New Roman" panose="02020603050405020304" pitchFamily="18" charset="0"/>
                <a:cs typeface="Times New Roman" panose="02020603050405020304" pitchFamily="18" charset="0"/>
              </a:rPr>
              <a:t>	Here , a is a pre-emphasis filter constant, it is usually 0.9 &lt; a &lt; 1.0</a:t>
            </a:r>
            <a:endParaRPr lang="en-US" sz="2400">
              <a:solidFill>
                <a:srgbClr val="002060"/>
              </a:solidFill>
              <a:latin typeface="Times New Roman" panose="02020603050405020304" pitchFamily="18" charset="0"/>
              <a:cs typeface="Times New Roman" panose="02020603050405020304" pitchFamily="18" charset="0"/>
            </a:endParaRPr>
          </a:p>
          <a:p>
            <a:r>
              <a:rPr lang="en-US" sz="2400" b="1">
                <a:solidFill>
                  <a:srgbClr val="FF0000"/>
                </a:solidFill>
                <a:latin typeface="Times New Roman" panose="02020603050405020304" pitchFamily="18" charset="0"/>
                <a:cs typeface="Times New Roman" panose="02020603050405020304" pitchFamily="18" charset="0"/>
              </a:rPr>
              <a:t>Frame blocking </a:t>
            </a:r>
            <a:r>
              <a:rPr lang="en-US" sz="2400">
                <a:latin typeface="Times New Roman" panose="02020603050405020304" pitchFamily="18" charset="0"/>
                <a:cs typeface="Times New Roman" panose="02020603050405020304" pitchFamily="18" charset="0"/>
              </a:rPr>
              <a:t>:  In this process, the </a:t>
            </a:r>
            <a:r>
              <a:rPr lang="en-US" sz="2400">
                <a:solidFill>
                  <a:srgbClr val="FF0000"/>
                </a:solidFill>
                <a:latin typeface="Times New Roman" panose="02020603050405020304" pitchFamily="18" charset="0"/>
                <a:cs typeface="Times New Roman" panose="02020603050405020304" pitchFamily="18" charset="0"/>
              </a:rPr>
              <a:t>sound signal is segmented </a:t>
            </a:r>
            <a:r>
              <a:rPr lang="en-US" sz="2400">
                <a:latin typeface="Times New Roman" panose="02020603050405020304" pitchFamily="18" charset="0"/>
                <a:cs typeface="Times New Roman" panose="02020603050405020304" pitchFamily="18" charset="0"/>
              </a:rPr>
              <a:t>into multiple overlapped frames, so there is not a single deletion of signals.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034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Widescreen</PresentationFormat>
  <Paragraphs>118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EMOTION BASED MUSIC PLAYER</vt:lpstr>
      <vt:lpstr>Contents</vt:lpstr>
      <vt:lpstr>Problem Statement</vt:lpstr>
      <vt:lpstr>System Flow( Image data)</vt:lpstr>
      <vt:lpstr>System Flow(Speech Data)</vt:lpstr>
      <vt:lpstr>Preprocessing of Image</vt:lpstr>
      <vt:lpstr>Preprocessing of Image</vt:lpstr>
      <vt:lpstr>Convolutional Neural Networks </vt:lpstr>
      <vt:lpstr>Mel Frequency Cepstrum Coefficient</vt:lpstr>
      <vt:lpstr>Mel Frequency Cepstrum Coefficient</vt:lpstr>
      <vt:lpstr>Mel Frequency Cepstrum Coefficient</vt:lpstr>
      <vt:lpstr>Mel Frequency Cepstrum Coefficient</vt:lpstr>
      <vt:lpstr>Mel Frequency Cepstrum Coefficient</vt:lpstr>
      <vt:lpstr>Mel Frequency Cepstrum Coefficient</vt:lpstr>
      <vt:lpstr>Initial Implementations and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BASED MUSIC PLAYER</dc:title>
  <dc:creator>Vedasree  Bodavula</dc:creator>
  <cp:lastModifiedBy>Vedasree  Bodavula</cp:lastModifiedBy>
  <cp:revision>34</cp:revision>
  <dcterms:created xsi:type="dcterms:W3CDTF">2021-06-23T16:00:46Z</dcterms:created>
  <dcterms:modified xsi:type="dcterms:W3CDTF">2021-07-20T00:48:27Z</dcterms:modified>
</cp:coreProperties>
</file>