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9" r:id="rId3"/>
    <p:sldId id="263" r:id="rId4"/>
    <p:sldId id="258" r:id="rId5"/>
    <p:sldId id="257" r:id="rId6"/>
    <p:sldId id="262" r:id="rId7"/>
    <p:sldId id="267" r:id="rId8"/>
    <p:sldId id="261" r:id="rId9"/>
    <p:sldId id="26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g Yang" initials="SY" lastIdx="5" clrIdx="0">
    <p:extLst>
      <p:ext uri="{19B8F6BF-5375-455C-9EA6-DF929625EA0E}">
        <p15:presenceInfo xmlns:p15="http://schemas.microsoft.com/office/powerpoint/2012/main" userId="3ea84b1fd77e1f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F56D2D-E7E2-013D-F8AF-0D4578CD3C1E}" v="20" dt="2022-04-27T19:37:39.733"/>
    <p1510:client id="{4FE66320-1C7A-4341-86E8-27A9C3204470}" v="2021" dt="2022-04-28T15:49:59.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4671"/>
  </p:normalViewPr>
  <p:slideViewPr>
    <p:cSldViewPr snapToGrid="0" snapToObjects="1">
      <p:cViewPr varScale="1">
        <p:scale>
          <a:sx n="104" d="100"/>
          <a:sy n="104" d="100"/>
        </p:scale>
        <p:origin x="6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7.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7.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71F6C0-1073-4802-840B-3F6B7DE747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49AA29C-8B78-4D72-9EB4-CB24BB37FEE6}">
      <dgm:prSet/>
      <dgm:spPr/>
      <dgm:t>
        <a:bodyPr/>
        <a:lstStyle/>
        <a:p>
          <a:r>
            <a:rPr lang="en-US"/>
            <a:t>https://</a:t>
          </a:r>
          <a:r>
            <a:rPr lang="en-US" err="1"/>
            <a:t>www.kaggle.com</a:t>
          </a:r>
          <a:r>
            <a:rPr lang="en-US"/>
            <a:t>/datasets/</a:t>
          </a:r>
          <a:r>
            <a:rPr lang="en-US" err="1"/>
            <a:t>thoughtvector</a:t>
          </a:r>
          <a:r>
            <a:rPr lang="en-US"/>
            <a:t>/customer-support-on-twitter</a:t>
          </a:r>
        </a:p>
      </dgm:t>
    </dgm:pt>
    <dgm:pt modelId="{5B03FCCB-734E-444E-ABA0-FCE6BDF0018F}" type="parTrans" cxnId="{CD23B964-8338-4346-8D46-F2C894D1A7ED}">
      <dgm:prSet/>
      <dgm:spPr/>
      <dgm:t>
        <a:bodyPr/>
        <a:lstStyle/>
        <a:p>
          <a:endParaRPr lang="en-US"/>
        </a:p>
      </dgm:t>
    </dgm:pt>
    <dgm:pt modelId="{2AE89802-988B-45F8-9464-A326D2BE7A4D}" type="sibTrans" cxnId="{CD23B964-8338-4346-8D46-F2C894D1A7ED}">
      <dgm:prSet/>
      <dgm:spPr/>
      <dgm:t>
        <a:bodyPr/>
        <a:lstStyle/>
        <a:p>
          <a:endParaRPr lang="en-US"/>
        </a:p>
      </dgm:t>
    </dgm:pt>
    <dgm:pt modelId="{B5DEC0AD-A692-42BB-A323-69FEE1D72A54}">
      <dgm:prSet/>
      <dgm:spPr/>
      <dgm:t>
        <a:bodyPr/>
        <a:lstStyle/>
        <a:p>
          <a:r>
            <a:rPr lang="en-US" altLang="zh-CN"/>
            <a:t>This</a:t>
          </a:r>
          <a:r>
            <a:rPr lang="zh-CN" altLang="en-US"/>
            <a:t> </a:t>
          </a:r>
          <a:r>
            <a:rPr lang="en-US"/>
            <a:t>dataset is a large, modern corpus of tweets</a:t>
          </a:r>
          <a:r>
            <a:rPr lang="zh-CN" altLang="en-US"/>
            <a:t> </a:t>
          </a:r>
          <a:r>
            <a:rPr lang="en-US" altLang="zh-CN"/>
            <a:t>containing</a:t>
          </a:r>
          <a:r>
            <a:rPr lang="zh-CN" altLang="en-US"/>
            <a:t> </a:t>
          </a:r>
          <a:r>
            <a:rPr lang="en-US" altLang="zh-CN"/>
            <a:t>company</a:t>
          </a:r>
          <a:r>
            <a:rPr lang="zh-CN" altLang="en-US"/>
            <a:t> </a:t>
          </a:r>
          <a:r>
            <a:rPr lang="en-US" altLang="zh-CN"/>
            <a:t>names,</a:t>
          </a:r>
          <a:r>
            <a:rPr lang="zh-CN" altLang="en-US"/>
            <a:t> </a:t>
          </a:r>
          <a:r>
            <a:rPr lang="en-US" altLang="zh-CN"/>
            <a:t>tweets</a:t>
          </a:r>
          <a:r>
            <a:rPr lang="zh-CN" altLang="en-US"/>
            <a:t> </a:t>
          </a:r>
          <a:r>
            <a:rPr lang="en-US" altLang="zh-CN"/>
            <a:t>and</a:t>
          </a:r>
          <a:r>
            <a:rPr lang="zh-CN" altLang="en-US"/>
            <a:t> </a:t>
          </a:r>
          <a:r>
            <a:rPr lang="en-US" altLang="zh-CN"/>
            <a:t>time</a:t>
          </a:r>
          <a:endParaRPr lang="en-US"/>
        </a:p>
      </dgm:t>
    </dgm:pt>
    <dgm:pt modelId="{61454FCE-0905-4A17-B268-F263382C43EB}" type="parTrans" cxnId="{9680FAC4-9001-4536-ABEB-EE2048637E2A}">
      <dgm:prSet/>
      <dgm:spPr/>
      <dgm:t>
        <a:bodyPr/>
        <a:lstStyle/>
        <a:p>
          <a:endParaRPr lang="en-US"/>
        </a:p>
      </dgm:t>
    </dgm:pt>
    <dgm:pt modelId="{24C8CE6C-C4B4-4926-84BE-C37AF1C1A5ED}" type="sibTrans" cxnId="{9680FAC4-9001-4536-ABEB-EE2048637E2A}">
      <dgm:prSet/>
      <dgm:spPr/>
      <dgm:t>
        <a:bodyPr/>
        <a:lstStyle/>
        <a:p>
          <a:endParaRPr lang="en-US"/>
        </a:p>
      </dgm:t>
    </dgm:pt>
    <dgm:pt modelId="{AB866A1D-EC8A-4D70-B047-06BA95916CD9}">
      <dgm:prSet/>
      <dgm:spPr/>
      <dgm:t>
        <a:bodyPr/>
        <a:lstStyle/>
        <a:p>
          <a:r>
            <a:rPr lang="en-US"/>
            <a:t>It contains 2932502 rows and the size of it is 516.53MB</a:t>
          </a:r>
        </a:p>
        <a:p>
          <a:r>
            <a:rPr lang="en-US" b="1"/>
            <a:t>A</a:t>
          </a:r>
          <a:r>
            <a:rPr lang="en-US" altLang="zh-CN" b="1"/>
            <a:t>fter</a:t>
          </a:r>
          <a:r>
            <a:rPr lang="zh-CN" altLang="en-US" b="1"/>
            <a:t> </a:t>
          </a:r>
          <a:r>
            <a:rPr lang="en-US" altLang="zh-CN" b="1"/>
            <a:t>cleaning</a:t>
          </a:r>
          <a:r>
            <a:rPr lang="zh-CN" altLang="en-US" b="1"/>
            <a:t> </a:t>
          </a:r>
          <a:r>
            <a:rPr lang="en-US" altLang="zh-CN" b="1"/>
            <a:t>and</a:t>
          </a:r>
          <a:r>
            <a:rPr lang="zh-CN" altLang="en-US" b="1"/>
            <a:t> </a:t>
          </a:r>
          <a:r>
            <a:rPr lang="en-US" altLang="zh-CN" b="1"/>
            <a:t>preprocessing,</a:t>
          </a:r>
          <a:r>
            <a:rPr lang="zh-CN" altLang="en-US" b="1"/>
            <a:t> </a:t>
          </a:r>
          <a:r>
            <a:rPr lang="en-US" altLang="zh-CN" b="1"/>
            <a:t>we</a:t>
          </a:r>
          <a:r>
            <a:rPr lang="zh-CN" altLang="en-US" b="1"/>
            <a:t> </a:t>
          </a:r>
          <a:r>
            <a:rPr lang="en-US" altLang="zh-CN" b="1"/>
            <a:t>got</a:t>
          </a:r>
          <a:r>
            <a:rPr lang="zh-CN" altLang="en-US" b="1"/>
            <a:t> </a:t>
          </a:r>
          <a:r>
            <a:rPr lang="en-US" altLang="zh-CN" b="1"/>
            <a:t>around</a:t>
          </a:r>
          <a:r>
            <a:rPr lang="zh-CN" altLang="en-US" b="1"/>
            <a:t> </a:t>
          </a:r>
          <a:r>
            <a:rPr lang="en-US" altLang="zh-CN" b="1"/>
            <a:t>500000</a:t>
          </a:r>
          <a:r>
            <a:rPr lang="zh-CN" altLang="en-US" b="1"/>
            <a:t> </a:t>
          </a:r>
          <a:r>
            <a:rPr lang="en-US" altLang="zh-CN" b="1"/>
            <a:t>valid</a:t>
          </a:r>
          <a:r>
            <a:rPr lang="zh-CN" altLang="en-US" b="1"/>
            <a:t> </a:t>
          </a:r>
          <a:r>
            <a:rPr lang="en-US" altLang="zh-CN" b="1"/>
            <a:t>and</a:t>
          </a:r>
          <a:r>
            <a:rPr lang="zh-CN" altLang="en-US" b="1"/>
            <a:t> </a:t>
          </a:r>
          <a:r>
            <a:rPr lang="en-US" altLang="zh-CN" b="1"/>
            <a:t>useful</a:t>
          </a:r>
          <a:r>
            <a:rPr lang="zh-CN" altLang="en-US" b="1"/>
            <a:t> </a:t>
          </a:r>
          <a:r>
            <a:rPr lang="en-US" altLang="zh-CN" b="1"/>
            <a:t>rows</a:t>
          </a:r>
          <a:endParaRPr lang="en-US" b="1"/>
        </a:p>
      </dgm:t>
    </dgm:pt>
    <dgm:pt modelId="{05C059A6-1D6F-4D60-B2CA-537BF4EFE54E}" type="parTrans" cxnId="{2E261763-DD2F-4867-A743-ECBF8F844A56}">
      <dgm:prSet/>
      <dgm:spPr/>
      <dgm:t>
        <a:bodyPr/>
        <a:lstStyle/>
        <a:p>
          <a:endParaRPr lang="en-US"/>
        </a:p>
      </dgm:t>
    </dgm:pt>
    <dgm:pt modelId="{20069593-A883-4FB0-850B-F2A3DA1C3DDB}" type="sibTrans" cxnId="{2E261763-DD2F-4867-A743-ECBF8F844A56}">
      <dgm:prSet/>
      <dgm:spPr/>
      <dgm:t>
        <a:bodyPr/>
        <a:lstStyle/>
        <a:p>
          <a:endParaRPr lang="en-US"/>
        </a:p>
      </dgm:t>
    </dgm:pt>
    <dgm:pt modelId="{1129909F-DBCE-9147-BD62-AD8F378FAC65}" type="pres">
      <dgm:prSet presAssocID="{C371F6C0-1073-4802-840B-3F6B7DE747D0}" presName="linear" presStyleCnt="0">
        <dgm:presLayoutVars>
          <dgm:animLvl val="lvl"/>
          <dgm:resizeHandles val="exact"/>
        </dgm:presLayoutVars>
      </dgm:prSet>
      <dgm:spPr/>
    </dgm:pt>
    <dgm:pt modelId="{30E57557-EF94-794C-B9D8-CDC6B72A426D}" type="pres">
      <dgm:prSet presAssocID="{C49AA29C-8B78-4D72-9EB4-CB24BB37FEE6}" presName="parentText" presStyleLbl="node1" presStyleIdx="0" presStyleCnt="3" custScaleY="162109" custLinFactY="-53294" custLinFactNeighborX="-1034" custLinFactNeighborY="-100000">
        <dgm:presLayoutVars>
          <dgm:chMax val="0"/>
          <dgm:bulletEnabled val="1"/>
        </dgm:presLayoutVars>
      </dgm:prSet>
      <dgm:spPr/>
    </dgm:pt>
    <dgm:pt modelId="{E4867AB6-C470-2949-96D8-45180EB4FC01}" type="pres">
      <dgm:prSet presAssocID="{2AE89802-988B-45F8-9464-A326D2BE7A4D}" presName="spacer" presStyleCnt="0"/>
      <dgm:spPr/>
    </dgm:pt>
    <dgm:pt modelId="{2CCE8EF6-6177-C348-B19A-69E0EE90D655}" type="pres">
      <dgm:prSet presAssocID="{B5DEC0AD-A692-42BB-A323-69FEE1D72A54}" presName="parentText" presStyleLbl="node1" presStyleIdx="1" presStyleCnt="3" custScaleY="152233" custLinFactNeighborX="-1034" custLinFactNeighborY="-62487">
        <dgm:presLayoutVars>
          <dgm:chMax val="0"/>
          <dgm:bulletEnabled val="1"/>
        </dgm:presLayoutVars>
      </dgm:prSet>
      <dgm:spPr/>
    </dgm:pt>
    <dgm:pt modelId="{CE80D6F4-09D8-8C45-8284-2AC8F8C64A83}" type="pres">
      <dgm:prSet presAssocID="{24C8CE6C-C4B4-4926-84BE-C37AF1C1A5ED}" presName="spacer" presStyleCnt="0"/>
      <dgm:spPr/>
    </dgm:pt>
    <dgm:pt modelId="{EAD54F98-07FD-E249-B0A2-997128C5078D}" type="pres">
      <dgm:prSet presAssocID="{AB866A1D-EC8A-4D70-B047-06BA95916CD9}" presName="parentText" presStyleLbl="node1" presStyleIdx="2" presStyleCnt="3" custScaleY="163190">
        <dgm:presLayoutVars>
          <dgm:chMax val="0"/>
          <dgm:bulletEnabled val="1"/>
        </dgm:presLayoutVars>
      </dgm:prSet>
      <dgm:spPr/>
    </dgm:pt>
  </dgm:ptLst>
  <dgm:cxnLst>
    <dgm:cxn modelId="{59E60F12-6A39-2048-BA78-257293640806}" type="presOf" srcId="{C49AA29C-8B78-4D72-9EB4-CB24BB37FEE6}" destId="{30E57557-EF94-794C-B9D8-CDC6B72A426D}" srcOrd="0" destOrd="0" presId="urn:microsoft.com/office/officeart/2005/8/layout/vList2"/>
    <dgm:cxn modelId="{CA935E28-5BC7-0542-9E10-EC849D9CC33E}" type="presOf" srcId="{AB866A1D-EC8A-4D70-B047-06BA95916CD9}" destId="{EAD54F98-07FD-E249-B0A2-997128C5078D}" srcOrd="0" destOrd="0" presId="urn:microsoft.com/office/officeart/2005/8/layout/vList2"/>
    <dgm:cxn modelId="{2E261763-DD2F-4867-A743-ECBF8F844A56}" srcId="{C371F6C0-1073-4802-840B-3F6B7DE747D0}" destId="{AB866A1D-EC8A-4D70-B047-06BA95916CD9}" srcOrd="2" destOrd="0" parTransId="{05C059A6-1D6F-4D60-B2CA-537BF4EFE54E}" sibTransId="{20069593-A883-4FB0-850B-F2A3DA1C3DDB}"/>
    <dgm:cxn modelId="{CD23B964-8338-4346-8D46-F2C894D1A7ED}" srcId="{C371F6C0-1073-4802-840B-3F6B7DE747D0}" destId="{C49AA29C-8B78-4D72-9EB4-CB24BB37FEE6}" srcOrd="0" destOrd="0" parTransId="{5B03FCCB-734E-444E-ABA0-FCE6BDF0018F}" sibTransId="{2AE89802-988B-45F8-9464-A326D2BE7A4D}"/>
    <dgm:cxn modelId="{7170E16D-8711-DD4E-AD63-C0304F230106}" type="presOf" srcId="{B5DEC0AD-A692-42BB-A323-69FEE1D72A54}" destId="{2CCE8EF6-6177-C348-B19A-69E0EE90D655}" srcOrd="0" destOrd="0" presId="urn:microsoft.com/office/officeart/2005/8/layout/vList2"/>
    <dgm:cxn modelId="{5DA9FFC3-9E7D-104D-B316-EF5C56E99B8C}" type="presOf" srcId="{C371F6C0-1073-4802-840B-3F6B7DE747D0}" destId="{1129909F-DBCE-9147-BD62-AD8F378FAC65}" srcOrd="0" destOrd="0" presId="urn:microsoft.com/office/officeart/2005/8/layout/vList2"/>
    <dgm:cxn modelId="{9680FAC4-9001-4536-ABEB-EE2048637E2A}" srcId="{C371F6C0-1073-4802-840B-3F6B7DE747D0}" destId="{B5DEC0AD-A692-42BB-A323-69FEE1D72A54}" srcOrd="1" destOrd="0" parTransId="{61454FCE-0905-4A17-B268-F263382C43EB}" sibTransId="{24C8CE6C-C4B4-4926-84BE-C37AF1C1A5ED}"/>
    <dgm:cxn modelId="{AA46A560-9669-2E43-B992-2547F18BB72A}" type="presParOf" srcId="{1129909F-DBCE-9147-BD62-AD8F378FAC65}" destId="{30E57557-EF94-794C-B9D8-CDC6B72A426D}" srcOrd="0" destOrd="0" presId="urn:microsoft.com/office/officeart/2005/8/layout/vList2"/>
    <dgm:cxn modelId="{11BBE51D-CC36-9D45-9B01-C8CCFE989C3A}" type="presParOf" srcId="{1129909F-DBCE-9147-BD62-AD8F378FAC65}" destId="{E4867AB6-C470-2949-96D8-45180EB4FC01}" srcOrd="1" destOrd="0" presId="urn:microsoft.com/office/officeart/2005/8/layout/vList2"/>
    <dgm:cxn modelId="{9F1FF0A5-BFCE-6040-AC37-10BD1AE59B00}" type="presParOf" srcId="{1129909F-DBCE-9147-BD62-AD8F378FAC65}" destId="{2CCE8EF6-6177-C348-B19A-69E0EE90D655}" srcOrd="2" destOrd="0" presId="urn:microsoft.com/office/officeart/2005/8/layout/vList2"/>
    <dgm:cxn modelId="{0F8DE10A-1FFD-B945-A768-EF70EF26CE40}" type="presParOf" srcId="{1129909F-DBCE-9147-BD62-AD8F378FAC65}" destId="{CE80D6F4-09D8-8C45-8284-2AC8F8C64A83}" srcOrd="3" destOrd="0" presId="urn:microsoft.com/office/officeart/2005/8/layout/vList2"/>
    <dgm:cxn modelId="{1A77C468-4C15-C543-BFA5-738DF87C225F}" type="presParOf" srcId="{1129909F-DBCE-9147-BD62-AD8F378FAC65}" destId="{EAD54F98-07FD-E249-B0A2-997128C5078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96A923-96D7-43EF-A839-9E8380BCA5E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8E83130-2497-4C40-A554-94F8F09E3E19}">
      <dgm:prSet/>
      <dgm:spPr/>
      <dgm:t>
        <a:bodyPr/>
        <a:lstStyle/>
        <a:p>
          <a:pPr>
            <a:lnSpc>
              <a:spcPct val="100000"/>
            </a:lnSpc>
          </a:pPr>
          <a:r>
            <a:rPr lang="en-US"/>
            <a:t>Learn how to use Spark-NLP to preprocess the dataset</a:t>
          </a:r>
        </a:p>
      </dgm:t>
    </dgm:pt>
    <dgm:pt modelId="{82FC5BDE-E9B8-4050-BAB0-02CC2DC510AF}" type="parTrans" cxnId="{D5817FA3-473E-44AE-9293-91E183A19F22}">
      <dgm:prSet/>
      <dgm:spPr/>
      <dgm:t>
        <a:bodyPr/>
        <a:lstStyle/>
        <a:p>
          <a:endParaRPr lang="en-US"/>
        </a:p>
      </dgm:t>
    </dgm:pt>
    <dgm:pt modelId="{54DDF632-281B-4D60-97B6-F816536EB318}" type="sibTrans" cxnId="{D5817FA3-473E-44AE-9293-91E183A19F22}">
      <dgm:prSet/>
      <dgm:spPr/>
      <dgm:t>
        <a:bodyPr/>
        <a:lstStyle/>
        <a:p>
          <a:endParaRPr lang="en-US"/>
        </a:p>
      </dgm:t>
    </dgm:pt>
    <dgm:pt modelId="{960E1CB7-FA1A-446D-A023-90B20650535F}">
      <dgm:prSet/>
      <dgm:spPr/>
      <dgm:t>
        <a:bodyPr/>
        <a:lstStyle/>
        <a:p>
          <a:pPr>
            <a:lnSpc>
              <a:spcPct val="100000"/>
            </a:lnSpc>
          </a:pPr>
          <a:r>
            <a:rPr lang="en-US"/>
            <a:t>Develop a system to extract major problems from analyzed data at different time periods for various companies</a:t>
          </a:r>
        </a:p>
      </dgm:t>
    </dgm:pt>
    <dgm:pt modelId="{D3258086-6775-4ABE-9760-2AEA27834161}" type="parTrans" cxnId="{D6788AE7-E8B6-42BF-8595-517E4450B38C}">
      <dgm:prSet/>
      <dgm:spPr/>
      <dgm:t>
        <a:bodyPr/>
        <a:lstStyle/>
        <a:p>
          <a:endParaRPr lang="en-US"/>
        </a:p>
      </dgm:t>
    </dgm:pt>
    <dgm:pt modelId="{D82CF2FA-42A6-472A-B114-526C46ECB623}" type="sibTrans" cxnId="{D6788AE7-E8B6-42BF-8595-517E4450B38C}">
      <dgm:prSet/>
      <dgm:spPr/>
      <dgm:t>
        <a:bodyPr/>
        <a:lstStyle/>
        <a:p>
          <a:endParaRPr lang="en-US"/>
        </a:p>
      </dgm:t>
    </dgm:pt>
    <dgm:pt modelId="{DA78E41D-A59F-48A1-A998-3F65E70D0BF1}">
      <dgm:prSet/>
      <dgm:spPr/>
      <dgm:t>
        <a:bodyPr/>
        <a:lstStyle/>
        <a:p>
          <a:pPr>
            <a:lnSpc>
              <a:spcPct val="100000"/>
            </a:lnSpc>
          </a:pPr>
          <a:r>
            <a:rPr lang="en-US"/>
            <a:t>Users can see and query major problems from their companies and get charts</a:t>
          </a:r>
        </a:p>
      </dgm:t>
    </dgm:pt>
    <dgm:pt modelId="{B6ED8EE5-6064-417B-8A26-03C3A3C8EB4B}" type="parTrans" cxnId="{C6210D8E-C5D5-4EEB-B382-E0D713D3A56D}">
      <dgm:prSet/>
      <dgm:spPr/>
      <dgm:t>
        <a:bodyPr/>
        <a:lstStyle/>
        <a:p>
          <a:endParaRPr lang="en-US"/>
        </a:p>
      </dgm:t>
    </dgm:pt>
    <dgm:pt modelId="{5FC4B3A6-2A5A-4CD4-9344-40501CEC3C6E}" type="sibTrans" cxnId="{C6210D8E-C5D5-4EEB-B382-E0D713D3A56D}">
      <dgm:prSet/>
      <dgm:spPr/>
      <dgm:t>
        <a:bodyPr/>
        <a:lstStyle/>
        <a:p>
          <a:endParaRPr lang="en-US"/>
        </a:p>
      </dgm:t>
    </dgm:pt>
    <dgm:pt modelId="{00693F9C-A05E-45FB-A1F8-0CDF4BBE38F0}" type="pres">
      <dgm:prSet presAssocID="{5B96A923-96D7-43EF-A839-9E8380BCA5EC}" presName="root" presStyleCnt="0">
        <dgm:presLayoutVars>
          <dgm:dir/>
          <dgm:resizeHandles val="exact"/>
        </dgm:presLayoutVars>
      </dgm:prSet>
      <dgm:spPr/>
    </dgm:pt>
    <dgm:pt modelId="{CEBE4F9A-A000-4647-B9D0-920F000E1F2C}" type="pres">
      <dgm:prSet presAssocID="{08E83130-2497-4C40-A554-94F8F09E3E19}" presName="compNode" presStyleCnt="0"/>
      <dgm:spPr/>
    </dgm:pt>
    <dgm:pt modelId="{5BD5A9DD-4351-4B3D-9AA4-BEC25C9EDB94}" type="pres">
      <dgm:prSet presAssocID="{08E83130-2497-4C40-A554-94F8F09E3E19}" presName="bgRect" presStyleLbl="bgShp" presStyleIdx="0" presStyleCnt="3"/>
      <dgm:spPr/>
    </dgm:pt>
    <dgm:pt modelId="{220A7A52-CF32-4FC3-8AEB-DE707B3608A3}" type="pres">
      <dgm:prSet presAssocID="{08E83130-2497-4C40-A554-94F8F09E3E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5E92B05-2B85-4800-A8FF-A2497D5A499A}" type="pres">
      <dgm:prSet presAssocID="{08E83130-2497-4C40-A554-94F8F09E3E19}" presName="spaceRect" presStyleCnt="0"/>
      <dgm:spPr/>
    </dgm:pt>
    <dgm:pt modelId="{79B584CE-F96C-451F-9C89-66DB946E2D21}" type="pres">
      <dgm:prSet presAssocID="{08E83130-2497-4C40-A554-94F8F09E3E19}" presName="parTx" presStyleLbl="revTx" presStyleIdx="0" presStyleCnt="3">
        <dgm:presLayoutVars>
          <dgm:chMax val="0"/>
          <dgm:chPref val="0"/>
        </dgm:presLayoutVars>
      </dgm:prSet>
      <dgm:spPr/>
    </dgm:pt>
    <dgm:pt modelId="{81A1D24E-5DB1-4E0E-9E13-6B564F2DA967}" type="pres">
      <dgm:prSet presAssocID="{54DDF632-281B-4D60-97B6-F816536EB318}" presName="sibTrans" presStyleCnt="0"/>
      <dgm:spPr/>
    </dgm:pt>
    <dgm:pt modelId="{A75B5AC6-82A1-449D-B3B9-794BE7D961F2}" type="pres">
      <dgm:prSet presAssocID="{960E1CB7-FA1A-446D-A023-90B20650535F}" presName="compNode" presStyleCnt="0"/>
      <dgm:spPr/>
    </dgm:pt>
    <dgm:pt modelId="{10168F53-8B1E-4D88-A04D-F1E487BA4E40}" type="pres">
      <dgm:prSet presAssocID="{960E1CB7-FA1A-446D-A023-90B20650535F}" presName="bgRect" presStyleLbl="bgShp" presStyleIdx="1" presStyleCnt="3"/>
      <dgm:spPr/>
    </dgm:pt>
    <dgm:pt modelId="{00C1B2AC-C39D-470D-9FD6-0A73794B892C}" type="pres">
      <dgm:prSet presAssocID="{960E1CB7-FA1A-446D-A023-90B2065053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014815FA-9B0C-4121-9752-31C6D553A5D8}" type="pres">
      <dgm:prSet presAssocID="{960E1CB7-FA1A-446D-A023-90B20650535F}" presName="spaceRect" presStyleCnt="0"/>
      <dgm:spPr/>
    </dgm:pt>
    <dgm:pt modelId="{900F21FF-FC43-47C0-A11A-ABB4847D0512}" type="pres">
      <dgm:prSet presAssocID="{960E1CB7-FA1A-446D-A023-90B20650535F}" presName="parTx" presStyleLbl="revTx" presStyleIdx="1" presStyleCnt="3">
        <dgm:presLayoutVars>
          <dgm:chMax val="0"/>
          <dgm:chPref val="0"/>
        </dgm:presLayoutVars>
      </dgm:prSet>
      <dgm:spPr/>
    </dgm:pt>
    <dgm:pt modelId="{3122523D-EEE6-49E6-B8EC-652AFF205599}" type="pres">
      <dgm:prSet presAssocID="{D82CF2FA-42A6-472A-B114-526C46ECB623}" presName="sibTrans" presStyleCnt="0"/>
      <dgm:spPr/>
    </dgm:pt>
    <dgm:pt modelId="{E4311C1C-6A58-44C0-AFF8-31D5C6660E9B}" type="pres">
      <dgm:prSet presAssocID="{DA78E41D-A59F-48A1-A998-3F65E70D0BF1}" presName="compNode" presStyleCnt="0"/>
      <dgm:spPr/>
    </dgm:pt>
    <dgm:pt modelId="{889DCB74-8F5F-4A79-8922-AD2A95A4A0B0}" type="pres">
      <dgm:prSet presAssocID="{DA78E41D-A59F-48A1-A998-3F65E70D0BF1}" presName="bgRect" presStyleLbl="bgShp" presStyleIdx="2" presStyleCnt="3"/>
      <dgm:spPr/>
    </dgm:pt>
    <dgm:pt modelId="{B632A77E-F63A-4684-A8B7-0EBDA09552C8}" type="pres">
      <dgm:prSet presAssocID="{DA78E41D-A59F-48A1-A998-3F65E70D0B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D8295BD-2A15-4444-BA37-06FB3487A9B4}" type="pres">
      <dgm:prSet presAssocID="{DA78E41D-A59F-48A1-A998-3F65E70D0BF1}" presName="spaceRect" presStyleCnt="0"/>
      <dgm:spPr/>
    </dgm:pt>
    <dgm:pt modelId="{214C9684-EF64-4FB2-8815-98098FA0F6CC}" type="pres">
      <dgm:prSet presAssocID="{DA78E41D-A59F-48A1-A998-3F65E70D0BF1}" presName="parTx" presStyleLbl="revTx" presStyleIdx="2" presStyleCnt="3">
        <dgm:presLayoutVars>
          <dgm:chMax val="0"/>
          <dgm:chPref val="0"/>
        </dgm:presLayoutVars>
      </dgm:prSet>
      <dgm:spPr/>
    </dgm:pt>
  </dgm:ptLst>
  <dgm:cxnLst>
    <dgm:cxn modelId="{3DA87531-6F7E-4F53-BE18-B3BCE68D20FC}" type="presOf" srcId="{08E83130-2497-4C40-A554-94F8F09E3E19}" destId="{79B584CE-F96C-451F-9C89-66DB946E2D21}" srcOrd="0" destOrd="0" presId="urn:microsoft.com/office/officeart/2018/2/layout/IconVerticalSolidList"/>
    <dgm:cxn modelId="{7186688C-5D77-43B9-A153-26412F1F44FF}" type="presOf" srcId="{960E1CB7-FA1A-446D-A023-90B20650535F}" destId="{900F21FF-FC43-47C0-A11A-ABB4847D0512}" srcOrd="0" destOrd="0" presId="urn:microsoft.com/office/officeart/2018/2/layout/IconVerticalSolidList"/>
    <dgm:cxn modelId="{C6210D8E-C5D5-4EEB-B382-E0D713D3A56D}" srcId="{5B96A923-96D7-43EF-A839-9E8380BCA5EC}" destId="{DA78E41D-A59F-48A1-A998-3F65E70D0BF1}" srcOrd="2" destOrd="0" parTransId="{B6ED8EE5-6064-417B-8A26-03C3A3C8EB4B}" sibTransId="{5FC4B3A6-2A5A-4CD4-9344-40501CEC3C6E}"/>
    <dgm:cxn modelId="{5ADC7591-ED00-4581-87D3-4432A25FA352}" type="presOf" srcId="{DA78E41D-A59F-48A1-A998-3F65E70D0BF1}" destId="{214C9684-EF64-4FB2-8815-98098FA0F6CC}" srcOrd="0" destOrd="0" presId="urn:microsoft.com/office/officeart/2018/2/layout/IconVerticalSolidList"/>
    <dgm:cxn modelId="{D5817FA3-473E-44AE-9293-91E183A19F22}" srcId="{5B96A923-96D7-43EF-A839-9E8380BCA5EC}" destId="{08E83130-2497-4C40-A554-94F8F09E3E19}" srcOrd="0" destOrd="0" parTransId="{82FC5BDE-E9B8-4050-BAB0-02CC2DC510AF}" sibTransId="{54DDF632-281B-4D60-97B6-F816536EB318}"/>
    <dgm:cxn modelId="{3E7E3BDA-8756-4B44-9F5D-78D4D353B31B}" type="presOf" srcId="{5B96A923-96D7-43EF-A839-9E8380BCA5EC}" destId="{00693F9C-A05E-45FB-A1F8-0CDF4BBE38F0}" srcOrd="0" destOrd="0" presId="urn:microsoft.com/office/officeart/2018/2/layout/IconVerticalSolidList"/>
    <dgm:cxn modelId="{D6788AE7-E8B6-42BF-8595-517E4450B38C}" srcId="{5B96A923-96D7-43EF-A839-9E8380BCA5EC}" destId="{960E1CB7-FA1A-446D-A023-90B20650535F}" srcOrd="1" destOrd="0" parTransId="{D3258086-6775-4ABE-9760-2AEA27834161}" sibTransId="{D82CF2FA-42A6-472A-B114-526C46ECB623}"/>
    <dgm:cxn modelId="{B4FD85AB-2F77-4933-9A4D-04B36059AE2D}" type="presParOf" srcId="{00693F9C-A05E-45FB-A1F8-0CDF4BBE38F0}" destId="{CEBE4F9A-A000-4647-B9D0-920F000E1F2C}" srcOrd="0" destOrd="0" presId="urn:microsoft.com/office/officeart/2018/2/layout/IconVerticalSolidList"/>
    <dgm:cxn modelId="{8EC7D746-1BA3-4483-8E71-D27908E72D98}" type="presParOf" srcId="{CEBE4F9A-A000-4647-B9D0-920F000E1F2C}" destId="{5BD5A9DD-4351-4B3D-9AA4-BEC25C9EDB94}" srcOrd="0" destOrd="0" presId="urn:microsoft.com/office/officeart/2018/2/layout/IconVerticalSolidList"/>
    <dgm:cxn modelId="{81112A28-797D-491B-8C17-DB930786D7F4}" type="presParOf" srcId="{CEBE4F9A-A000-4647-B9D0-920F000E1F2C}" destId="{220A7A52-CF32-4FC3-8AEB-DE707B3608A3}" srcOrd="1" destOrd="0" presId="urn:microsoft.com/office/officeart/2018/2/layout/IconVerticalSolidList"/>
    <dgm:cxn modelId="{0E129F37-3A3F-4855-BD25-34820D7F98DF}" type="presParOf" srcId="{CEBE4F9A-A000-4647-B9D0-920F000E1F2C}" destId="{15E92B05-2B85-4800-A8FF-A2497D5A499A}" srcOrd="2" destOrd="0" presId="urn:microsoft.com/office/officeart/2018/2/layout/IconVerticalSolidList"/>
    <dgm:cxn modelId="{505885B5-8A4D-4F46-B284-CEAC3BEA519C}" type="presParOf" srcId="{CEBE4F9A-A000-4647-B9D0-920F000E1F2C}" destId="{79B584CE-F96C-451F-9C89-66DB946E2D21}" srcOrd="3" destOrd="0" presId="urn:microsoft.com/office/officeart/2018/2/layout/IconVerticalSolidList"/>
    <dgm:cxn modelId="{FD652428-839E-409D-8406-8BB441AEC555}" type="presParOf" srcId="{00693F9C-A05E-45FB-A1F8-0CDF4BBE38F0}" destId="{81A1D24E-5DB1-4E0E-9E13-6B564F2DA967}" srcOrd="1" destOrd="0" presId="urn:microsoft.com/office/officeart/2018/2/layout/IconVerticalSolidList"/>
    <dgm:cxn modelId="{FB8172E8-2600-4859-89DF-41BAB33B671C}" type="presParOf" srcId="{00693F9C-A05E-45FB-A1F8-0CDF4BBE38F0}" destId="{A75B5AC6-82A1-449D-B3B9-794BE7D961F2}" srcOrd="2" destOrd="0" presId="urn:microsoft.com/office/officeart/2018/2/layout/IconVerticalSolidList"/>
    <dgm:cxn modelId="{3AAC30DA-0E3E-414E-8094-C0B960B731CD}" type="presParOf" srcId="{A75B5AC6-82A1-449D-B3B9-794BE7D961F2}" destId="{10168F53-8B1E-4D88-A04D-F1E487BA4E40}" srcOrd="0" destOrd="0" presId="urn:microsoft.com/office/officeart/2018/2/layout/IconVerticalSolidList"/>
    <dgm:cxn modelId="{34CB5FF9-64FB-4DDD-A53D-75121C00F1C6}" type="presParOf" srcId="{A75B5AC6-82A1-449D-B3B9-794BE7D961F2}" destId="{00C1B2AC-C39D-470D-9FD6-0A73794B892C}" srcOrd="1" destOrd="0" presId="urn:microsoft.com/office/officeart/2018/2/layout/IconVerticalSolidList"/>
    <dgm:cxn modelId="{FEBBC795-CBC0-4516-8820-CB01DF5957BB}" type="presParOf" srcId="{A75B5AC6-82A1-449D-B3B9-794BE7D961F2}" destId="{014815FA-9B0C-4121-9752-31C6D553A5D8}" srcOrd="2" destOrd="0" presId="urn:microsoft.com/office/officeart/2018/2/layout/IconVerticalSolidList"/>
    <dgm:cxn modelId="{5BDBA10D-601D-43DE-A300-303FB789351D}" type="presParOf" srcId="{A75B5AC6-82A1-449D-B3B9-794BE7D961F2}" destId="{900F21FF-FC43-47C0-A11A-ABB4847D0512}" srcOrd="3" destOrd="0" presId="urn:microsoft.com/office/officeart/2018/2/layout/IconVerticalSolidList"/>
    <dgm:cxn modelId="{9454058F-BF89-4E7E-8ABA-091C6F590C56}" type="presParOf" srcId="{00693F9C-A05E-45FB-A1F8-0CDF4BBE38F0}" destId="{3122523D-EEE6-49E6-B8EC-652AFF205599}" srcOrd="3" destOrd="0" presId="urn:microsoft.com/office/officeart/2018/2/layout/IconVerticalSolidList"/>
    <dgm:cxn modelId="{B1051D23-1853-47DC-858A-6445C2FB7541}" type="presParOf" srcId="{00693F9C-A05E-45FB-A1F8-0CDF4BBE38F0}" destId="{E4311C1C-6A58-44C0-AFF8-31D5C6660E9B}" srcOrd="4" destOrd="0" presId="urn:microsoft.com/office/officeart/2018/2/layout/IconVerticalSolidList"/>
    <dgm:cxn modelId="{4668FB66-65C4-4909-BA40-49F620C423C7}" type="presParOf" srcId="{E4311C1C-6A58-44C0-AFF8-31D5C6660E9B}" destId="{889DCB74-8F5F-4A79-8922-AD2A95A4A0B0}" srcOrd="0" destOrd="0" presId="urn:microsoft.com/office/officeart/2018/2/layout/IconVerticalSolidList"/>
    <dgm:cxn modelId="{22BAD7D2-D4E7-4CD3-875B-5343C2F6ABD2}" type="presParOf" srcId="{E4311C1C-6A58-44C0-AFF8-31D5C6660E9B}" destId="{B632A77E-F63A-4684-A8B7-0EBDA09552C8}" srcOrd="1" destOrd="0" presId="urn:microsoft.com/office/officeart/2018/2/layout/IconVerticalSolidList"/>
    <dgm:cxn modelId="{C061570D-D881-47F3-BF99-E00C73591B70}" type="presParOf" srcId="{E4311C1C-6A58-44C0-AFF8-31D5C6660E9B}" destId="{AD8295BD-2A15-4444-BA37-06FB3487A9B4}" srcOrd="2" destOrd="0" presId="urn:microsoft.com/office/officeart/2018/2/layout/IconVerticalSolidList"/>
    <dgm:cxn modelId="{33500723-16D4-4D80-B70F-971402D31DF9}" type="presParOf" srcId="{E4311C1C-6A58-44C0-AFF8-31D5C6660E9B}" destId="{214C9684-EF64-4FB2-8815-98098FA0F6C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1E6686-A2E2-4381-A4AA-7C7FE458F41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688BFCC2-4946-4FE7-9966-EB0D115B2EF7}">
      <dgm:prSet custT="1"/>
      <dgm:spPr/>
      <dgm:t>
        <a:bodyPr/>
        <a:lstStyle/>
        <a:p>
          <a:r>
            <a:rPr lang="en-US" altLang="zh-CN" sz="1600"/>
            <a:t>1.</a:t>
          </a:r>
          <a:r>
            <a:rPr lang="zh-CN" altLang="en-US" sz="1600"/>
            <a:t> </a:t>
          </a:r>
          <a:r>
            <a:rPr lang="en-US" sz="1600"/>
            <a:t>Collect feedback from users</a:t>
          </a:r>
        </a:p>
        <a:p>
          <a:r>
            <a:rPr lang="en-US" altLang="zh-CN" sz="1600"/>
            <a:t>spark</a:t>
          </a:r>
          <a:r>
            <a:rPr lang="zh-CN" altLang="en-US" sz="1600"/>
            <a:t> </a:t>
          </a:r>
          <a:r>
            <a:rPr lang="en-US" altLang="zh-CN" sz="1600"/>
            <a:t>load</a:t>
          </a:r>
          <a:r>
            <a:rPr lang="zh-CN" altLang="en-US" sz="1600"/>
            <a:t> </a:t>
          </a:r>
          <a:r>
            <a:rPr lang="en-US" altLang="zh-CN" sz="1600"/>
            <a:t>csv</a:t>
          </a:r>
          <a:r>
            <a:rPr lang="zh-CN" altLang="en-US" sz="1600"/>
            <a:t> </a:t>
          </a:r>
          <a:r>
            <a:rPr lang="en-US" altLang="zh-CN" sz="1600"/>
            <a:t>and</a:t>
          </a:r>
          <a:r>
            <a:rPr lang="zh-CN" altLang="en-US" sz="1600"/>
            <a:t> </a:t>
          </a:r>
          <a:r>
            <a:rPr lang="en-US" altLang="zh-CN" sz="1600"/>
            <a:t>get</a:t>
          </a:r>
          <a:r>
            <a:rPr lang="zh-CN" altLang="en-US" sz="1600"/>
            <a:t> </a:t>
          </a:r>
          <a:r>
            <a:rPr lang="en-US" altLang="zh-CN" sz="1600" err="1"/>
            <a:t>DataFrame</a:t>
          </a:r>
          <a:endParaRPr lang="en-US" sz="1600"/>
        </a:p>
      </dgm:t>
    </dgm:pt>
    <dgm:pt modelId="{A832F5BF-8533-4BE0-A32C-A74150540AD3}" type="parTrans" cxnId="{A8A468E1-66BB-4481-BD4A-C33D755DE391}">
      <dgm:prSet/>
      <dgm:spPr/>
      <dgm:t>
        <a:bodyPr/>
        <a:lstStyle/>
        <a:p>
          <a:endParaRPr lang="en-US"/>
        </a:p>
      </dgm:t>
    </dgm:pt>
    <dgm:pt modelId="{C3CBD5F3-E599-435A-8F02-9DEA9C7C294E}" type="sibTrans" cxnId="{A8A468E1-66BB-4481-BD4A-C33D755DE391}">
      <dgm:prSet phldrT="1" phldr="0"/>
      <dgm:spPr/>
      <dgm:t>
        <a:bodyPr/>
        <a:lstStyle/>
        <a:p>
          <a:endParaRPr lang="en-US"/>
        </a:p>
      </dgm:t>
    </dgm:pt>
    <dgm:pt modelId="{0EC80517-F5D5-4DBB-9909-A2B928395DAC}">
      <dgm:prSet custT="1"/>
      <dgm:spPr/>
      <dgm:t>
        <a:bodyPr/>
        <a:lstStyle/>
        <a:p>
          <a:r>
            <a:rPr lang="en-US" altLang="zh-CN" sz="1600"/>
            <a:t>2.</a:t>
          </a:r>
          <a:r>
            <a:rPr lang="zh-CN" altLang="en-US" sz="1600"/>
            <a:t> </a:t>
          </a:r>
          <a:r>
            <a:rPr lang="en-US" sz="1600"/>
            <a:t>Use Spark-NLP to preprocess the tweets dataset and get keywords</a:t>
          </a:r>
        </a:p>
        <a:p>
          <a:r>
            <a:rPr lang="en-US" sz="1600"/>
            <a:t>filter users' complaints tweets</a:t>
          </a:r>
        </a:p>
        <a:p>
          <a:r>
            <a:rPr lang="en-US" altLang="zh-CN" sz="1600"/>
            <a:t>remove</a:t>
          </a:r>
          <a:r>
            <a:rPr lang="zh-CN" altLang="en-US" sz="1600"/>
            <a:t> </a:t>
          </a:r>
          <a:r>
            <a:rPr lang="en-US" altLang="zh-CN" sz="1600"/>
            <a:t>URLs</a:t>
          </a:r>
        </a:p>
        <a:p>
          <a:r>
            <a:rPr lang="en-US" altLang="zh-CN" sz="1600"/>
            <a:t>build a pipeline of document Assembler, detecting sentence boundary,  tokenizing,</a:t>
          </a:r>
          <a:r>
            <a:rPr lang="zh-CN" altLang="en-US" sz="1600"/>
            <a:t> </a:t>
          </a:r>
          <a:r>
            <a:rPr lang="en-US" altLang="zh-CN" sz="1600"/>
            <a:t>normalizing,</a:t>
          </a:r>
          <a:r>
            <a:rPr lang="zh-CN" altLang="en-US" sz="1600"/>
            <a:t> </a:t>
          </a:r>
          <a:r>
            <a:rPr lang="en-US" altLang="zh-CN" sz="1600"/>
            <a:t>stop word removal, lemmatizing</a:t>
          </a:r>
          <a:r>
            <a:rPr lang="zh-CN" altLang="en-US" sz="1600"/>
            <a:t> </a:t>
          </a:r>
          <a:r>
            <a:rPr lang="en-US" altLang="zh-CN" sz="1600"/>
            <a:t>to</a:t>
          </a:r>
          <a:r>
            <a:rPr lang="zh-CN" altLang="en-US" sz="1600"/>
            <a:t> </a:t>
          </a:r>
          <a:r>
            <a:rPr lang="en-US" altLang="zh-CN" sz="1600"/>
            <a:t>get</a:t>
          </a:r>
          <a:r>
            <a:rPr lang="zh-CN" altLang="en-US" sz="1600"/>
            <a:t> </a:t>
          </a:r>
          <a:r>
            <a:rPr lang="en-US" altLang="zh-CN" sz="1600"/>
            <a:t>root</a:t>
          </a:r>
          <a:r>
            <a:rPr lang="zh-CN" altLang="en-US" sz="1600"/>
            <a:t> </a:t>
          </a:r>
          <a:r>
            <a:rPr lang="en-US" altLang="zh-CN" sz="1600"/>
            <a:t>words</a:t>
          </a:r>
        </a:p>
        <a:p>
          <a:r>
            <a:rPr lang="en-US" sz="1600"/>
            <a:t>remove empty array</a:t>
          </a:r>
        </a:p>
      </dgm:t>
    </dgm:pt>
    <dgm:pt modelId="{9158CE4D-65CA-44FD-8ECA-8122F9F756B9}" type="parTrans" cxnId="{4498E799-9DFD-4D4B-9271-67228B734EE6}">
      <dgm:prSet/>
      <dgm:spPr/>
      <dgm:t>
        <a:bodyPr/>
        <a:lstStyle/>
        <a:p>
          <a:endParaRPr lang="en-US"/>
        </a:p>
      </dgm:t>
    </dgm:pt>
    <dgm:pt modelId="{A21E5516-701E-4D69-A54E-2CB5A453081E}" type="sibTrans" cxnId="{4498E799-9DFD-4D4B-9271-67228B734EE6}">
      <dgm:prSet phldrT="2" phldr="0"/>
      <dgm:spPr/>
      <dgm:t>
        <a:bodyPr/>
        <a:lstStyle/>
        <a:p>
          <a:endParaRPr lang="en-US"/>
        </a:p>
      </dgm:t>
    </dgm:pt>
    <dgm:pt modelId="{B5E188C8-4F2B-490B-899B-EA9D9CEE8C0A}">
      <dgm:prSet custT="1"/>
      <dgm:spPr/>
      <dgm:t>
        <a:bodyPr/>
        <a:lstStyle/>
        <a:p>
          <a:r>
            <a:rPr lang="en-US" altLang="zh-CN" sz="1600"/>
            <a:t>3.</a:t>
          </a:r>
          <a:r>
            <a:rPr lang="zh-CN" altLang="en-US" sz="1600"/>
            <a:t> </a:t>
          </a:r>
          <a:r>
            <a:rPr lang="en-US" sz="1600"/>
            <a:t>Arrange keywords in chronological order</a:t>
          </a:r>
        </a:p>
        <a:p>
          <a:r>
            <a:rPr lang="en-US" sz="1600"/>
            <a:t>us</a:t>
          </a:r>
          <a:r>
            <a:rPr lang="en-US" altLang="zh-CN" sz="1600"/>
            <a:t>e</a:t>
          </a:r>
          <a:r>
            <a:rPr lang="zh-CN" altLang="en-US" sz="1600"/>
            <a:t> </a:t>
          </a:r>
          <a:r>
            <a:rPr lang="en-US" altLang="zh-CN" sz="1600"/>
            <a:t>spark</a:t>
          </a:r>
          <a:r>
            <a:rPr lang="zh-CN" altLang="en-US" sz="1600"/>
            <a:t> </a:t>
          </a:r>
          <a:r>
            <a:rPr lang="en-US" altLang="zh-CN" sz="1600"/>
            <a:t>SQL</a:t>
          </a:r>
          <a:r>
            <a:rPr lang="zh-CN" altLang="en-US" sz="1600"/>
            <a:t> </a:t>
          </a:r>
          <a:r>
            <a:rPr lang="en-US" altLang="zh-CN" sz="1600"/>
            <a:t>to</a:t>
          </a:r>
          <a:r>
            <a:rPr lang="zh-CN" altLang="en-US" sz="1600"/>
            <a:t> </a:t>
          </a:r>
          <a:r>
            <a:rPr lang="en-US" altLang="zh-CN" sz="1600"/>
            <a:t>explode</a:t>
          </a:r>
          <a:r>
            <a:rPr lang="zh-CN" altLang="en-US" sz="1600"/>
            <a:t> </a:t>
          </a:r>
          <a:r>
            <a:rPr lang="en-US" altLang="zh-CN" sz="1600"/>
            <a:t>array</a:t>
          </a:r>
          <a:r>
            <a:rPr lang="zh-CN" altLang="en-US" sz="1600"/>
            <a:t> </a:t>
          </a:r>
          <a:r>
            <a:rPr lang="en-US" altLang="zh-CN" sz="1600"/>
            <a:t>of</a:t>
          </a:r>
          <a:r>
            <a:rPr lang="zh-CN" altLang="en-US" sz="1600"/>
            <a:t> </a:t>
          </a:r>
          <a:r>
            <a:rPr lang="en-US" altLang="zh-CN" sz="1600"/>
            <a:t>words</a:t>
          </a:r>
          <a:r>
            <a:rPr lang="zh-CN" altLang="en-US" sz="1600"/>
            <a:t> </a:t>
          </a:r>
          <a:r>
            <a:rPr lang="en-US" altLang="zh-CN" sz="1600"/>
            <a:t>to</a:t>
          </a:r>
          <a:r>
            <a:rPr lang="zh-CN" altLang="en-US" sz="1600"/>
            <a:t> </a:t>
          </a:r>
          <a:r>
            <a:rPr lang="en-US" altLang="zh-CN" sz="1600"/>
            <a:t>split</a:t>
          </a:r>
          <a:r>
            <a:rPr lang="zh-CN" altLang="en-US" sz="1600"/>
            <a:t> </a:t>
          </a:r>
          <a:r>
            <a:rPr lang="en-US" altLang="zh-CN" sz="1600"/>
            <a:t>them</a:t>
          </a:r>
          <a:r>
            <a:rPr lang="zh-CN" altLang="en-US" sz="1600"/>
            <a:t> </a:t>
          </a:r>
          <a:r>
            <a:rPr lang="en-US" altLang="zh-CN" sz="1600"/>
            <a:t>to</a:t>
          </a:r>
          <a:r>
            <a:rPr lang="zh-CN" altLang="en-US" sz="1600"/>
            <a:t> </a:t>
          </a:r>
          <a:r>
            <a:rPr lang="en-US" altLang="zh-CN" sz="1600"/>
            <a:t>separate</a:t>
          </a:r>
          <a:r>
            <a:rPr lang="zh-CN" altLang="en-US" sz="1600"/>
            <a:t> </a:t>
          </a:r>
          <a:r>
            <a:rPr lang="en-US" altLang="zh-CN" sz="1600"/>
            <a:t>rows</a:t>
          </a:r>
          <a:endParaRPr lang="en-US" sz="1600"/>
        </a:p>
        <a:p>
          <a:r>
            <a:rPr lang="en-US" altLang="zh-CN" sz="1600"/>
            <a:t>store</a:t>
          </a:r>
          <a:r>
            <a:rPr lang="zh-CN" altLang="en-US" sz="1600"/>
            <a:t> </a:t>
          </a:r>
          <a:r>
            <a:rPr lang="en-US" altLang="zh-CN" sz="1600"/>
            <a:t>preprocessed</a:t>
          </a:r>
          <a:r>
            <a:rPr lang="zh-CN" altLang="en-US" sz="1600"/>
            <a:t> </a:t>
          </a:r>
          <a:r>
            <a:rPr lang="en-US" altLang="zh-CN" sz="1600"/>
            <a:t>data</a:t>
          </a:r>
          <a:r>
            <a:rPr lang="zh-CN" altLang="en-US" sz="1600"/>
            <a:t> </a:t>
          </a:r>
          <a:r>
            <a:rPr lang="en-US" altLang="zh-CN" sz="1600"/>
            <a:t>to</a:t>
          </a:r>
          <a:r>
            <a:rPr lang="zh-CN" altLang="en-US" sz="1600"/>
            <a:t> </a:t>
          </a:r>
          <a:r>
            <a:rPr lang="en-US" altLang="zh-CN" sz="1600"/>
            <a:t>PostgreSQL</a:t>
          </a:r>
        </a:p>
        <a:p>
          <a:r>
            <a:rPr lang="en-US" altLang="zh-CN" sz="1600"/>
            <a:t>sort</a:t>
          </a:r>
          <a:r>
            <a:rPr lang="zh-CN" altLang="en-US" sz="1600"/>
            <a:t> </a:t>
          </a:r>
          <a:r>
            <a:rPr lang="en-US" altLang="zh-CN" sz="1600"/>
            <a:t>by</a:t>
          </a:r>
          <a:r>
            <a:rPr lang="zh-CN" altLang="en-US" sz="1600"/>
            <a:t> </a:t>
          </a:r>
          <a:r>
            <a:rPr lang="en-US" altLang="zh-CN" sz="1600"/>
            <a:t>word</a:t>
          </a:r>
          <a:r>
            <a:rPr lang="zh-CN" altLang="en-US" sz="1600"/>
            <a:t> </a:t>
          </a:r>
          <a:r>
            <a:rPr lang="en-US" altLang="zh-CN" sz="1600"/>
            <a:t>frequency</a:t>
          </a:r>
          <a:endParaRPr lang="en-US" sz="1600"/>
        </a:p>
      </dgm:t>
    </dgm:pt>
    <dgm:pt modelId="{FD01BE6C-3BAE-4E19-B74A-A69C11BE3D66}" type="parTrans" cxnId="{99A85184-FB16-47E1-BA97-223D4ADE48F9}">
      <dgm:prSet/>
      <dgm:spPr/>
      <dgm:t>
        <a:bodyPr/>
        <a:lstStyle/>
        <a:p>
          <a:endParaRPr lang="en-US"/>
        </a:p>
      </dgm:t>
    </dgm:pt>
    <dgm:pt modelId="{615B07DD-BD86-4808-A59F-BC44A3824324}" type="sibTrans" cxnId="{99A85184-FB16-47E1-BA97-223D4ADE48F9}">
      <dgm:prSet phldrT="3" phldr="0"/>
      <dgm:spPr/>
      <dgm:t>
        <a:bodyPr/>
        <a:lstStyle/>
        <a:p>
          <a:endParaRPr lang="en-US"/>
        </a:p>
      </dgm:t>
    </dgm:pt>
    <dgm:pt modelId="{E09A9CF4-9E7F-416E-81AD-086CFCA38ADC}">
      <dgm:prSet custT="1"/>
      <dgm:spPr/>
      <dgm:t>
        <a:bodyPr/>
        <a:lstStyle/>
        <a:p>
          <a:r>
            <a:rPr lang="en-US" altLang="zh-CN" sz="1600"/>
            <a:t>4.</a:t>
          </a:r>
          <a:r>
            <a:rPr lang="zh-CN" altLang="en-US" sz="1600"/>
            <a:t> </a:t>
          </a:r>
          <a:r>
            <a:rPr lang="en-US" sz="1600"/>
            <a:t>Find issues that are prone to occur at a specific time for each company</a:t>
          </a:r>
        </a:p>
        <a:p>
          <a:r>
            <a:rPr lang="en-US" altLang="zh-CN" sz="1600"/>
            <a:t>use</a:t>
          </a:r>
          <a:r>
            <a:rPr lang="zh-CN" altLang="en-US" sz="1600"/>
            <a:t> </a:t>
          </a:r>
          <a:r>
            <a:rPr lang="en-US" altLang="zh-CN" sz="1600"/>
            <a:t>Scala</a:t>
          </a:r>
          <a:r>
            <a:rPr lang="zh-CN" altLang="en-US" sz="1600"/>
            <a:t> </a:t>
          </a:r>
          <a:r>
            <a:rPr lang="en-US" altLang="zh-CN" sz="1600"/>
            <a:t>play</a:t>
          </a:r>
          <a:r>
            <a:rPr lang="zh-CN" altLang="en-US" sz="1600"/>
            <a:t> </a:t>
          </a:r>
          <a:r>
            <a:rPr lang="en-US" altLang="zh-CN" sz="1600"/>
            <a:t>framework</a:t>
          </a:r>
          <a:r>
            <a:rPr lang="zh-CN" altLang="en-US" sz="1600"/>
            <a:t> </a:t>
          </a:r>
          <a:r>
            <a:rPr lang="en-US" altLang="zh-CN" sz="1600"/>
            <a:t>to</a:t>
          </a:r>
          <a:r>
            <a:rPr lang="zh-CN" altLang="en-US" sz="1600"/>
            <a:t> </a:t>
          </a:r>
          <a:r>
            <a:rPr lang="en-US" altLang="zh-CN" sz="1600"/>
            <a:t>write</a:t>
          </a:r>
          <a:r>
            <a:rPr lang="zh-CN" altLang="en-US" sz="1600"/>
            <a:t> </a:t>
          </a:r>
          <a:r>
            <a:rPr lang="en-US" altLang="zh-CN" sz="1600"/>
            <a:t>API</a:t>
          </a:r>
          <a:r>
            <a:rPr lang="zh-CN" altLang="en-US" sz="1600"/>
            <a:t> </a:t>
          </a:r>
          <a:r>
            <a:rPr lang="en-US" altLang="zh-CN" sz="1600"/>
            <a:t>and</a:t>
          </a:r>
          <a:r>
            <a:rPr lang="zh-CN" altLang="en-US" sz="1600"/>
            <a:t> </a:t>
          </a:r>
          <a:r>
            <a:rPr lang="en-US" altLang="zh-CN" sz="1600"/>
            <a:t>search</a:t>
          </a:r>
          <a:r>
            <a:rPr lang="zh-CN" altLang="en-US" sz="1600"/>
            <a:t> </a:t>
          </a:r>
          <a:r>
            <a:rPr lang="en-US" altLang="zh-CN" sz="1600"/>
            <a:t>keywords</a:t>
          </a:r>
          <a:r>
            <a:rPr lang="zh-CN" altLang="en-US" sz="1600"/>
            <a:t> </a:t>
          </a:r>
          <a:r>
            <a:rPr lang="en-US" altLang="zh-CN" sz="1600"/>
            <a:t>from</a:t>
          </a:r>
          <a:r>
            <a:rPr lang="zh-CN" altLang="en-US" sz="1600"/>
            <a:t> </a:t>
          </a:r>
          <a:r>
            <a:rPr lang="en-US" altLang="zh-CN" sz="1600"/>
            <a:t>the</a:t>
          </a:r>
          <a:r>
            <a:rPr lang="zh-CN" altLang="en-US" sz="1600"/>
            <a:t> </a:t>
          </a:r>
          <a:r>
            <a:rPr lang="en-US" altLang="zh-CN" sz="1600"/>
            <a:t>database</a:t>
          </a:r>
          <a:r>
            <a:rPr lang="zh-CN" altLang="en-US" sz="1600"/>
            <a:t> </a:t>
          </a:r>
          <a:r>
            <a:rPr lang="en-US" altLang="zh-CN" sz="1600"/>
            <a:t>by</a:t>
          </a:r>
          <a:r>
            <a:rPr lang="zh-CN" altLang="en-US" sz="1600"/>
            <a:t> </a:t>
          </a:r>
          <a:r>
            <a:rPr lang="en-US" altLang="zh-CN" sz="1600"/>
            <a:t>time</a:t>
          </a:r>
          <a:r>
            <a:rPr lang="zh-CN" altLang="en-US" sz="1600"/>
            <a:t> </a:t>
          </a:r>
          <a:r>
            <a:rPr lang="en-US" altLang="zh-CN" sz="1600"/>
            <a:t>period</a:t>
          </a:r>
          <a:r>
            <a:rPr lang="zh-CN" altLang="en-US" sz="1600"/>
            <a:t> </a:t>
          </a:r>
          <a:r>
            <a:rPr lang="en-US" altLang="zh-CN" sz="1600"/>
            <a:t>and</a:t>
          </a:r>
          <a:r>
            <a:rPr lang="zh-CN" altLang="en-US" sz="1600"/>
            <a:t> </a:t>
          </a:r>
          <a:r>
            <a:rPr lang="en-US" altLang="zh-CN" sz="1600"/>
            <a:t>company</a:t>
          </a:r>
          <a:r>
            <a:rPr lang="zh-CN" altLang="en-US" sz="1600"/>
            <a:t> </a:t>
          </a:r>
          <a:r>
            <a:rPr lang="en-US" altLang="zh-CN" sz="1600"/>
            <a:t>name</a:t>
          </a:r>
          <a:endParaRPr lang="en-US" sz="1600"/>
        </a:p>
      </dgm:t>
    </dgm:pt>
    <dgm:pt modelId="{248A4380-09F1-4EA8-AE06-07CB5B1D7A87}" type="parTrans" cxnId="{77AD2FB7-4FF1-4053-AD46-189A1CBE3140}">
      <dgm:prSet/>
      <dgm:spPr/>
      <dgm:t>
        <a:bodyPr/>
        <a:lstStyle/>
        <a:p>
          <a:endParaRPr lang="en-US"/>
        </a:p>
      </dgm:t>
    </dgm:pt>
    <dgm:pt modelId="{8921C518-7C98-4532-83C4-7F0FDD8A8775}" type="sibTrans" cxnId="{77AD2FB7-4FF1-4053-AD46-189A1CBE3140}">
      <dgm:prSet phldrT="4" phldr="0"/>
      <dgm:spPr/>
      <dgm:t>
        <a:bodyPr/>
        <a:lstStyle/>
        <a:p>
          <a:endParaRPr lang="en-US"/>
        </a:p>
      </dgm:t>
    </dgm:pt>
    <dgm:pt modelId="{0F6C388A-FCCF-455F-9C9A-F3311582FDB2}">
      <dgm:prSet custT="1"/>
      <dgm:spPr/>
      <dgm:t>
        <a:bodyPr/>
        <a:lstStyle/>
        <a:p>
          <a:r>
            <a:rPr lang="en-US" altLang="zh-CN" sz="1600"/>
            <a:t>5.</a:t>
          </a:r>
          <a:r>
            <a:rPr lang="zh-CN" altLang="en-US" sz="1600"/>
            <a:t> </a:t>
          </a:r>
          <a:r>
            <a:rPr lang="en-US" sz="1600"/>
            <a:t>Analyze the relationship between problems and time</a:t>
          </a:r>
        </a:p>
        <a:p>
          <a:r>
            <a:rPr lang="en-US" altLang="zh-CN" sz="1600"/>
            <a:t>use</a:t>
          </a:r>
          <a:r>
            <a:rPr lang="zh-CN" altLang="en-US" sz="1600"/>
            <a:t> </a:t>
          </a:r>
          <a:r>
            <a:rPr lang="en-US" altLang="zh-CN" sz="1600"/>
            <a:t>React</a:t>
          </a:r>
          <a:r>
            <a:rPr lang="zh-CN" altLang="en-US" sz="1600"/>
            <a:t> </a:t>
          </a:r>
          <a:r>
            <a:rPr lang="en-US" altLang="zh-CN" sz="1600"/>
            <a:t>to</a:t>
          </a:r>
          <a:r>
            <a:rPr lang="zh-CN" altLang="en-US" sz="1600"/>
            <a:t> </a:t>
          </a:r>
          <a:r>
            <a:rPr lang="en-US" altLang="zh-CN" sz="1600"/>
            <a:t>show</a:t>
          </a:r>
          <a:r>
            <a:rPr lang="zh-CN" altLang="en-US" sz="1600"/>
            <a:t> </a:t>
          </a:r>
          <a:r>
            <a:rPr lang="en-US" altLang="zh-CN" sz="1600"/>
            <a:t>UI</a:t>
          </a:r>
          <a:r>
            <a:rPr lang="zh-CN" altLang="en-US" sz="1600"/>
            <a:t> </a:t>
          </a:r>
          <a:r>
            <a:rPr lang="en-US" altLang="zh-CN" sz="1600"/>
            <a:t>and</a:t>
          </a:r>
          <a:r>
            <a:rPr lang="zh-CN" altLang="en-US" sz="1600"/>
            <a:t> </a:t>
          </a:r>
          <a:r>
            <a:rPr lang="en-US" altLang="zh-CN" sz="1600"/>
            <a:t>plot</a:t>
          </a:r>
          <a:r>
            <a:rPr lang="zh-CN" altLang="en-US" sz="1600"/>
            <a:t> </a:t>
          </a:r>
          <a:r>
            <a:rPr lang="en-US" altLang="zh-CN" sz="1600"/>
            <a:t>charts</a:t>
          </a:r>
          <a:endParaRPr lang="en-US" sz="1600"/>
        </a:p>
      </dgm:t>
    </dgm:pt>
    <dgm:pt modelId="{F8CCF02E-19B4-4AB5-944A-DA746D5EB98F}" type="parTrans" cxnId="{3771F447-5329-40E9-90C7-167FEFD2ADEE}">
      <dgm:prSet/>
      <dgm:spPr/>
      <dgm:t>
        <a:bodyPr/>
        <a:lstStyle/>
        <a:p>
          <a:endParaRPr lang="en-US"/>
        </a:p>
      </dgm:t>
    </dgm:pt>
    <dgm:pt modelId="{628313E2-C3EC-4CD9-A921-45A080B93628}" type="sibTrans" cxnId="{3771F447-5329-40E9-90C7-167FEFD2ADEE}">
      <dgm:prSet phldrT="5" phldr="0"/>
      <dgm:spPr/>
      <dgm:t>
        <a:bodyPr/>
        <a:lstStyle/>
        <a:p>
          <a:endParaRPr lang="en-US"/>
        </a:p>
      </dgm:t>
    </dgm:pt>
    <dgm:pt modelId="{8F1ED75D-2564-4B46-8D86-5A9716D4CC8B}" type="pres">
      <dgm:prSet presAssocID="{CE1E6686-A2E2-4381-A4AA-7C7FE458F416}" presName="vert0" presStyleCnt="0">
        <dgm:presLayoutVars>
          <dgm:dir/>
          <dgm:animOne val="branch"/>
          <dgm:animLvl val="lvl"/>
        </dgm:presLayoutVars>
      </dgm:prSet>
      <dgm:spPr/>
    </dgm:pt>
    <dgm:pt modelId="{0FE655A0-C53A-4F4A-A365-59AE78355EC5}" type="pres">
      <dgm:prSet presAssocID="{688BFCC2-4946-4FE7-9966-EB0D115B2EF7}" presName="thickLine" presStyleLbl="alignNode1" presStyleIdx="0" presStyleCnt="5"/>
      <dgm:spPr/>
    </dgm:pt>
    <dgm:pt modelId="{3DD7A921-4748-7D48-AF2D-DF3A87C72048}" type="pres">
      <dgm:prSet presAssocID="{688BFCC2-4946-4FE7-9966-EB0D115B2EF7}" presName="horz1" presStyleCnt="0"/>
      <dgm:spPr/>
    </dgm:pt>
    <dgm:pt modelId="{80E2D797-E07C-E34B-8794-F83DDFF1755F}" type="pres">
      <dgm:prSet presAssocID="{688BFCC2-4946-4FE7-9966-EB0D115B2EF7}" presName="tx1" presStyleLbl="revTx" presStyleIdx="0" presStyleCnt="5" custScaleY="68311"/>
      <dgm:spPr/>
    </dgm:pt>
    <dgm:pt modelId="{D5CCE7FF-05CF-3641-8334-6C3195764FFA}" type="pres">
      <dgm:prSet presAssocID="{688BFCC2-4946-4FE7-9966-EB0D115B2EF7}" presName="vert1" presStyleCnt="0"/>
      <dgm:spPr/>
    </dgm:pt>
    <dgm:pt modelId="{2E1F02D2-925B-964A-8709-DCA07D50A06B}" type="pres">
      <dgm:prSet presAssocID="{0EC80517-F5D5-4DBB-9909-A2B928395DAC}" presName="thickLine" presStyleLbl="alignNode1" presStyleIdx="1" presStyleCnt="5"/>
      <dgm:spPr/>
    </dgm:pt>
    <dgm:pt modelId="{E1E2A097-C55D-6745-BCB1-1E68E1D1B9A2}" type="pres">
      <dgm:prSet presAssocID="{0EC80517-F5D5-4DBB-9909-A2B928395DAC}" presName="horz1" presStyleCnt="0"/>
      <dgm:spPr/>
    </dgm:pt>
    <dgm:pt modelId="{FBB35F54-BA7E-1742-A395-F19BF8EB0FB0}" type="pres">
      <dgm:prSet presAssocID="{0EC80517-F5D5-4DBB-9909-A2B928395DAC}" presName="tx1" presStyleLbl="revTx" presStyleIdx="1" presStyleCnt="5" custScaleY="155881"/>
      <dgm:spPr/>
    </dgm:pt>
    <dgm:pt modelId="{23B8797F-CDEF-1F42-90E9-CF2F02C33A34}" type="pres">
      <dgm:prSet presAssocID="{0EC80517-F5D5-4DBB-9909-A2B928395DAC}" presName="vert1" presStyleCnt="0"/>
      <dgm:spPr/>
    </dgm:pt>
    <dgm:pt modelId="{B0E81773-B80C-6943-97A0-51DE66104590}" type="pres">
      <dgm:prSet presAssocID="{B5E188C8-4F2B-490B-899B-EA9D9CEE8C0A}" presName="thickLine" presStyleLbl="alignNode1" presStyleIdx="2" presStyleCnt="5"/>
      <dgm:spPr/>
    </dgm:pt>
    <dgm:pt modelId="{B34C2ED0-0EFE-D147-8FE4-1CBB18EBC699}" type="pres">
      <dgm:prSet presAssocID="{B5E188C8-4F2B-490B-899B-EA9D9CEE8C0A}" presName="horz1" presStyleCnt="0"/>
      <dgm:spPr/>
    </dgm:pt>
    <dgm:pt modelId="{2C3DF420-9630-094A-9336-142D989A6895}" type="pres">
      <dgm:prSet presAssocID="{B5E188C8-4F2B-490B-899B-EA9D9CEE8C0A}" presName="tx1" presStyleLbl="revTx" presStyleIdx="2" presStyleCnt="5" custScaleY="108883"/>
      <dgm:spPr/>
    </dgm:pt>
    <dgm:pt modelId="{D9922CCB-9A29-5049-A929-EAB53D0C8827}" type="pres">
      <dgm:prSet presAssocID="{B5E188C8-4F2B-490B-899B-EA9D9CEE8C0A}" presName="vert1" presStyleCnt="0"/>
      <dgm:spPr/>
    </dgm:pt>
    <dgm:pt modelId="{F88890BD-F9D2-914C-B7B9-B606816441BE}" type="pres">
      <dgm:prSet presAssocID="{E09A9CF4-9E7F-416E-81AD-086CFCA38ADC}" presName="thickLine" presStyleLbl="alignNode1" presStyleIdx="3" presStyleCnt="5"/>
      <dgm:spPr/>
    </dgm:pt>
    <dgm:pt modelId="{58C12DE1-AF8C-094F-93D3-982F83279C48}" type="pres">
      <dgm:prSet presAssocID="{E09A9CF4-9E7F-416E-81AD-086CFCA38ADC}" presName="horz1" presStyleCnt="0"/>
      <dgm:spPr/>
    </dgm:pt>
    <dgm:pt modelId="{6D80B844-BFE8-CE42-8F41-92A30662D5C5}" type="pres">
      <dgm:prSet presAssocID="{E09A9CF4-9E7F-416E-81AD-086CFCA38ADC}" presName="tx1" presStyleLbl="revTx" presStyleIdx="3" presStyleCnt="5" custScaleY="77438"/>
      <dgm:spPr/>
    </dgm:pt>
    <dgm:pt modelId="{4BFC95E6-7276-6843-9F6A-29962A83E4A6}" type="pres">
      <dgm:prSet presAssocID="{E09A9CF4-9E7F-416E-81AD-086CFCA38ADC}" presName="vert1" presStyleCnt="0"/>
      <dgm:spPr/>
    </dgm:pt>
    <dgm:pt modelId="{83F5067A-F654-474E-AC56-75D9C0FB33A0}" type="pres">
      <dgm:prSet presAssocID="{0F6C388A-FCCF-455F-9C9A-F3311582FDB2}" presName="thickLine" presStyleLbl="alignNode1" presStyleIdx="4" presStyleCnt="5"/>
      <dgm:spPr/>
    </dgm:pt>
    <dgm:pt modelId="{8CF637D6-2318-6E42-9937-5327D01C6D8A}" type="pres">
      <dgm:prSet presAssocID="{0F6C388A-FCCF-455F-9C9A-F3311582FDB2}" presName="horz1" presStyleCnt="0"/>
      <dgm:spPr/>
    </dgm:pt>
    <dgm:pt modelId="{9E9ECF56-9EC7-C649-8514-B6B6329BE3CD}" type="pres">
      <dgm:prSet presAssocID="{0F6C388A-FCCF-455F-9C9A-F3311582FDB2}" presName="tx1" presStyleLbl="revTx" presStyleIdx="4" presStyleCnt="5"/>
      <dgm:spPr/>
    </dgm:pt>
    <dgm:pt modelId="{F25AE284-FAC0-F344-BB11-B2D039B9B622}" type="pres">
      <dgm:prSet presAssocID="{0F6C388A-FCCF-455F-9C9A-F3311582FDB2}" presName="vert1" presStyleCnt="0"/>
      <dgm:spPr/>
    </dgm:pt>
  </dgm:ptLst>
  <dgm:cxnLst>
    <dgm:cxn modelId="{7F49CF29-333E-6648-8E64-867A99117D5E}" type="presOf" srcId="{0EC80517-F5D5-4DBB-9909-A2B928395DAC}" destId="{FBB35F54-BA7E-1742-A395-F19BF8EB0FB0}" srcOrd="0" destOrd="0" presId="urn:microsoft.com/office/officeart/2008/layout/LinedList"/>
    <dgm:cxn modelId="{4E0C5A2B-F893-C44F-8C05-EF7FB7CC0553}" type="presOf" srcId="{B5E188C8-4F2B-490B-899B-EA9D9CEE8C0A}" destId="{2C3DF420-9630-094A-9336-142D989A6895}" srcOrd="0" destOrd="0" presId="urn:microsoft.com/office/officeart/2008/layout/LinedList"/>
    <dgm:cxn modelId="{3771F447-5329-40E9-90C7-167FEFD2ADEE}" srcId="{CE1E6686-A2E2-4381-A4AA-7C7FE458F416}" destId="{0F6C388A-FCCF-455F-9C9A-F3311582FDB2}" srcOrd="4" destOrd="0" parTransId="{F8CCF02E-19B4-4AB5-944A-DA746D5EB98F}" sibTransId="{628313E2-C3EC-4CD9-A921-45A080B93628}"/>
    <dgm:cxn modelId="{44E2946A-28E3-3649-890C-36A909C82DDA}" type="presOf" srcId="{0F6C388A-FCCF-455F-9C9A-F3311582FDB2}" destId="{9E9ECF56-9EC7-C649-8514-B6B6329BE3CD}" srcOrd="0" destOrd="0" presId="urn:microsoft.com/office/officeart/2008/layout/LinedList"/>
    <dgm:cxn modelId="{99A85184-FB16-47E1-BA97-223D4ADE48F9}" srcId="{CE1E6686-A2E2-4381-A4AA-7C7FE458F416}" destId="{B5E188C8-4F2B-490B-899B-EA9D9CEE8C0A}" srcOrd="2" destOrd="0" parTransId="{FD01BE6C-3BAE-4E19-B74A-A69C11BE3D66}" sibTransId="{615B07DD-BD86-4808-A59F-BC44A3824324}"/>
    <dgm:cxn modelId="{4498E799-9DFD-4D4B-9271-67228B734EE6}" srcId="{CE1E6686-A2E2-4381-A4AA-7C7FE458F416}" destId="{0EC80517-F5D5-4DBB-9909-A2B928395DAC}" srcOrd="1" destOrd="0" parTransId="{9158CE4D-65CA-44FD-8ECA-8122F9F756B9}" sibTransId="{A21E5516-701E-4D69-A54E-2CB5A453081E}"/>
    <dgm:cxn modelId="{77AD2FB7-4FF1-4053-AD46-189A1CBE3140}" srcId="{CE1E6686-A2E2-4381-A4AA-7C7FE458F416}" destId="{E09A9CF4-9E7F-416E-81AD-086CFCA38ADC}" srcOrd="3" destOrd="0" parTransId="{248A4380-09F1-4EA8-AE06-07CB5B1D7A87}" sibTransId="{8921C518-7C98-4532-83C4-7F0FDD8A8775}"/>
    <dgm:cxn modelId="{D55B7FBE-39B1-BF44-AB5D-8B298F76AF7A}" type="presOf" srcId="{CE1E6686-A2E2-4381-A4AA-7C7FE458F416}" destId="{8F1ED75D-2564-4B46-8D86-5A9716D4CC8B}" srcOrd="0" destOrd="0" presId="urn:microsoft.com/office/officeart/2008/layout/LinedList"/>
    <dgm:cxn modelId="{A8A468E1-66BB-4481-BD4A-C33D755DE391}" srcId="{CE1E6686-A2E2-4381-A4AA-7C7FE458F416}" destId="{688BFCC2-4946-4FE7-9966-EB0D115B2EF7}" srcOrd="0" destOrd="0" parTransId="{A832F5BF-8533-4BE0-A32C-A74150540AD3}" sibTransId="{C3CBD5F3-E599-435A-8F02-9DEA9C7C294E}"/>
    <dgm:cxn modelId="{2C9F07F7-DADC-3145-90CA-616AB598FDC1}" type="presOf" srcId="{688BFCC2-4946-4FE7-9966-EB0D115B2EF7}" destId="{80E2D797-E07C-E34B-8794-F83DDFF1755F}" srcOrd="0" destOrd="0" presId="urn:microsoft.com/office/officeart/2008/layout/LinedList"/>
    <dgm:cxn modelId="{0B7C4BFB-6439-614B-BDA6-D1B15D37A3BA}" type="presOf" srcId="{E09A9CF4-9E7F-416E-81AD-086CFCA38ADC}" destId="{6D80B844-BFE8-CE42-8F41-92A30662D5C5}" srcOrd="0" destOrd="0" presId="urn:microsoft.com/office/officeart/2008/layout/LinedList"/>
    <dgm:cxn modelId="{DF42F994-42F1-F740-AF33-AF442AF32C82}" type="presParOf" srcId="{8F1ED75D-2564-4B46-8D86-5A9716D4CC8B}" destId="{0FE655A0-C53A-4F4A-A365-59AE78355EC5}" srcOrd="0" destOrd="0" presId="urn:microsoft.com/office/officeart/2008/layout/LinedList"/>
    <dgm:cxn modelId="{41634431-59D5-8E40-9176-BC4ADB786D77}" type="presParOf" srcId="{8F1ED75D-2564-4B46-8D86-5A9716D4CC8B}" destId="{3DD7A921-4748-7D48-AF2D-DF3A87C72048}" srcOrd="1" destOrd="0" presId="urn:microsoft.com/office/officeart/2008/layout/LinedList"/>
    <dgm:cxn modelId="{8B4CA3B3-9E1A-1E45-BF0C-C221E7BE7B72}" type="presParOf" srcId="{3DD7A921-4748-7D48-AF2D-DF3A87C72048}" destId="{80E2D797-E07C-E34B-8794-F83DDFF1755F}" srcOrd="0" destOrd="0" presId="urn:microsoft.com/office/officeart/2008/layout/LinedList"/>
    <dgm:cxn modelId="{E8B605EC-D910-8D4E-A67A-A7EBDAFDB140}" type="presParOf" srcId="{3DD7A921-4748-7D48-AF2D-DF3A87C72048}" destId="{D5CCE7FF-05CF-3641-8334-6C3195764FFA}" srcOrd="1" destOrd="0" presId="urn:microsoft.com/office/officeart/2008/layout/LinedList"/>
    <dgm:cxn modelId="{B5184816-924C-9B47-8F1C-E6FD768008D5}" type="presParOf" srcId="{8F1ED75D-2564-4B46-8D86-5A9716D4CC8B}" destId="{2E1F02D2-925B-964A-8709-DCA07D50A06B}" srcOrd="2" destOrd="0" presId="urn:microsoft.com/office/officeart/2008/layout/LinedList"/>
    <dgm:cxn modelId="{00BCCB56-1E2B-2640-B31D-F27AA202B8E8}" type="presParOf" srcId="{8F1ED75D-2564-4B46-8D86-5A9716D4CC8B}" destId="{E1E2A097-C55D-6745-BCB1-1E68E1D1B9A2}" srcOrd="3" destOrd="0" presId="urn:microsoft.com/office/officeart/2008/layout/LinedList"/>
    <dgm:cxn modelId="{3AC12E04-5DFF-B04B-A24D-D7BE70EFFEB0}" type="presParOf" srcId="{E1E2A097-C55D-6745-BCB1-1E68E1D1B9A2}" destId="{FBB35F54-BA7E-1742-A395-F19BF8EB0FB0}" srcOrd="0" destOrd="0" presId="urn:microsoft.com/office/officeart/2008/layout/LinedList"/>
    <dgm:cxn modelId="{819E0A48-7DDA-6D48-A910-5CC2906CD1B8}" type="presParOf" srcId="{E1E2A097-C55D-6745-BCB1-1E68E1D1B9A2}" destId="{23B8797F-CDEF-1F42-90E9-CF2F02C33A34}" srcOrd="1" destOrd="0" presId="urn:microsoft.com/office/officeart/2008/layout/LinedList"/>
    <dgm:cxn modelId="{37C5B189-90FB-3246-944D-3C65BE1E090F}" type="presParOf" srcId="{8F1ED75D-2564-4B46-8D86-5A9716D4CC8B}" destId="{B0E81773-B80C-6943-97A0-51DE66104590}" srcOrd="4" destOrd="0" presId="urn:microsoft.com/office/officeart/2008/layout/LinedList"/>
    <dgm:cxn modelId="{6CA01805-4DC1-B644-8CDC-1D595DC17236}" type="presParOf" srcId="{8F1ED75D-2564-4B46-8D86-5A9716D4CC8B}" destId="{B34C2ED0-0EFE-D147-8FE4-1CBB18EBC699}" srcOrd="5" destOrd="0" presId="urn:microsoft.com/office/officeart/2008/layout/LinedList"/>
    <dgm:cxn modelId="{6318154B-848C-814F-BAB5-F6AA0AC08476}" type="presParOf" srcId="{B34C2ED0-0EFE-D147-8FE4-1CBB18EBC699}" destId="{2C3DF420-9630-094A-9336-142D989A6895}" srcOrd="0" destOrd="0" presId="urn:microsoft.com/office/officeart/2008/layout/LinedList"/>
    <dgm:cxn modelId="{8E35354F-A12C-E34E-B66D-B95A92A36AC8}" type="presParOf" srcId="{B34C2ED0-0EFE-D147-8FE4-1CBB18EBC699}" destId="{D9922CCB-9A29-5049-A929-EAB53D0C8827}" srcOrd="1" destOrd="0" presId="urn:microsoft.com/office/officeart/2008/layout/LinedList"/>
    <dgm:cxn modelId="{37A90386-09A1-6348-A82E-925774159311}" type="presParOf" srcId="{8F1ED75D-2564-4B46-8D86-5A9716D4CC8B}" destId="{F88890BD-F9D2-914C-B7B9-B606816441BE}" srcOrd="6" destOrd="0" presId="urn:microsoft.com/office/officeart/2008/layout/LinedList"/>
    <dgm:cxn modelId="{884EA9BE-F84C-1C4C-B494-110255B5BA3C}" type="presParOf" srcId="{8F1ED75D-2564-4B46-8D86-5A9716D4CC8B}" destId="{58C12DE1-AF8C-094F-93D3-982F83279C48}" srcOrd="7" destOrd="0" presId="urn:microsoft.com/office/officeart/2008/layout/LinedList"/>
    <dgm:cxn modelId="{0B1E5C0F-FAEE-EB42-A689-12E476476DA9}" type="presParOf" srcId="{58C12DE1-AF8C-094F-93D3-982F83279C48}" destId="{6D80B844-BFE8-CE42-8F41-92A30662D5C5}" srcOrd="0" destOrd="0" presId="urn:microsoft.com/office/officeart/2008/layout/LinedList"/>
    <dgm:cxn modelId="{0F9FCA25-9549-674C-BEB2-C5B0EAE21192}" type="presParOf" srcId="{58C12DE1-AF8C-094F-93D3-982F83279C48}" destId="{4BFC95E6-7276-6843-9F6A-29962A83E4A6}" srcOrd="1" destOrd="0" presId="urn:microsoft.com/office/officeart/2008/layout/LinedList"/>
    <dgm:cxn modelId="{F6A4F2E3-F312-284F-B5DE-2281C06B5532}" type="presParOf" srcId="{8F1ED75D-2564-4B46-8D86-5A9716D4CC8B}" destId="{83F5067A-F654-474E-AC56-75D9C0FB33A0}" srcOrd="8" destOrd="0" presId="urn:microsoft.com/office/officeart/2008/layout/LinedList"/>
    <dgm:cxn modelId="{EAC9AC28-E18A-5944-98B7-008DB6531AA8}" type="presParOf" srcId="{8F1ED75D-2564-4B46-8D86-5A9716D4CC8B}" destId="{8CF637D6-2318-6E42-9937-5327D01C6D8A}" srcOrd="9" destOrd="0" presId="urn:microsoft.com/office/officeart/2008/layout/LinedList"/>
    <dgm:cxn modelId="{D2577A8C-3DDC-5B4B-8760-7A28D4C84D1E}" type="presParOf" srcId="{8CF637D6-2318-6E42-9937-5327D01C6D8A}" destId="{9E9ECF56-9EC7-C649-8514-B6B6329BE3CD}" srcOrd="0" destOrd="0" presId="urn:microsoft.com/office/officeart/2008/layout/LinedList"/>
    <dgm:cxn modelId="{EDCEDCE4-7AE6-4546-AA77-A9CE03E2A76F}" type="presParOf" srcId="{8CF637D6-2318-6E42-9937-5327D01C6D8A}" destId="{F25AE284-FAC0-F344-BB11-B2D039B9B62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840B57-7870-48C6-B98E-99992C08D68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EBDBE83-2977-4770-A355-CE49395E2A92}">
      <dgm:prSet/>
      <dgm:spPr/>
      <dgm:t>
        <a:bodyPr/>
        <a:lstStyle/>
        <a:p>
          <a:r>
            <a:rPr lang="en-US"/>
            <a:t>The system preprocesses the data and gets keyword from tweets, and then keywords will be stored in the PostgreSQL database.</a:t>
          </a:r>
        </a:p>
      </dgm:t>
    </dgm:pt>
    <dgm:pt modelId="{685C13AC-7443-408F-97CC-22219E128DD0}" type="parTrans" cxnId="{EA3AF509-491B-4A08-8E3B-E47D820256FE}">
      <dgm:prSet/>
      <dgm:spPr/>
      <dgm:t>
        <a:bodyPr/>
        <a:lstStyle/>
        <a:p>
          <a:endParaRPr lang="en-US"/>
        </a:p>
      </dgm:t>
    </dgm:pt>
    <dgm:pt modelId="{BB4E3388-A2E6-4C3C-9ECF-052DE6343516}" type="sibTrans" cxnId="{EA3AF509-491B-4A08-8E3B-E47D820256FE}">
      <dgm:prSet/>
      <dgm:spPr/>
      <dgm:t>
        <a:bodyPr/>
        <a:lstStyle/>
        <a:p>
          <a:endParaRPr lang="en-US"/>
        </a:p>
      </dgm:t>
    </dgm:pt>
    <dgm:pt modelId="{B7E13B3B-6143-4D13-B1DE-FDF5E31F326F}">
      <dgm:prSet/>
      <dgm:spPr/>
      <dgm:t>
        <a:bodyPr/>
        <a:lstStyle/>
        <a:p>
          <a:r>
            <a:rPr lang="en-US"/>
            <a:t>When a user queries by company name, the system will read the database, then chronologically rank key issues for a given company and generate a report.</a:t>
          </a:r>
          <a:r>
            <a:rPr lang="zh-CN" altLang="en-US"/>
            <a:t> </a:t>
          </a:r>
          <a:r>
            <a:rPr lang="en-US" altLang="zh-CN"/>
            <a:t>(sort</a:t>
          </a:r>
          <a:r>
            <a:rPr lang="zh-CN" altLang="en-US"/>
            <a:t> </a:t>
          </a:r>
          <a:r>
            <a:rPr lang="en-US" altLang="zh-CN"/>
            <a:t>by</a:t>
          </a:r>
          <a:r>
            <a:rPr lang="zh-CN" altLang="en-US"/>
            <a:t> </a:t>
          </a:r>
          <a:r>
            <a:rPr lang="en-US" altLang="zh-CN"/>
            <a:t>frequency)</a:t>
          </a:r>
          <a:endParaRPr lang="en-US"/>
        </a:p>
      </dgm:t>
    </dgm:pt>
    <dgm:pt modelId="{9FB830C0-1729-4845-ADC2-17A720C873AF}" type="parTrans" cxnId="{D0C93067-DB0A-4078-BDEA-F7762B3B60A6}">
      <dgm:prSet/>
      <dgm:spPr/>
      <dgm:t>
        <a:bodyPr/>
        <a:lstStyle/>
        <a:p>
          <a:endParaRPr lang="en-US"/>
        </a:p>
      </dgm:t>
    </dgm:pt>
    <dgm:pt modelId="{EB85708C-1420-4422-BEA0-D81A49BD8A79}" type="sibTrans" cxnId="{D0C93067-DB0A-4078-BDEA-F7762B3B60A6}">
      <dgm:prSet/>
      <dgm:spPr/>
      <dgm:t>
        <a:bodyPr/>
        <a:lstStyle/>
        <a:p>
          <a:endParaRPr lang="en-US"/>
        </a:p>
      </dgm:t>
    </dgm:pt>
    <dgm:pt modelId="{46CE1941-D657-4E62-A202-6ED2E5FDC450}">
      <dgm:prSet/>
      <dgm:spPr/>
      <dgm:t>
        <a:bodyPr/>
        <a:lstStyle/>
        <a:p>
          <a:r>
            <a:rPr lang="en-US"/>
            <a:t>Users can enter the start and end time to query; the system will read the database, filter out the corresponding vital issues, and sort them by time, finally generating a report.</a:t>
          </a:r>
        </a:p>
      </dgm:t>
    </dgm:pt>
    <dgm:pt modelId="{B6C54439-37B1-4045-A67E-2CA191AD9513}" type="parTrans" cxnId="{64AA308A-05BA-4A33-AC69-6290204275D0}">
      <dgm:prSet/>
      <dgm:spPr/>
      <dgm:t>
        <a:bodyPr/>
        <a:lstStyle/>
        <a:p>
          <a:endParaRPr lang="en-US"/>
        </a:p>
      </dgm:t>
    </dgm:pt>
    <dgm:pt modelId="{AA6C00F5-DA1B-45E4-9AC9-09D78BD97AF7}" type="sibTrans" cxnId="{64AA308A-05BA-4A33-AC69-6290204275D0}">
      <dgm:prSet/>
      <dgm:spPr/>
      <dgm:t>
        <a:bodyPr/>
        <a:lstStyle/>
        <a:p>
          <a:endParaRPr lang="en-US"/>
        </a:p>
      </dgm:t>
    </dgm:pt>
    <dgm:pt modelId="{B030E24E-0D7B-4547-A8B8-2DA8780B4DE1}">
      <dgm:prSet/>
      <dgm:spPr/>
      <dgm:t>
        <a:bodyPr/>
        <a:lstStyle/>
        <a:p>
          <a:r>
            <a:rPr lang="en-US"/>
            <a:t>The system can also combine the above two points. The user enters the company name and the start and end of the time. Then the system will filter the database according to the corresponding conditions and arrange them in chronological order.</a:t>
          </a:r>
          <a:r>
            <a:rPr lang="zh-CN" altLang="en-US"/>
            <a:t> </a:t>
          </a:r>
          <a:r>
            <a:rPr lang="en-US" altLang="zh-CN"/>
            <a:t>(word</a:t>
          </a:r>
          <a:r>
            <a:rPr lang="zh-CN" altLang="en-US"/>
            <a:t> </a:t>
          </a:r>
          <a:r>
            <a:rPr lang="en-US" altLang="zh-CN"/>
            <a:t>frequency</a:t>
          </a:r>
          <a:r>
            <a:rPr lang="zh-CN" altLang="en-US"/>
            <a:t> </a:t>
          </a:r>
          <a:r>
            <a:rPr lang="en-US" altLang="zh-CN"/>
            <a:t>order)</a:t>
          </a:r>
          <a:endParaRPr lang="en-US"/>
        </a:p>
      </dgm:t>
    </dgm:pt>
    <dgm:pt modelId="{0F42057A-2765-4363-8B28-E9D3D10A980C}" type="parTrans" cxnId="{9A31A50B-07BF-49E0-AECE-7015A353890E}">
      <dgm:prSet/>
      <dgm:spPr/>
      <dgm:t>
        <a:bodyPr/>
        <a:lstStyle/>
        <a:p>
          <a:endParaRPr lang="en-US"/>
        </a:p>
      </dgm:t>
    </dgm:pt>
    <dgm:pt modelId="{8EA60769-E97E-4586-A8D1-2C28BA55A8CF}" type="sibTrans" cxnId="{9A31A50B-07BF-49E0-AECE-7015A353890E}">
      <dgm:prSet/>
      <dgm:spPr/>
      <dgm:t>
        <a:bodyPr/>
        <a:lstStyle/>
        <a:p>
          <a:endParaRPr lang="en-US"/>
        </a:p>
      </dgm:t>
    </dgm:pt>
    <dgm:pt modelId="{27109005-6E56-5444-85D3-85D41E285782}" type="pres">
      <dgm:prSet presAssocID="{16840B57-7870-48C6-B98E-99992C08D684}" presName="linear" presStyleCnt="0">
        <dgm:presLayoutVars>
          <dgm:animLvl val="lvl"/>
          <dgm:resizeHandles val="exact"/>
        </dgm:presLayoutVars>
      </dgm:prSet>
      <dgm:spPr/>
    </dgm:pt>
    <dgm:pt modelId="{7931398B-A864-464B-961A-636A20B1175F}" type="pres">
      <dgm:prSet presAssocID="{AEBDBE83-2977-4770-A355-CE49395E2A92}" presName="parentText" presStyleLbl="node1" presStyleIdx="0" presStyleCnt="4">
        <dgm:presLayoutVars>
          <dgm:chMax val="0"/>
          <dgm:bulletEnabled val="1"/>
        </dgm:presLayoutVars>
      </dgm:prSet>
      <dgm:spPr/>
    </dgm:pt>
    <dgm:pt modelId="{D3689222-D746-9041-BD3B-74C96DD0E6C7}" type="pres">
      <dgm:prSet presAssocID="{BB4E3388-A2E6-4C3C-9ECF-052DE6343516}" presName="spacer" presStyleCnt="0"/>
      <dgm:spPr/>
    </dgm:pt>
    <dgm:pt modelId="{8DD39AD5-8BBD-F947-9B39-5D02C834A06D}" type="pres">
      <dgm:prSet presAssocID="{B7E13B3B-6143-4D13-B1DE-FDF5E31F326F}" presName="parentText" presStyleLbl="node1" presStyleIdx="1" presStyleCnt="4">
        <dgm:presLayoutVars>
          <dgm:chMax val="0"/>
          <dgm:bulletEnabled val="1"/>
        </dgm:presLayoutVars>
      </dgm:prSet>
      <dgm:spPr/>
    </dgm:pt>
    <dgm:pt modelId="{02ADDC7E-7B47-BA45-9A93-8EC5E8D4A098}" type="pres">
      <dgm:prSet presAssocID="{EB85708C-1420-4422-BEA0-D81A49BD8A79}" presName="spacer" presStyleCnt="0"/>
      <dgm:spPr/>
    </dgm:pt>
    <dgm:pt modelId="{3E8CB870-C30C-3E46-A35B-38A64F3F5B93}" type="pres">
      <dgm:prSet presAssocID="{46CE1941-D657-4E62-A202-6ED2E5FDC450}" presName="parentText" presStyleLbl="node1" presStyleIdx="2" presStyleCnt="4">
        <dgm:presLayoutVars>
          <dgm:chMax val="0"/>
          <dgm:bulletEnabled val="1"/>
        </dgm:presLayoutVars>
      </dgm:prSet>
      <dgm:spPr/>
    </dgm:pt>
    <dgm:pt modelId="{E127A0B6-BC19-6E4A-94F1-AB851A653C77}" type="pres">
      <dgm:prSet presAssocID="{AA6C00F5-DA1B-45E4-9AC9-09D78BD97AF7}" presName="spacer" presStyleCnt="0"/>
      <dgm:spPr/>
    </dgm:pt>
    <dgm:pt modelId="{EFEBA7A7-8CAF-6945-A6D9-4178C480D52A}" type="pres">
      <dgm:prSet presAssocID="{B030E24E-0D7B-4547-A8B8-2DA8780B4DE1}" presName="parentText" presStyleLbl="node1" presStyleIdx="3" presStyleCnt="4">
        <dgm:presLayoutVars>
          <dgm:chMax val="0"/>
          <dgm:bulletEnabled val="1"/>
        </dgm:presLayoutVars>
      </dgm:prSet>
      <dgm:spPr/>
    </dgm:pt>
  </dgm:ptLst>
  <dgm:cxnLst>
    <dgm:cxn modelId="{EA3AF509-491B-4A08-8E3B-E47D820256FE}" srcId="{16840B57-7870-48C6-B98E-99992C08D684}" destId="{AEBDBE83-2977-4770-A355-CE49395E2A92}" srcOrd="0" destOrd="0" parTransId="{685C13AC-7443-408F-97CC-22219E128DD0}" sibTransId="{BB4E3388-A2E6-4C3C-9ECF-052DE6343516}"/>
    <dgm:cxn modelId="{9A31A50B-07BF-49E0-AECE-7015A353890E}" srcId="{16840B57-7870-48C6-B98E-99992C08D684}" destId="{B030E24E-0D7B-4547-A8B8-2DA8780B4DE1}" srcOrd="3" destOrd="0" parTransId="{0F42057A-2765-4363-8B28-E9D3D10A980C}" sibTransId="{8EA60769-E97E-4586-A8D1-2C28BA55A8CF}"/>
    <dgm:cxn modelId="{A629B51A-BB19-1A4D-BA4F-B6862E4F1A4E}" type="presOf" srcId="{16840B57-7870-48C6-B98E-99992C08D684}" destId="{27109005-6E56-5444-85D3-85D41E285782}" srcOrd="0" destOrd="0" presId="urn:microsoft.com/office/officeart/2005/8/layout/vList2"/>
    <dgm:cxn modelId="{D0C93067-DB0A-4078-BDEA-F7762B3B60A6}" srcId="{16840B57-7870-48C6-B98E-99992C08D684}" destId="{B7E13B3B-6143-4D13-B1DE-FDF5E31F326F}" srcOrd="1" destOrd="0" parTransId="{9FB830C0-1729-4845-ADC2-17A720C873AF}" sibTransId="{EB85708C-1420-4422-BEA0-D81A49BD8A79}"/>
    <dgm:cxn modelId="{4791BF6C-7C93-D64C-ADFB-D3C0C044DD5E}" type="presOf" srcId="{46CE1941-D657-4E62-A202-6ED2E5FDC450}" destId="{3E8CB870-C30C-3E46-A35B-38A64F3F5B93}" srcOrd="0" destOrd="0" presId="urn:microsoft.com/office/officeart/2005/8/layout/vList2"/>
    <dgm:cxn modelId="{13906489-FD79-274A-9C51-12172DF5CC86}" type="presOf" srcId="{AEBDBE83-2977-4770-A355-CE49395E2A92}" destId="{7931398B-A864-464B-961A-636A20B1175F}" srcOrd="0" destOrd="0" presId="urn:microsoft.com/office/officeart/2005/8/layout/vList2"/>
    <dgm:cxn modelId="{64AA308A-05BA-4A33-AC69-6290204275D0}" srcId="{16840B57-7870-48C6-B98E-99992C08D684}" destId="{46CE1941-D657-4E62-A202-6ED2E5FDC450}" srcOrd="2" destOrd="0" parTransId="{B6C54439-37B1-4045-A67E-2CA191AD9513}" sibTransId="{AA6C00F5-DA1B-45E4-9AC9-09D78BD97AF7}"/>
    <dgm:cxn modelId="{3157E6C5-CD44-C048-A843-DAC0B27C0EF4}" type="presOf" srcId="{B030E24E-0D7B-4547-A8B8-2DA8780B4DE1}" destId="{EFEBA7A7-8CAF-6945-A6D9-4178C480D52A}" srcOrd="0" destOrd="0" presId="urn:microsoft.com/office/officeart/2005/8/layout/vList2"/>
    <dgm:cxn modelId="{8909F5DF-41D6-3D40-94DF-A686F7D874B3}" type="presOf" srcId="{B7E13B3B-6143-4D13-B1DE-FDF5E31F326F}" destId="{8DD39AD5-8BBD-F947-9B39-5D02C834A06D}" srcOrd="0" destOrd="0" presId="urn:microsoft.com/office/officeart/2005/8/layout/vList2"/>
    <dgm:cxn modelId="{C327FA58-6E3A-4E43-8807-745EB30B2ACA}" type="presParOf" srcId="{27109005-6E56-5444-85D3-85D41E285782}" destId="{7931398B-A864-464B-961A-636A20B1175F}" srcOrd="0" destOrd="0" presId="urn:microsoft.com/office/officeart/2005/8/layout/vList2"/>
    <dgm:cxn modelId="{2F5CF692-972A-FF4C-8F59-7C166E21D67A}" type="presParOf" srcId="{27109005-6E56-5444-85D3-85D41E285782}" destId="{D3689222-D746-9041-BD3B-74C96DD0E6C7}" srcOrd="1" destOrd="0" presId="urn:microsoft.com/office/officeart/2005/8/layout/vList2"/>
    <dgm:cxn modelId="{302BF185-0B7B-F749-81D1-CB3433A750C2}" type="presParOf" srcId="{27109005-6E56-5444-85D3-85D41E285782}" destId="{8DD39AD5-8BBD-F947-9B39-5D02C834A06D}" srcOrd="2" destOrd="0" presId="urn:microsoft.com/office/officeart/2005/8/layout/vList2"/>
    <dgm:cxn modelId="{7F3DEF44-6B4B-5C4A-ADB7-497358883A0F}" type="presParOf" srcId="{27109005-6E56-5444-85D3-85D41E285782}" destId="{02ADDC7E-7B47-BA45-9A93-8EC5E8D4A098}" srcOrd="3" destOrd="0" presId="urn:microsoft.com/office/officeart/2005/8/layout/vList2"/>
    <dgm:cxn modelId="{DC7BE38B-34DB-D34C-8900-C7CE5B126A19}" type="presParOf" srcId="{27109005-6E56-5444-85D3-85D41E285782}" destId="{3E8CB870-C30C-3E46-A35B-38A64F3F5B93}" srcOrd="4" destOrd="0" presId="urn:microsoft.com/office/officeart/2005/8/layout/vList2"/>
    <dgm:cxn modelId="{C88CFA4E-3271-194A-8086-0D60830075E8}" type="presParOf" srcId="{27109005-6E56-5444-85D3-85D41E285782}" destId="{E127A0B6-BC19-6E4A-94F1-AB851A653C77}" srcOrd="5" destOrd="0" presId="urn:microsoft.com/office/officeart/2005/8/layout/vList2"/>
    <dgm:cxn modelId="{272B732F-177F-3B45-9FA7-C0AEA49B1191}" type="presParOf" srcId="{27109005-6E56-5444-85D3-85D41E285782}" destId="{EFEBA7A7-8CAF-6945-A6D9-4178C480D5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10A731-724F-40C4-857D-275B9BB4714F}"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CC4AE321-43BD-4F94-AB32-D5C7A606A829}">
      <dgm:prSet/>
      <dgm:spPr/>
      <dgm:t>
        <a:bodyPr/>
        <a:lstStyle/>
        <a:p>
          <a:r>
            <a:rPr lang="en-US"/>
            <a:t>The keywords extracted from tweets are valid and analyzable, the accuracy will be no less than 70%</a:t>
          </a:r>
        </a:p>
        <a:p>
          <a:endParaRPr lang="en-US"/>
        </a:p>
      </dgm:t>
    </dgm:pt>
    <dgm:pt modelId="{27E9CE2E-8F91-46C0-B780-D7F0E55F5056}" type="parTrans" cxnId="{F1D9FF10-4746-4AA0-A741-D54C6C30F1C5}">
      <dgm:prSet/>
      <dgm:spPr/>
      <dgm:t>
        <a:bodyPr/>
        <a:lstStyle/>
        <a:p>
          <a:endParaRPr lang="en-US"/>
        </a:p>
      </dgm:t>
    </dgm:pt>
    <dgm:pt modelId="{3B863E18-0BC5-44F6-AE9C-545F7BBA798F}" type="sibTrans" cxnId="{F1D9FF10-4746-4AA0-A741-D54C6C30F1C5}">
      <dgm:prSet/>
      <dgm:spPr/>
      <dgm:t>
        <a:bodyPr/>
        <a:lstStyle/>
        <a:p>
          <a:endParaRPr lang="en-US"/>
        </a:p>
      </dgm:t>
    </dgm:pt>
    <dgm:pt modelId="{D7FF3EEE-BA3F-46BE-AFDF-917A483B50A0}">
      <dgm:prSet/>
      <dgm:spPr/>
      <dgm:t>
        <a:bodyPr/>
        <a:lstStyle/>
        <a:p>
          <a:r>
            <a:rPr lang="en-US"/>
            <a:t>For each 10'000 lines of tweets, we accept to preprocess them in 10 seconds to extract the keywords.</a:t>
          </a:r>
        </a:p>
        <a:p>
          <a:r>
            <a:rPr lang="en-US" altLang="zh-CN"/>
            <a:t>run</a:t>
          </a:r>
          <a:r>
            <a:rPr lang="zh-CN" altLang="en-US"/>
            <a:t> </a:t>
          </a:r>
          <a:r>
            <a:rPr lang="en-US" altLang="zh-CN"/>
            <a:t>time</a:t>
          </a:r>
          <a:r>
            <a:rPr lang="zh-CN" altLang="en-US"/>
            <a:t> </a:t>
          </a:r>
          <a:r>
            <a:rPr lang="en-US" altLang="zh-CN"/>
            <a:t>of</a:t>
          </a:r>
          <a:r>
            <a:rPr lang="zh-CN" altLang="en-US"/>
            <a:t> </a:t>
          </a:r>
          <a:r>
            <a:rPr lang="en-US" altLang="zh-CN"/>
            <a:t>preprocessing</a:t>
          </a:r>
          <a:r>
            <a:rPr lang="zh-CN" altLang="en-US"/>
            <a:t> </a:t>
          </a:r>
          <a:r>
            <a:rPr lang="en-US" altLang="zh-CN"/>
            <a:t>the</a:t>
          </a:r>
          <a:r>
            <a:rPr lang="zh-CN" altLang="en-US"/>
            <a:t> </a:t>
          </a:r>
          <a:r>
            <a:rPr lang="en-US" altLang="zh-CN"/>
            <a:t>whole</a:t>
          </a:r>
          <a:r>
            <a:rPr lang="zh-CN" altLang="en-US"/>
            <a:t> </a:t>
          </a:r>
          <a:r>
            <a:rPr lang="en-US" altLang="zh-CN"/>
            <a:t>dataset</a:t>
          </a:r>
          <a:r>
            <a:rPr lang="zh-CN" altLang="en-US"/>
            <a:t> </a:t>
          </a:r>
          <a:r>
            <a:rPr lang="en-US" altLang="zh-CN"/>
            <a:t>is</a:t>
          </a:r>
          <a:r>
            <a:rPr lang="zh-CN" altLang="en-US"/>
            <a:t> </a:t>
          </a:r>
          <a:r>
            <a:rPr lang="en-US" altLang="zh-CN"/>
            <a:t>1</a:t>
          </a:r>
          <a:r>
            <a:rPr lang="zh-CN" altLang="en-US"/>
            <a:t> </a:t>
          </a:r>
          <a:r>
            <a:rPr lang="en-US" altLang="zh-CN"/>
            <a:t>second</a:t>
          </a:r>
          <a:endParaRPr lang="en-US"/>
        </a:p>
      </dgm:t>
    </dgm:pt>
    <dgm:pt modelId="{6D526C4F-51B8-43FC-A7A4-25E36929B145}" type="parTrans" cxnId="{09733530-266E-4F6D-8EF0-19705F7E319E}">
      <dgm:prSet/>
      <dgm:spPr/>
      <dgm:t>
        <a:bodyPr/>
        <a:lstStyle/>
        <a:p>
          <a:endParaRPr lang="en-US"/>
        </a:p>
      </dgm:t>
    </dgm:pt>
    <dgm:pt modelId="{82D0181B-83D0-424F-89DB-A91C58D6DD20}" type="sibTrans" cxnId="{09733530-266E-4F6D-8EF0-19705F7E319E}">
      <dgm:prSet/>
      <dgm:spPr/>
      <dgm:t>
        <a:bodyPr/>
        <a:lstStyle/>
        <a:p>
          <a:endParaRPr lang="en-US"/>
        </a:p>
      </dgm:t>
    </dgm:pt>
    <dgm:pt modelId="{5F277BB1-F10B-4366-960D-4DCE78BD04E3}">
      <dgm:prSet/>
      <dgm:spPr/>
      <dgm:t>
        <a:bodyPr/>
        <a:lstStyle/>
        <a:p>
          <a:r>
            <a:rPr lang="en-US"/>
            <a:t>Keywords must correspond to time within each company, the accuracy should reach to 100%</a:t>
          </a:r>
        </a:p>
        <a:p>
          <a:r>
            <a:rPr lang="en-US" altLang="zh-CN"/>
            <a:t>actual: 100%</a:t>
          </a:r>
          <a:endParaRPr lang="en-US"/>
        </a:p>
      </dgm:t>
    </dgm:pt>
    <dgm:pt modelId="{2752285D-A6F7-4A4E-9A37-BCB2B448842E}" type="parTrans" cxnId="{0EEDCC3C-B20B-461B-85D9-D78B6CDC0CF9}">
      <dgm:prSet/>
      <dgm:spPr/>
      <dgm:t>
        <a:bodyPr/>
        <a:lstStyle/>
        <a:p>
          <a:endParaRPr lang="en-US"/>
        </a:p>
      </dgm:t>
    </dgm:pt>
    <dgm:pt modelId="{A20B957E-FF84-4178-B92A-A2B4A4C4F6FE}" type="sibTrans" cxnId="{0EEDCC3C-B20B-461B-85D9-D78B6CDC0CF9}">
      <dgm:prSet/>
      <dgm:spPr/>
      <dgm:t>
        <a:bodyPr/>
        <a:lstStyle/>
        <a:p>
          <a:endParaRPr lang="en-US"/>
        </a:p>
      </dgm:t>
    </dgm:pt>
    <dgm:pt modelId="{4AEA9882-AEE2-4B93-95FA-9731D43253EC}">
      <dgm:prSet/>
      <dgm:spPr/>
      <dgm:t>
        <a:bodyPr/>
        <a:lstStyle/>
        <a:p>
          <a:r>
            <a:rPr lang="en-US"/>
            <a:t>The chart should contain valid values, there will be 0 null value</a:t>
          </a:r>
        </a:p>
        <a:p>
          <a:r>
            <a:rPr lang="en-US" altLang="zh-CN"/>
            <a:t>actual</a:t>
          </a:r>
          <a:r>
            <a:rPr lang="zh-CN" altLang="en-US"/>
            <a:t> </a:t>
          </a:r>
          <a:r>
            <a:rPr lang="en-US" altLang="zh-CN"/>
            <a:t>result:</a:t>
          </a:r>
          <a:r>
            <a:rPr lang="zh-CN" altLang="en-US"/>
            <a:t> </a:t>
          </a:r>
          <a:r>
            <a:rPr lang="en-US" altLang="zh-CN"/>
            <a:t>0</a:t>
          </a:r>
          <a:r>
            <a:rPr lang="zh-CN" altLang="en-US"/>
            <a:t> </a:t>
          </a:r>
          <a:r>
            <a:rPr lang="en-US" altLang="zh-CN"/>
            <a:t>null</a:t>
          </a:r>
          <a:r>
            <a:rPr lang="zh-CN" altLang="en-US"/>
            <a:t> </a:t>
          </a:r>
          <a:r>
            <a:rPr lang="en-US" altLang="zh-CN"/>
            <a:t>value</a:t>
          </a:r>
          <a:endParaRPr lang="en-US"/>
        </a:p>
      </dgm:t>
    </dgm:pt>
    <dgm:pt modelId="{D9913B46-6242-4CC8-8872-06EBD8AAB7F6}" type="parTrans" cxnId="{F8A8A6B2-5E27-4AD0-B45B-33A7C8F10111}">
      <dgm:prSet/>
      <dgm:spPr/>
      <dgm:t>
        <a:bodyPr/>
        <a:lstStyle/>
        <a:p>
          <a:endParaRPr lang="en-US"/>
        </a:p>
      </dgm:t>
    </dgm:pt>
    <dgm:pt modelId="{51AF8972-75EF-4F27-B1BB-865EB598BE90}" type="sibTrans" cxnId="{F8A8A6B2-5E27-4AD0-B45B-33A7C8F10111}">
      <dgm:prSet/>
      <dgm:spPr/>
      <dgm:t>
        <a:bodyPr/>
        <a:lstStyle/>
        <a:p>
          <a:endParaRPr lang="en-US"/>
        </a:p>
      </dgm:t>
    </dgm:pt>
    <dgm:pt modelId="{ECC8E756-0405-427B-9074-CB86A2039BD8}">
      <dgm:prSet/>
      <dgm:spPr/>
      <dgm:t>
        <a:bodyPr/>
        <a:lstStyle/>
        <a:p>
          <a:r>
            <a:rPr lang="en-US" dirty="0"/>
            <a:t>It will take no more than 5s to query the result according to time period or the company name</a:t>
          </a:r>
        </a:p>
        <a:p>
          <a:r>
            <a:rPr lang="en-US" altLang="zh-CN" dirty="0"/>
            <a:t>actual</a:t>
          </a:r>
          <a:r>
            <a:rPr lang="zh-CN" altLang="en-US" dirty="0"/>
            <a:t> </a:t>
          </a:r>
          <a:r>
            <a:rPr lang="en-US" altLang="zh-CN" dirty="0"/>
            <a:t>result:</a:t>
          </a:r>
          <a:r>
            <a:rPr lang="zh-CN" altLang="en-US" dirty="0"/>
            <a:t> </a:t>
          </a:r>
          <a:r>
            <a:rPr lang="en-US" altLang="zh-CN" dirty="0"/>
            <a:t>2s</a:t>
          </a:r>
          <a:r>
            <a:rPr lang="zh-CN" altLang="en-US" dirty="0"/>
            <a:t> </a:t>
          </a:r>
          <a:r>
            <a:rPr lang="en-US" altLang="zh-CN" dirty="0"/>
            <a:t>– 10 s</a:t>
          </a:r>
          <a:r>
            <a:rPr lang="zh-CN" altLang="en-US" dirty="0"/>
            <a:t> </a:t>
          </a:r>
          <a:endParaRPr lang="en-US" dirty="0"/>
        </a:p>
      </dgm:t>
    </dgm:pt>
    <dgm:pt modelId="{5CD8F920-6331-4CC1-AFDF-A6BE89B3296A}" type="parTrans" cxnId="{7DF87336-8B8F-4C6F-9C51-144327B03990}">
      <dgm:prSet/>
      <dgm:spPr/>
      <dgm:t>
        <a:bodyPr/>
        <a:lstStyle/>
        <a:p>
          <a:endParaRPr lang="en-US"/>
        </a:p>
      </dgm:t>
    </dgm:pt>
    <dgm:pt modelId="{4E987429-D013-492A-9735-6FC1D0502763}" type="sibTrans" cxnId="{7DF87336-8B8F-4C6F-9C51-144327B03990}">
      <dgm:prSet/>
      <dgm:spPr/>
      <dgm:t>
        <a:bodyPr/>
        <a:lstStyle/>
        <a:p>
          <a:endParaRPr lang="en-US"/>
        </a:p>
      </dgm:t>
    </dgm:pt>
    <dgm:pt modelId="{2C3B5C6D-A57B-1249-AAE6-5A2BA7EB178C}" type="pres">
      <dgm:prSet presAssocID="{3B10A731-724F-40C4-857D-275B9BB4714F}" presName="vert0" presStyleCnt="0">
        <dgm:presLayoutVars>
          <dgm:dir/>
          <dgm:animOne val="branch"/>
          <dgm:animLvl val="lvl"/>
        </dgm:presLayoutVars>
      </dgm:prSet>
      <dgm:spPr/>
    </dgm:pt>
    <dgm:pt modelId="{50F2A5C0-158D-2042-8878-B225815DAFC1}" type="pres">
      <dgm:prSet presAssocID="{CC4AE321-43BD-4F94-AB32-D5C7A606A829}" presName="thickLine" presStyleLbl="alignNode1" presStyleIdx="0" presStyleCnt="5"/>
      <dgm:spPr/>
    </dgm:pt>
    <dgm:pt modelId="{4C402557-9EF2-4442-828F-B9ED869AECDD}" type="pres">
      <dgm:prSet presAssocID="{CC4AE321-43BD-4F94-AB32-D5C7A606A829}" presName="horz1" presStyleCnt="0"/>
      <dgm:spPr/>
    </dgm:pt>
    <dgm:pt modelId="{F4A1FE34-FCC6-A64F-8999-2BD46EF66DC8}" type="pres">
      <dgm:prSet presAssocID="{CC4AE321-43BD-4F94-AB32-D5C7A606A829}" presName="tx1" presStyleLbl="revTx" presStyleIdx="0" presStyleCnt="5"/>
      <dgm:spPr/>
    </dgm:pt>
    <dgm:pt modelId="{982AAFE4-6FDB-DD4A-80D9-6645646E86E9}" type="pres">
      <dgm:prSet presAssocID="{CC4AE321-43BD-4F94-AB32-D5C7A606A829}" presName="vert1" presStyleCnt="0"/>
      <dgm:spPr/>
    </dgm:pt>
    <dgm:pt modelId="{1F876425-522B-A74E-B289-4CE177BAD948}" type="pres">
      <dgm:prSet presAssocID="{D7FF3EEE-BA3F-46BE-AFDF-917A483B50A0}" presName="thickLine" presStyleLbl="alignNode1" presStyleIdx="1" presStyleCnt="5"/>
      <dgm:spPr/>
    </dgm:pt>
    <dgm:pt modelId="{BB68DA99-B317-9740-BF6F-94756D166912}" type="pres">
      <dgm:prSet presAssocID="{D7FF3EEE-BA3F-46BE-AFDF-917A483B50A0}" presName="horz1" presStyleCnt="0"/>
      <dgm:spPr/>
    </dgm:pt>
    <dgm:pt modelId="{C8094E5C-2234-8D4B-AD32-C8EDC99C7AEE}" type="pres">
      <dgm:prSet presAssocID="{D7FF3EEE-BA3F-46BE-AFDF-917A483B50A0}" presName="tx1" presStyleLbl="revTx" presStyleIdx="1" presStyleCnt="5"/>
      <dgm:spPr/>
    </dgm:pt>
    <dgm:pt modelId="{E4875EAB-7633-1741-B26F-5578E4368243}" type="pres">
      <dgm:prSet presAssocID="{D7FF3EEE-BA3F-46BE-AFDF-917A483B50A0}" presName="vert1" presStyleCnt="0"/>
      <dgm:spPr/>
    </dgm:pt>
    <dgm:pt modelId="{1AF430E7-27A3-BA4C-AB34-B38F90FB0DB9}" type="pres">
      <dgm:prSet presAssocID="{5F277BB1-F10B-4366-960D-4DCE78BD04E3}" presName="thickLine" presStyleLbl="alignNode1" presStyleIdx="2" presStyleCnt="5"/>
      <dgm:spPr/>
    </dgm:pt>
    <dgm:pt modelId="{7E0A1DC6-B347-3948-B147-3090F4CEF4BD}" type="pres">
      <dgm:prSet presAssocID="{5F277BB1-F10B-4366-960D-4DCE78BD04E3}" presName="horz1" presStyleCnt="0"/>
      <dgm:spPr/>
    </dgm:pt>
    <dgm:pt modelId="{FE83B186-3380-7940-9777-CDCB877B5BA5}" type="pres">
      <dgm:prSet presAssocID="{5F277BB1-F10B-4366-960D-4DCE78BD04E3}" presName="tx1" presStyleLbl="revTx" presStyleIdx="2" presStyleCnt="5"/>
      <dgm:spPr/>
    </dgm:pt>
    <dgm:pt modelId="{826ED417-0ACA-2247-9C9B-7E36D759ED02}" type="pres">
      <dgm:prSet presAssocID="{5F277BB1-F10B-4366-960D-4DCE78BD04E3}" presName="vert1" presStyleCnt="0"/>
      <dgm:spPr/>
    </dgm:pt>
    <dgm:pt modelId="{34B4C708-8B28-434B-A93E-BB053AA1DE59}" type="pres">
      <dgm:prSet presAssocID="{4AEA9882-AEE2-4B93-95FA-9731D43253EC}" presName="thickLine" presStyleLbl="alignNode1" presStyleIdx="3" presStyleCnt="5"/>
      <dgm:spPr/>
    </dgm:pt>
    <dgm:pt modelId="{A7FC0F5B-7DAF-464D-A962-62EDEA799585}" type="pres">
      <dgm:prSet presAssocID="{4AEA9882-AEE2-4B93-95FA-9731D43253EC}" presName="horz1" presStyleCnt="0"/>
      <dgm:spPr/>
    </dgm:pt>
    <dgm:pt modelId="{DB5928AB-A440-644C-A73F-D52E9C6F9330}" type="pres">
      <dgm:prSet presAssocID="{4AEA9882-AEE2-4B93-95FA-9731D43253EC}" presName="tx1" presStyleLbl="revTx" presStyleIdx="3" presStyleCnt="5" custScaleY="79227"/>
      <dgm:spPr/>
    </dgm:pt>
    <dgm:pt modelId="{8FACAEC3-7456-494A-A47C-B8A58E256B63}" type="pres">
      <dgm:prSet presAssocID="{4AEA9882-AEE2-4B93-95FA-9731D43253EC}" presName="vert1" presStyleCnt="0"/>
      <dgm:spPr/>
    </dgm:pt>
    <dgm:pt modelId="{A2321B51-BC69-E143-B7EC-BA499C286D4E}" type="pres">
      <dgm:prSet presAssocID="{ECC8E756-0405-427B-9074-CB86A2039BD8}" presName="thickLine" presStyleLbl="alignNode1" presStyleIdx="4" presStyleCnt="5"/>
      <dgm:spPr/>
    </dgm:pt>
    <dgm:pt modelId="{A7FB2BCE-3E8B-F643-94CF-9011CE74E44A}" type="pres">
      <dgm:prSet presAssocID="{ECC8E756-0405-427B-9074-CB86A2039BD8}" presName="horz1" presStyleCnt="0"/>
      <dgm:spPr/>
    </dgm:pt>
    <dgm:pt modelId="{A03CEEFD-DAA2-F04A-8F6B-6761DF91D9AA}" type="pres">
      <dgm:prSet presAssocID="{ECC8E756-0405-427B-9074-CB86A2039BD8}" presName="tx1" presStyleLbl="revTx" presStyleIdx="4" presStyleCnt="5"/>
      <dgm:spPr/>
    </dgm:pt>
    <dgm:pt modelId="{9B5B0C22-D90F-5B4F-AEAA-A37FBC536CB0}" type="pres">
      <dgm:prSet presAssocID="{ECC8E756-0405-427B-9074-CB86A2039BD8}" presName="vert1" presStyleCnt="0"/>
      <dgm:spPr/>
    </dgm:pt>
  </dgm:ptLst>
  <dgm:cxnLst>
    <dgm:cxn modelId="{F1D9FF10-4746-4AA0-A741-D54C6C30F1C5}" srcId="{3B10A731-724F-40C4-857D-275B9BB4714F}" destId="{CC4AE321-43BD-4F94-AB32-D5C7A606A829}" srcOrd="0" destOrd="0" parTransId="{27E9CE2E-8F91-46C0-B780-D7F0E55F5056}" sibTransId="{3B863E18-0BC5-44F6-AE9C-545F7BBA798F}"/>
    <dgm:cxn modelId="{0229CB1A-B91B-C84F-9185-17ED25970CFC}" type="presOf" srcId="{D7FF3EEE-BA3F-46BE-AFDF-917A483B50A0}" destId="{C8094E5C-2234-8D4B-AD32-C8EDC99C7AEE}" srcOrd="0" destOrd="0" presId="urn:microsoft.com/office/officeart/2008/layout/LinedList"/>
    <dgm:cxn modelId="{4F7B2428-CE5C-A247-B2DB-AE93693486D0}" type="presOf" srcId="{3B10A731-724F-40C4-857D-275B9BB4714F}" destId="{2C3B5C6D-A57B-1249-AAE6-5A2BA7EB178C}" srcOrd="0" destOrd="0" presId="urn:microsoft.com/office/officeart/2008/layout/LinedList"/>
    <dgm:cxn modelId="{09733530-266E-4F6D-8EF0-19705F7E319E}" srcId="{3B10A731-724F-40C4-857D-275B9BB4714F}" destId="{D7FF3EEE-BA3F-46BE-AFDF-917A483B50A0}" srcOrd="1" destOrd="0" parTransId="{6D526C4F-51B8-43FC-A7A4-25E36929B145}" sibTransId="{82D0181B-83D0-424F-89DB-A91C58D6DD20}"/>
    <dgm:cxn modelId="{D74ED234-5226-9847-B6A2-EFC76C428678}" type="presOf" srcId="{4AEA9882-AEE2-4B93-95FA-9731D43253EC}" destId="{DB5928AB-A440-644C-A73F-D52E9C6F9330}" srcOrd="0" destOrd="0" presId="urn:microsoft.com/office/officeart/2008/layout/LinedList"/>
    <dgm:cxn modelId="{7DF87336-8B8F-4C6F-9C51-144327B03990}" srcId="{3B10A731-724F-40C4-857D-275B9BB4714F}" destId="{ECC8E756-0405-427B-9074-CB86A2039BD8}" srcOrd="4" destOrd="0" parTransId="{5CD8F920-6331-4CC1-AFDF-A6BE89B3296A}" sibTransId="{4E987429-D013-492A-9735-6FC1D0502763}"/>
    <dgm:cxn modelId="{0EEDCC3C-B20B-461B-85D9-D78B6CDC0CF9}" srcId="{3B10A731-724F-40C4-857D-275B9BB4714F}" destId="{5F277BB1-F10B-4366-960D-4DCE78BD04E3}" srcOrd="2" destOrd="0" parTransId="{2752285D-A6F7-4A4E-9A37-BCB2B448842E}" sibTransId="{A20B957E-FF84-4178-B92A-A2B4A4C4F6FE}"/>
    <dgm:cxn modelId="{F8A8A6B2-5E27-4AD0-B45B-33A7C8F10111}" srcId="{3B10A731-724F-40C4-857D-275B9BB4714F}" destId="{4AEA9882-AEE2-4B93-95FA-9731D43253EC}" srcOrd="3" destOrd="0" parTransId="{D9913B46-6242-4CC8-8872-06EBD8AAB7F6}" sibTransId="{51AF8972-75EF-4F27-B1BB-865EB598BE90}"/>
    <dgm:cxn modelId="{1E6D26BB-2418-764E-8A7F-B1F021A3BD2F}" type="presOf" srcId="{5F277BB1-F10B-4366-960D-4DCE78BD04E3}" destId="{FE83B186-3380-7940-9777-CDCB877B5BA5}" srcOrd="0" destOrd="0" presId="urn:microsoft.com/office/officeart/2008/layout/LinedList"/>
    <dgm:cxn modelId="{A5505CBF-E3FB-7A43-BF57-7AD60CBA9659}" type="presOf" srcId="{ECC8E756-0405-427B-9074-CB86A2039BD8}" destId="{A03CEEFD-DAA2-F04A-8F6B-6761DF91D9AA}" srcOrd="0" destOrd="0" presId="urn:microsoft.com/office/officeart/2008/layout/LinedList"/>
    <dgm:cxn modelId="{039764ED-0AE3-504E-ABF9-CC4730AA7EB7}" type="presOf" srcId="{CC4AE321-43BD-4F94-AB32-D5C7A606A829}" destId="{F4A1FE34-FCC6-A64F-8999-2BD46EF66DC8}" srcOrd="0" destOrd="0" presId="urn:microsoft.com/office/officeart/2008/layout/LinedList"/>
    <dgm:cxn modelId="{2CAB381E-E5F2-F54A-8A06-E8BC96F76B0A}" type="presParOf" srcId="{2C3B5C6D-A57B-1249-AAE6-5A2BA7EB178C}" destId="{50F2A5C0-158D-2042-8878-B225815DAFC1}" srcOrd="0" destOrd="0" presId="urn:microsoft.com/office/officeart/2008/layout/LinedList"/>
    <dgm:cxn modelId="{46B01996-C464-4A41-A2C5-30FFA4BB8EEF}" type="presParOf" srcId="{2C3B5C6D-A57B-1249-AAE6-5A2BA7EB178C}" destId="{4C402557-9EF2-4442-828F-B9ED869AECDD}" srcOrd="1" destOrd="0" presId="urn:microsoft.com/office/officeart/2008/layout/LinedList"/>
    <dgm:cxn modelId="{151A1516-6255-9846-8AFA-2FD5DF97A263}" type="presParOf" srcId="{4C402557-9EF2-4442-828F-B9ED869AECDD}" destId="{F4A1FE34-FCC6-A64F-8999-2BD46EF66DC8}" srcOrd="0" destOrd="0" presId="urn:microsoft.com/office/officeart/2008/layout/LinedList"/>
    <dgm:cxn modelId="{6DB9D983-702C-FD4E-BDDD-410E13B128A2}" type="presParOf" srcId="{4C402557-9EF2-4442-828F-B9ED869AECDD}" destId="{982AAFE4-6FDB-DD4A-80D9-6645646E86E9}" srcOrd="1" destOrd="0" presId="urn:microsoft.com/office/officeart/2008/layout/LinedList"/>
    <dgm:cxn modelId="{86B29CA9-6B5D-C845-88F4-942D342C50FB}" type="presParOf" srcId="{2C3B5C6D-A57B-1249-AAE6-5A2BA7EB178C}" destId="{1F876425-522B-A74E-B289-4CE177BAD948}" srcOrd="2" destOrd="0" presId="urn:microsoft.com/office/officeart/2008/layout/LinedList"/>
    <dgm:cxn modelId="{65033471-F0DC-164C-AF04-C1FF1E30E573}" type="presParOf" srcId="{2C3B5C6D-A57B-1249-AAE6-5A2BA7EB178C}" destId="{BB68DA99-B317-9740-BF6F-94756D166912}" srcOrd="3" destOrd="0" presId="urn:microsoft.com/office/officeart/2008/layout/LinedList"/>
    <dgm:cxn modelId="{3CCF2924-AE4A-014C-BDE0-B25ABCFE8A9F}" type="presParOf" srcId="{BB68DA99-B317-9740-BF6F-94756D166912}" destId="{C8094E5C-2234-8D4B-AD32-C8EDC99C7AEE}" srcOrd="0" destOrd="0" presId="urn:microsoft.com/office/officeart/2008/layout/LinedList"/>
    <dgm:cxn modelId="{B2ECCB49-1C87-8F49-95CA-C93F1F78D4AD}" type="presParOf" srcId="{BB68DA99-B317-9740-BF6F-94756D166912}" destId="{E4875EAB-7633-1741-B26F-5578E4368243}" srcOrd="1" destOrd="0" presId="urn:microsoft.com/office/officeart/2008/layout/LinedList"/>
    <dgm:cxn modelId="{2CCDC3FD-FC43-5941-A91E-4DBE06C0E002}" type="presParOf" srcId="{2C3B5C6D-A57B-1249-AAE6-5A2BA7EB178C}" destId="{1AF430E7-27A3-BA4C-AB34-B38F90FB0DB9}" srcOrd="4" destOrd="0" presId="urn:microsoft.com/office/officeart/2008/layout/LinedList"/>
    <dgm:cxn modelId="{77B003AD-3E0D-2844-8E45-CDDC4640ED05}" type="presParOf" srcId="{2C3B5C6D-A57B-1249-AAE6-5A2BA7EB178C}" destId="{7E0A1DC6-B347-3948-B147-3090F4CEF4BD}" srcOrd="5" destOrd="0" presId="urn:microsoft.com/office/officeart/2008/layout/LinedList"/>
    <dgm:cxn modelId="{56E51D78-AC73-9047-A906-6E18F2B44885}" type="presParOf" srcId="{7E0A1DC6-B347-3948-B147-3090F4CEF4BD}" destId="{FE83B186-3380-7940-9777-CDCB877B5BA5}" srcOrd="0" destOrd="0" presId="urn:microsoft.com/office/officeart/2008/layout/LinedList"/>
    <dgm:cxn modelId="{3AA855F1-77C8-5248-82B0-70167343CC31}" type="presParOf" srcId="{7E0A1DC6-B347-3948-B147-3090F4CEF4BD}" destId="{826ED417-0ACA-2247-9C9B-7E36D759ED02}" srcOrd="1" destOrd="0" presId="urn:microsoft.com/office/officeart/2008/layout/LinedList"/>
    <dgm:cxn modelId="{3323E29A-63BA-2145-AED4-3E5283E7D1B2}" type="presParOf" srcId="{2C3B5C6D-A57B-1249-AAE6-5A2BA7EB178C}" destId="{34B4C708-8B28-434B-A93E-BB053AA1DE59}" srcOrd="6" destOrd="0" presId="urn:microsoft.com/office/officeart/2008/layout/LinedList"/>
    <dgm:cxn modelId="{8F55F4D2-C6A1-0B4B-A6BF-B66F9102D027}" type="presParOf" srcId="{2C3B5C6D-A57B-1249-AAE6-5A2BA7EB178C}" destId="{A7FC0F5B-7DAF-464D-A962-62EDEA799585}" srcOrd="7" destOrd="0" presId="urn:microsoft.com/office/officeart/2008/layout/LinedList"/>
    <dgm:cxn modelId="{B804726C-2394-0D45-BCC1-2E139C57C16E}" type="presParOf" srcId="{A7FC0F5B-7DAF-464D-A962-62EDEA799585}" destId="{DB5928AB-A440-644C-A73F-D52E9C6F9330}" srcOrd="0" destOrd="0" presId="urn:microsoft.com/office/officeart/2008/layout/LinedList"/>
    <dgm:cxn modelId="{5A0CA81E-407D-864F-B84A-56EE044508AC}" type="presParOf" srcId="{A7FC0F5B-7DAF-464D-A962-62EDEA799585}" destId="{8FACAEC3-7456-494A-A47C-B8A58E256B63}" srcOrd="1" destOrd="0" presId="urn:microsoft.com/office/officeart/2008/layout/LinedList"/>
    <dgm:cxn modelId="{9BCFF280-014C-0641-85FA-B7409E74100D}" type="presParOf" srcId="{2C3B5C6D-A57B-1249-AAE6-5A2BA7EB178C}" destId="{A2321B51-BC69-E143-B7EC-BA499C286D4E}" srcOrd="8" destOrd="0" presId="urn:microsoft.com/office/officeart/2008/layout/LinedList"/>
    <dgm:cxn modelId="{340A889B-FC46-784A-961B-697628F31EF1}" type="presParOf" srcId="{2C3B5C6D-A57B-1249-AAE6-5A2BA7EB178C}" destId="{A7FB2BCE-3E8B-F643-94CF-9011CE74E44A}" srcOrd="9" destOrd="0" presId="urn:microsoft.com/office/officeart/2008/layout/LinedList"/>
    <dgm:cxn modelId="{1AADC3B4-1704-DC4A-B5C7-A650457F8609}" type="presParOf" srcId="{A7FB2BCE-3E8B-F643-94CF-9011CE74E44A}" destId="{A03CEEFD-DAA2-F04A-8F6B-6761DF91D9AA}" srcOrd="0" destOrd="0" presId="urn:microsoft.com/office/officeart/2008/layout/LinedList"/>
    <dgm:cxn modelId="{2E8152FF-559F-7447-BA55-99968AFA06E3}" type="presParOf" srcId="{A7FB2BCE-3E8B-F643-94CF-9011CE74E44A}" destId="{9B5B0C22-D90F-5B4F-AEAA-A37FBC536CB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10A731-724F-40C4-857D-275B9BB4714F}"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D7FF3EEE-BA3F-46BE-AFDF-917A483B50A0}">
      <dgm:prSet/>
      <dgm:spPr/>
      <dgm:t>
        <a:bodyPr/>
        <a:lstStyle/>
        <a:p>
          <a:pPr algn="l">
            <a:lnSpc>
              <a:spcPct val="90000"/>
            </a:lnSpc>
          </a:pPr>
          <a:r>
            <a:rPr lang="en-US"/>
            <a:t>04/01 </a:t>
          </a:r>
          <a:r>
            <a:rPr lang="en-US" altLang="zh-CN"/>
            <a:t>use</a:t>
          </a:r>
          <a:r>
            <a:rPr lang="en-US"/>
            <a:t> NLP to </a:t>
          </a:r>
          <a:r>
            <a:rPr lang="en-US">
              <a:latin typeface="Calibri Light" panose="020F0302020204030204"/>
            </a:rPr>
            <a:t>preprocess</a:t>
          </a:r>
          <a:r>
            <a:rPr lang="en-US"/>
            <a:t> the dataset </a:t>
          </a:r>
        </a:p>
        <a:p>
          <a:pPr algn="l">
            <a:lnSpc>
              <a:spcPct val="90000"/>
            </a:lnSpc>
          </a:pPr>
          <a:r>
            <a:rPr lang="en-US" altLang="zh-CN"/>
            <a:t>actual</a:t>
          </a:r>
          <a:r>
            <a:rPr lang="zh-CN" altLang="en-US"/>
            <a:t> </a:t>
          </a:r>
          <a:r>
            <a:rPr lang="en-US" altLang="zh-CN"/>
            <a:t>time:</a:t>
          </a:r>
          <a:r>
            <a:rPr lang="zh-CN" altLang="en-US"/>
            <a:t> </a:t>
          </a:r>
          <a:r>
            <a:rPr lang="en-US" altLang="zh-CN"/>
            <a:t>04/10</a:t>
          </a:r>
          <a:endParaRPr lang="zh-CN" altLang="en-US"/>
        </a:p>
      </dgm:t>
    </dgm:pt>
    <dgm:pt modelId="{6D526C4F-51B8-43FC-A7A4-25E36929B145}" type="parTrans" cxnId="{09733530-266E-4F6D-8EF0-19705F7E319E}">
      <dgm:prSet/>
      <dgm:spPr/>
      <dgm:t>
        <a:bodyPr/>
        <a:lstStyle/>
        <a:p>
          <a:endParaRPr lang="en-US"/>
        </a:p>
      </dgm:t>
    </dgm:pt>
    <dgm:pt modelId="{82D0181B-83D0-424F-89DB-A91C58D6DD20}" type="sibTrans" cxnId="{09733530-266E-4F6D-8EF0-19705F7E319E}">
      <dgm:prSet/>
      <dgm:spPr/>
      <dgm:t>
        <a:bodyPr/>
        <a:lstStyle/>
        <a:p>
          <a:endParaRPr lang="en-US"/>
        </a:p>
      </dgm:t>
    </dgm:pt>
    <dgm:pt modelId="{5F277BB1-F10B-4366-960D-4DCE78BD04E3}">
      <dgm:prSet/>
      <dgm:spPr/>
      <dgm:t>
        <a:bodyPr/>
        <a:lstStyle/>
        <a:p>
          <a:pPr algn="l">
            <a:lnSpc>
              <a:spcPct val="90000"/>
            </a:lnSpc>
          </a:pPr>
          <a:r>
            <a:rPr lang="en-US"/>
            <a:t>04/15 generate the problems based on the keywords</a:t>
          </a:r>
        </a:p>
        <a:p>
          <a:pPr algn="l">
            <a:lnSpc>
              <a:spcPct val="90000"/>
            </a:lnSpc>
          </a:pPr>
          <a:r>
            <a:rPr lang="en-US" altLang="zh-CN"/>
            <a:t>actual</a:t>
          </a:r>
          <a:r>
            <a:rPr lang="zh-CN" altLang="en-US"/>
            <a:t> </a:t>
          </a:r>
          <a:r>
            <a:rPr lang="en-US" altLang="zh-CN"/>
            <a:t>time:</a:t>
          </a:r>
          <a:r>
            <a:rPr lang="zh-CN" altLang="en-US"/>
            <a:t> </a:t>
          </a:r>
          <a:r>
            <a:rPr lang="en-US" altLang="zh-CN"/>
            <a:t>04/25</a:t>
          </a:r>
          <a:r>
            <a:rPr lang="zh-CN" altLang="en-US"/>
            <a:t> </a:t>
          </a:r>
          <a:r>
            <a:rPr lang="en-US" altLang="zh-CN"/>
            <a:t>create</a:t>
          </a:r>
          <a:r>
            <a:rPr lang="zh-CN" altLang="en-US"/>
            <a:t> </a:t>
          </a:r>
          <a:r>
            <a:rPr lang="en-US" altLang="zh-CN"/>
            <a:t>API</a:t>
          </a:r>
          <a:r>
            <a:rPr lang="zh-CN" altLang="en-US"/>
            <a:t> </a:t>
          </a:r>
          <a:r>
            <a:rPr lang="en-US" altLang="zh-CN"/>
            <a:t>and</a:t>
          </a:r>
          <a:r>
            <a:rPr lang="zh-CN" altLang="en-US"/>
            <a:t> </a:t>
          </a:r>
          <a:r>
            <a:rPr lang="en-US" altLang="zh-CN"/>
            <a:t>search</a:t>
          </a:r>
          <a:r>
            <a:rPr lang="zh-CN" altLang="en-US"/>
            <a:t> </a:t>
          </a:r>
          <a:r>
            <a:rPr lang="en-US" altLang="zh-CN"/>
            <a:t>keywords</a:t>
          </a:r>
          <a:r>
            <a:rPr lang="zh-CN" altLang="en-US"/>
            <a:t> </a:t>
          </a:r>
          <a:r>
            <a:rPr lang="en-US" altLang="zh-CN"/>
            <a:t>from</a:t>
          </a:r>
          <a:r>
            <a:rPr lang="zh-CN" altLang="en-US"/>
            <a:t> </a:t>
          </a:r>
          <a:r>
            <a:rPr lang="en-US" altLang="zh-CN"/>
            <a:t>database</a:t>
          </a:r>
          <a:endParaRPr lang="en-US"/>
        </a:p>
      </dgm:t>
    </dgm:pt>
    <dgm:pt modelId="{2752285D-A6F7-4A4E-9A37-BCB2B448842E}" type="parTrans" cxnId="{0EEDCC3C-B20B-461B-85D9-D78B6CDC0CF9}">
      <dgm:prSet/>
      <dgm:spPr/>
      <dgm:t>
        <a:bodyPr/>
        <a:lstStyle/>
        <a:p>
          <a:endParaRPr lang="en-US"/>
        </a:p>
      </dgm:t>
    </dgm:pt>
    <dgm:pt modelId="{A20B957E-FF84-4178-B92A-A2B4A4C4F6FE}" type="sibTrans" cxnId="{0EEDCC3C-B20B-461B-85D9-D78B6CDC0CF9}">
      <dgm:prSet/>
      <dgm:spPr/>
      <dgm:t>
        <a:bodyPr/>
        <a:lstStyle/>
        <a:p>
          <a:endParaRPr lang="en-US"/>
        </a:p>
      </dgm:t>
    </dgm:pt>
    <dgm:pt modelId="{ECC8E756-0405-427B-9074-CB86A2039BD8}">
      <dgm:prSet/>
      <dgm:spPr/>
      <dgm:t>
        <a:bodyPr/>
        <a:lstStyle/>
        <a:p>
          <a:pPr algn="l">
            <a:lnSpc>
              <a:spcPct val="90000"/>
            </a:lnSpc>
          </a:pPr>
          <a:r>
            <a:rPr lang="en-US"/>
            <a:t>04/22 generate the report based on the relationship between time and the problems</a:t>
          </a:r>
        </a:p>
        <a:p>
          <a:pPr algn="l">
            <a:lnSpc>
              <a:spcPct val="90000"/>
            </a:lnSpc>
          </a:pPr>
          <a:r>
            <a:rPr lang="en-US" altLang="zh-CN"/>
            <a:t>actual</a:t>
          </a:r>
          <a:r>
            <a:rPr lang="zh-CN" altLang="en-US"/>
            <a:t> </a:t>
          </a:r>
          <a:r>
            <a:rPr lang="en-US" altLang="zh-CN"/>
            <a:t>time:</a:t>
          </a:r>
          <a:r>
            <a:rPr lang="zh-CN" altLang="en-US"/>
            <a:t> </a:t>
          </a:r>
          <a:r>
            <a:rPr lang="en-US" altLang="zh-CN"/>
            <a:t>04/26</a:t>
          </a:r>
          <a:endParaRPr lang="en-US"/>
        </a:p>
      </dgm:t>
    </dgm:pt>
    <dgm:pt modelId="{5CD8F920-6331-4CC1-AFDF-A6BE89B3296A}" type="parTrans" cxnId="{7DF87336-8B8F-4C6F-9C51-144327B03990}">
      <dgm:prSet/>
      <dgm:spPr/>
      <dgm:t>
        <a:bodyPr/>
        <a:lstStyle/>
        <a:p>
          <a:endParaRPr lang="en-US"/>
        </a:p>
      </dgm:t>
    </dgm:pt>
    <dgm:pt modelId="{4E987429-D013-492A-9735-6FC1D0502763}" type="sibTrans" cxnId="{7DF87336-8B8F-4C6F-9C51-144327B03990}">
      <dgm:prSet/>
      <dgm:spPr/>
      <dgm:t>
        <a:bodyPr/>
        <a:lstStyle/>
        <a:p>
          <a:endParaRPr lang="en-US"/>
        </a:p>
      </dgm:t>
    </dgm:pt>
    <dgm:pt modelId="{91B35E76-B72C-4D95-9A88-B305497069F7}">
      <dgm:prSet phldr="0"/>
      <dgm:spPr/>
      <dgm:t>
        <a:bodyPr/>
        <a:lstStyle/>
        <a:p>
          <a:pPr algn="l">
            <a:lnSpc>
              <a:spcPct val="90000"/>
            </a:lnSpc>
          </a:pPr>
          <a:r>
            <a:rPr lang="en-US"/>
            <a:t>04/08 extract the keywords and </a:t>
          </a:r>
          <a:r>
            <a:rPr lang="en-US">
              <a:latin typeface="Calibri"/>
              <a:cs typeface="Calibri"/>
            </a:rPr>
            <a:t>arrange keywords in chronological order</a:t>
          </a:r>
        </a:p>
        <a:p>
          <a:pPr algn="l">
            <a:lnSpc>
              <a:spcPct val="90000"/>
            </a:lnSpc>
          </a:pPr>
          <a:r>
            <a:rPr lang="en-US" altLang="zh-CN">
              <a:latin typeface="Calibri"/>
              <a:cs typeface="Calibri"/>
            </a:rPr>
            <a:t>actual</a:t>
          </a:r>
          <a:r>
            <a:rPr lang="zh-CN" altLang="en-US">
              <a:latin typeface="Calibri"/>
              <a:cs typeface="Calibri"/>
            </a:rPr>
            <a:t> </a:t>
          </a:r>
          <a:r>
            <a:rPr lang="en-US" altLang="zh-CN">
              <a:latin typeface="Calibri"/>
              <a:cs typeface="Calibri"/>
            </a:rPr>
            <a:t>time:</a:t>
          </a:r>
          <a:r>
            <a:rPr lang="zh-CN" altLang="en-US">
              <a:latin typeface="Calibri"/>
              <a:cs typeface="Calibri"/>
            </a:rPr>
            <a:t> </a:t>
          </a:r>
          <a:r>
            <a:rPr lang="en-US" altLang="zh-CN">
              <a:latin typeface="Calibri"/>
              <a:cs typeface="Calibri"/>
            </a:rPr>
            <a:t>04/16</a:t>
          </a:r>
          <a:endParaRPr lang="en-US"/>
        </a:p>
      </dgm:t>
    </dgm:pt>
    <dgm:pt modelId="{DDFB98F6-07D2-4A2F-AA2B-9192B2568EDB}" type="parTrans" cxnId="{27C676AB-E262-1145-B962-E784AF7898C9}">
      <dgm:prSet/>
      <dgm:spPr/>
      <dgm:t>
        <a:bodyPr/>
        <a:lstStyle/>
        <a:p>
          <a:endParaRPr lang="en-US"/>
        </a:p>
      </dgm:t>
    </dgm:pt>
    <dgm:pt modelId="{7E360F32-AAD3-4999-88CF-ACD2DC4A6CA0}" type="sibTrans" cxnId="{27C676AB-E262-1145-B962-E784AF7898C9}">
      <dgm:prSet/>
      <dgm:spPr/>
      <dgm:t>
        <a:bodyPr/>
        <a:lstStyle/>
        <a:p>
          <a:endParaRPr lang="en-US"/>
        </a:p>
      </dgm:t>
    </dgm:pt>
    <dgm:pt modelId="{F9656E78-1A1F-4708-8AA4-6BDD957A9D3D}">
      <dgm:prSet phldr="0"/>
      <dgm:spPr/>
      <dgm:t>
        <a:bodyPr/>
        <a:lstStyle/>
        <a:p>
          <a:pPr algn="l">
            <a:lnSpc>
              <a:spcPct val="90000"/>
            </a:lnSpc>
          </a:pPr>
          <a:r>
            <a:rPr lang="en-US"/>
            <a:t>04/27 </a:t>
          </a:r>
          <a:r>
            <a:rPr lang="en-US">
              <a:latin typeface="Calibri"/>
              <a:cs typeface="Calibri"/>
            </a:rPr>
            <a:t>unit test</a:t>
          </a:r>
        </a:p>
        <a:p>
          <a:pPr algn="l">
            <a:lnSpc>
              <a:spcPct val="90000"/>
            </a:lnSpc>
          </a:pPr>
          <a:r>
            <a:rPr lang="en-US">
              <a:latin typeface="Calibri"/>
              <a:cs typeface="Calibri"/>
            </a:rPr>
            <a:t>actual time: 04/26</a:t>
          </a:r>
          <a:endParaRPr lang="en-US"/>
        </a:p>
      </dgm:t>
    </dgm:pt>
    <dgm:pt modelId="{619C0998-F227-48DF-8527-0CCD5E04C6F6}" type="parTrans" cxnId="{1BF843A0-309D-9044-9840-C12BACC0CB9D}">
      <dgm:prSet/>
      <dgm:spPr/>
      <dgm:t>
        <a:bodyPr/>
        <a:lstStyle/>
        <a:p>
          <a:endParaRPr lang="en-US"/>
        </a:p>
      </dgm:t>
    </dgm:pt>
    <dgm:pt modelId="{5E84425E-3039-42A8-B3B4-461422E8698F}" type="sibTrans" cxnId="{1BF843A0-309D-9044-9840-C12BACC0CB9D}">
      <dgm:prSet/>
      <dgm:spPr/>
      <dgm:t>
        <a:bodyPr/>
        <a:lstStyle/>
        <a:p>
          <a:endParaRPr lang="en-US"/>
        </a:p>
      </dgm:t>
    </dgm:pt>
    <dgm:pt modelId="{2C3B5C6D-A57B-1249-AAE6-5A2BA7EB178C}" type="pres">
      <dgm:prSet presAssocID="{3B10A731-724F-40C4-857D-275B9BB4714F}" presName="vert0" presStyleCnt="0">
        <dgm:presLayoutVars>
          <dgm:dir/>
          <dgm:animOne val="branch"/>
          <dgm:animLvl val="lvl"/>
        </dgm:presLayoutVars>
      </dgm:prSet>
      <dgm:spPr/>
    </dgm:pt>
    <dgm:pt modelId="{1F876425-522B-A74E-B289-4CE177BAD948}" type="pres">
      <dgm:prSet presAssocID="{D7FF3EEE-BA3F-46BE-AFDF-917A483B50A0}" presName="thickLine" presStyleLbl="alignNode1" presStyleIdx="0" presStyleCnt="5"/>
      <dgm:spPr/>
    </dgm:pt>
    <dgm:pt modelId="{BB68DA99-B317-9740-BF6F-94756D166912}" type="pres">
      <dgm:prSet presAssocID="{D7FF3EEE-BA3F-46BE-AFDF-917A483B50A0}" presName="horz1" presStyleCnt="0"/>
      <dgm:spPr/>
    </dgm:pt>
    <dgm:pt modelId="{C8094E5C-2234-8D4B-AD32-C8EDC99C7AEE}" type="pres">
      <dgm:prSet presAssocID="{D7FF3EEE-BA3F-46BE-AFDF-917A483B50A0}" presName="tx1" presStyleLbl="revTx" presStyleIdx="0" presStyleCnt="5" custScaleY="88979"/>
      <dgm:spPr/>
    </dgm:pt>
    <dgm:pt modelId="{E4875EAB-7633-1741-B26F-5578E4368243}" type="pres">
      <dgm:prSet presAssocID="{D7FF3EEE-BA3F-46BE-AFDF-917A483B50A0}" presName="vert1" presStyleCnt="0"/>
      <dgm:spPr/>
    </dgm:pt>
    <dgm:pt modelId="{17D5B7E5-D658-4A19-9B78-F9E0425E733E}" type="pres">
      <dgm:prSet presAssocID="{91B35E76-B72C-4D95-9A88-B305497069F7}" presName="thickLine" presStyleLbl="alignNode1" presStyleIdx="1" presStyleCnt="5"/>
      <dgm:spPr/>
    </dgm:pt>
    <dgm:pt modelId="{EF1FB5CA-B368-448E-B2F8-5C549D7BA2BB}" type="pres">
      <dgm:prSet presAssocID="{91B35E76-B72C-4D95-9A88-B305497069F7}" presName="horz1" presStyleCnt="0"/>
      <dgm:spPr/>
    </dgm:pt>
    <dgm:pt modelId="{AC1D7782-8650-4575-BD6E-1D4570960ECA}" type="pres">
      <dgm:prSet presAssocID="{91B35E76-B72C-4D95-9A88-B305497069F7}" presName="tx1" presStyleLbl="revTx" presStyleIdx="1" presStyleCnt="5"/>
      <dgm:spPr/>
    </dgm:pt>
    <dgm:pt modelId="{DEB22E36-5B7D-43A5-BB03-7566BEC8CF65}" type="pres">
      <dgm:prSet presAssocID="{91B35E76-B72C-4D95-9A88-B305497069F7}" presName="vert1" presStyleCnt="0"/>
      <dgm:spPr/>
    </dgm:pt>
    <dgm:pt modelId="{1AF430E7-27A3-BA4C-AB34-B38F90FB0DB9}" type="pres">
      <dgm:prSet presAssocID="{5F277BB1-F10B-4366-960D-4DCE78BD04E3}" presName="thickLine" presStyleLbl="alignNode1" presStyleIdx="2" presStyleCnt="5"/>
      <dgm:spPr/>
    </dgm:pt>
    <dgm:pt modelId="{7E0A1DC6-B347-3948-B147-3090F4CEF4BD}" type="pres">
      <dgm:prSet presAssocID="{5F277BB1-F10B-4366-960D-4DCE78BD04E3}" presName="horz1" presStyleCnt="0"/>
      <dgm:spPr/>
    </dgm:pt>
    <dgm:pt modelId="{FE83B186-3380-7940-9777-CDCB877B5BA5}" type="pres">
      <dgm:prSet presAssocID="{5F277BB1-F10B-4366-960D-4DCE78BD04E3}" presName="tx1" presStyleLbl="revTx" presStyleIdx="2" presStyleCnt="5"/>
      <dgm:spPr/>
    </dgm:pt>
    <dgm:pt modelId="{826ED417-0ACA-2247-9C9B-7E36D759ED02}" type="pres">
      <dgm:prSet presAssocID="{5F277BB1-F10B-4366-960D-4DCE78BD04E3}" presName="vert1" presStyleCnt="0"/>
      <dgm:spPr/>
    </dgm:pt>
    <dgm:pt modelId="{A2321B51-BC69-E143-B7EC-BA499C286D4E}" type="pres">
      <dgm:prSet presAssocID="{ECC8E756-0405-427B-9074-CB86A2039BD8}" presName="thickLine" presStyleLbl="alignNode1" presStyleIdx="3" presStyleCnt="5"/>
      <dgm:spPr/>
    </dgm:pt>
    <dgm:pt modelId="{A7FB2BCE-3E8B-F643-94CF-9011CE74E44A}" type="pres">
      <dgm:prSet presAssocID="{ECC8E756-0405-427B-9074-CB86A2039BD8}" presName="horz1" presStyleCnt="0"/>
      <dgm:spPr/>
    </dgm:pt>
    <dgm:pt modelId="{A03CEEFD-DAA2-F04A-8F6B-6761DF91D9AA}" type="pres">
      <dgm:prSet presAssocID="{ECC8E756-0405-427B-9074-CB86A2039BD8}" presName="tx1" presStyleLbl="revTx" presStyleIdx="3" presStyleCnt="5"/>
      <dgm:spPr/>
    </dgm:pt>
    <dgm:pt modelId="{9B5B0C22-D90F-5B4F-AEAA-A37FBC536CB0}" type="pres">
      <dgm:prSet presAssocID="{ECC8E756-0405-427B-9074-CB86A2039BD8}" presName="vert1" presStyleCnt="0"/>
      <dgm:spPr/>
    </dgm:pt>
    <dgm:pt modelId="{38FF7E9B-03A6-4F8A-90DA-2A1BFD79400C}" type="pres">
      <dgm:prSet presAssocID="{F9656E78-1A1F-4708-8AA4-6BDD957A9D3D}" presName="thickLine" presStyleLbl="alignNode1" presStyleIdx="4" presStyleCnt="5"/>
      <dgm:spPr/>
    </dgm:pt>
    <dgm:pt modelId="{6D76843B-D554-4A81-9A40-D2EA8E5D648B}" type="pres">
      <dgm:prSet presAssocID="{F9656E78-1A1F-4708-8AA4-6BDD957A9D3D}" presName="horz1" presStyleCnt="0"/>
      <dgm:spPr/>
    </dgm:pt>
    <dgm:pt modelId="{98451985-909A-4A4E-B49B-A3701BF9DBB6}" type="pres">
      <dgm:prSet presAssocID="{F9656E78-1A1F-4708-8AA4-6BDD957A9D3D}" presName="tx1" presStyleLbl="revTx" presStyleIdx="4" presStyleCnt="5"/>
      <dgm:spPr/>
    </dgm:pt>
    <dgm:pt modelId="{73A8E5F6-2523-410B-B6B0-A0512DBD92DF}" type="pres">
      <dgm:prSet presAssocID="{F9656E78-1A1F-4708-8AA4-6BDD957A9D3D}" presName="vert1" presStyleCnt="0"/>
      <dgm:spPr/>
    </dgm:pt>
  </dgm:ptLst>
  <dgm:cxnLst>
    <dgm:cxn modelId="{7F0BB709-E619-4F46-9B3A-EE41643EB955}" type="presOf" srcId="{91B35E76-B72C-4D95-9A88-B305497069F7}" destId="{AC1D7782-8650-4575-BD6E-1D4570960ECA}" srcOrd="0" destOrd="0" presId="urn:microsoft.com/office/officeart/2008/layout/LinedList"/>
    <dgm:cxn modelId="{0229CB1A-B91B-C84F-9185-17ED25970CFC}" type="presOf" srcId="{D7FF3EEE-BA3F-46BE-AFDF-917A483B50A0}" destId="{C8094E5C-2234-8D4B-AD32-C8EDC99C7AEE}" srcOrd="0" destOrd="0" presId="urn:microsoft.com/office/officeart/2008/layout/LinedList"/>
    <dgm:cxn modelId="{4F7B2428-CE5C-A247-B2DB-AE93693486D0}" type="presOf" srcId="{3B10A731-724F-40C4-857D-275B9BB4714F}" destId="{2C3B5C6D-A57B-1249-AAE6-5A2BA7EB178C}" srcOrd="0" destOrd="0" presId="urn:microsoft.com/office/officeart/2008/layout/LinedList"/>
    <dgm:cxn modelId="{09733530-266E-4F6D-8EF0-19705F7E319E}" srcId="{3B10A731-724F-40C4-857D-275B9BB4714F}" destId="{D7FF3EEE-BA3F-46BE-AFDF-917A483B50A0}" srcOrd="0" destOrd="0" parTransId="{6D526C4F-51B8-43FC-A7A4-25E36929B145}" sibTransId="{82D0181B-83D0-424F-89DB-A91C58D6DD20}"/>
    <dgm:cxn modelId="{7DF87336-8B8F-4C6F-9C51-144327B03990}" srcId="{3B10A731-724F-40C4-857D-275B9BB4714F}" destId="{ECC8E756-0405-427B-9074-CB86A2039BD8}" srcOrd="3" destOrd="0" parTransId="{5CD8F920-6331-4CC1-AFDF-A6BE89B3296A}" sibTransId="{4E987429-D013-492A-9735-6FC1D0502763}"/>
    <dgm:cxn modelId="{0EEDCC3C-B20B-461B-85D9-D78B6CDC0CF9}" srcId="{3B10A731-724F-40C4-857D-275B9BB4714F}" destId="{5F277BB1-F10B-4366-960D-4DCE78BD04E3}" srcOrd="2" destOrd="0" parTransId="{2752285D-A6F7-4A4E-9A37-BCB2B448842E}" sibTransId="{A20B957E-FF84-4178-B92A-A2B4A4C4F6FE}"/>
    <dgm:cxn modelId="{01976685-5901-E84C-AA99-D3640F344212}" type="presOf" srcId="{F9656E78-1A1F-4708-8AA4-6BDD957A9D3D}" destId="{98451985-909A-4A4E-B49B-A3701BF9DBB6}" srcOrd="0" destOrd="0" presId="urn:microsoft.com/office/officeart/2008/layout/LinedList"/>
    <dgm:cxn modelId="{1BF843A0-309D-9044-9840-C12BACC0CB9D}" srcId="{3B10A731-724F-40C4-857D-275B9BB4714F}" destId="{F9656E78-1A1F-4708-8AA4-6BDD957A9D3D}" srcOrd="4" destOrd="0" parTransId="{619C0998-F227-48DF-8527-0CCD5E04C6F6}" sibTransId="{5E84425E-3039-42A8-B3B4-461422E8698F}"/>
    <dgm:cxn modelId="{27C676AB-E262-1145-B962-E784AF7898C9}" srcId="{3B10A731-724F-40C4-857D-275B9BB4714F}" destId="{91B35E76-B72C-4D95-9A88-B305497069F7}" srcOrd="1" destOrd="0" parTransId="{DDFB98F6-07D2-4A2F-AA2B-9192B2568EDB}" sibTransId="{7E360F32-AAD3-4999-88CF-ACD2DC4A6CA0}"/>
    <dgm:cxn modelId="{1E6D26BB-2418-764E-8A7F-B1F021A3BD2F}" type="presOf" srcId="{5F277BB1-F10B-4366-960D-4DCE78BD04E3}" destId="{FE83B186-3380-7940-9777-CDCB877B5BA5}" srcOrd="0" destOrd="0" presId="urn:microsoft.com/office/officeart/2008/layout/LinedList"/>
    <dgm:cxn modelId="{A5505CBF-E3FB-7A43-BF57-7AD60CBA9659}" type="presOf" srcId="{ECC8E756-0405-427B-9074-CB86A2039BD8}" destId="{A03CEEFD-DAA2-F04A-8F6B-6761DF91D9AA}" srcOrd="0" destOrd="0" presId="urn:microsoft.com/office/officeart/2008/layout/LinedList"/>
    <dgm:cxn modelId="{86B29CA9-6B5D-C845-88F4-942D342C50FB}" type="presParOf" srcId="{2C3B5C6D-A57B-1249-AAE6-5A2BA7EB178C}" destId="{1F876425-522B-A74E-B289-4CE177BAD948}" srcOrd="0" destOrd="0" presId="urn:microsoft.com/office/officeart/2008/layout/LinedList"/>
    <dgm:cxn modelId="{65033471-F0DC-164C-AF04-C1FF1E30E573}" type="presParOf" srcId="{2C3B5C6D-A57B-1249-AAE6-5A2BA7EB178C}" destId="{BB68DA99-B317-9740-BF6F-94756D166912}" srcOrd="1" destOrd="0" presId="urn:microsoft.com/office/officeart/2008/layout/LinedList"/>
    <dgm:cxn modelId="{3CCF2924-AE4A-014C-BDE0-B25ABCFE8A9F}" type="presParOf" srcId="{BB68DA99-B317-9740-BF6F-94756D166912}" destId="{C8094E5C-2234-8D4B-AD32-C8EDC99C7AEE}" srcOrd="0" destOrd="0" presId="urn:microsoft.com/office/officeart/2008/layout/LinedList"/>
    <dgm:cxn modelId="{B2ECCB49-1C87-8F49-95CA-C93F1F78D4AD}" type="presParOf" srcId="{BB68DA99-B317-9740-BF6F-94756D166912}" destId="{E4875EAB-7633-1741-B26F-5578E4368243}" srcOrd="1" destOrd="0" presId="urn:microsoft.com/office/officeart/2008/layout/LinedList"/>
    <dgm:cxn modelId="{706A83FC-3583-5C40-8090-4E7F4F5DC39E}" type="presParOf" srcId="{2C3B5C6D-A57B-1249-AAE6-5A2BA7EB178C}" destId="{17D5B7E5-D658-4A19-9B78-F9E0425E733E}" srcOrd="2" destOrd="0" presId="urn:microsoft.com/office/officeart/2008/layout/LinedList"/>
    <dgm:cxn modelId="{AD841150-D2D7-B849-B5D0-7DF80E10EA14}" type="presParOf" srcId="{2C3B5C6D-A57B-1249-AAE6-5A2BA7EB178C}" destId="{EF1FB5CA-B368-448E-B2F8-5C549D7BA2BB}" srcOrd="3" destOrd="0" presId="urn:microsoft.com/office/officeart/2008/layout/LinedList"/>
    <dgm:cxn modelId="{C2CADE2B-6895-C64D-8EA0-5656192E0938}" type="presParOf" srcId="{EF1FB5CA-B368-448E-B2F8-5C549D7BA2BB}" destId="{AC1D7782-8650-4575-BD6E-1D4570960ECA}" srcOrd="0" destOrd="0" presId="urn:microsoft.com/office/officeart/2008/layout/LinedList"/>
    <dgm:cxn modelId="{77FB0198-C01F-2940-BB29-9A3EDA3A2A2C}" type="presParOf" srcId="{EF1FB5CA-B368-448E-B2F8-5C549D7BA2BB}" destId="{DEB22E36-5B7D-43A5-BB03-7566BEC8CF65}" srcOrd="1" destOrd="0" presId="urn:microsoft.com/office/officeart/2008/layout/LinedList"/>
    <dgm:cxn modelId="{2CCDC3FD-FC43-5941-A91E-4DBE06C0E002}" type="presParOf" srcId="{2C3B5C6D-A57B-1249-AAE6-5A2BA7EB178C}" destId="{1AF430E7-27A3-BA4C-AB34-B38F90FB0DB9}" srcOrd="4" destOrd="0" presId="urn:microsoft.com/office/officeart/2008/layout/LinedList"/>
    <dgm:cxn modelId="{77B003AD-3E0D-2844-8E45-CDDC4640ED05}" type="presParOf" srcId="{2C3B5C6D-A57B-1249-AAE6-5A2BA7EB178C}" destId="{7E0A1DC6-B347-3948-B147-3090F4CEF4BD}" srcOrd="5" destOrd="0" presId="urn:microsoft.com/office/officeart/2008/layout/LinedList"/>
    <dgm:cxn modelId="{56E51D78-AC73-9047-A906-6E18F2B44885}" type="presParOf" srcId="{7E0A1DC6-B347-3948-B147-3090F4CEF4BD}" destId="{FE83B186-3380-7940-9777-CDCB877B5BA5}" srcOrd="0" destOrd="0" presId="urn:microsoft.com/office/officeart/2008/layout/LinedList"/>
    <dgm:cxn modelId="{3AA855F1-77C8-5248-82B0-70167343CC31}" type="presParOf" srcId="{7E0A1DC6-B347-3948-B147-3090F4CEF4BD}" destId="{826ED417-0ACA-2247-9C9B-7E36D759ED02}" srcOrd="1" destOrd="0" presId="urn:microsoft.com/office/officeart/2008/layout/LinedList"/>
    <dgm:cxn modelId="{9BCFF280-014C-0641-85FA-B7409E74100D}" type="presParOf" srcId="{2C3B5C6D-A57B-1249-AAE6-5A2BA7EB178C}" destId="{A2321B51-BC69-E143-B7EC-BA499C286D4E}" srcOrd="6" destOrd="0" presId="urn:microsoft.com/office/officeart/2008/layout/LinedList"/>
    <dgm:cxn modelId="{340A889B-FC46-784A-961B-697628F31EF1}" type="presParOf" srcId="{2C3B5C6D-A57B-1249-AAE6-5A2BA7EB178C}" destId="{A7FB2BCE-3E8B-F643-94CF-9011CE74E44A}" srcOrd="7" destOrd="0" presId="urn:microsoft.com/office/officeart/2008/layout/LinedList"/>
    <dgm:cxn modelId="{1AADC3B4-1704-DC4A-B5C7-A650457F8609}" type="presParOf" srcId="{A7FB2BCE-3E8B-F643-94CF-9011CE74E44A}" destId="{A03CEEFD-DAA2-F04A-8F6B-6761DF91D9AA}" srcOrd="0" destOrd="0" presId="urn:microsoft.com/office/officeart/2008/layout/LinedList"/>
    <dgm:cxn modelId="{2E8152FF-559F-7447-BA55-99968AFA06E3}" type="presParOf" srcId="{A7FB2BCE-3E8B-F643-94CF-9011CE74E44A}" destId="{9B5B0C22-D90F-5B4F-AEAA-A37FBC536CB0}" srcOrd="1" destOrd="0" presId="urn:microsoft.com/office/officeart/2008/layout/LinedList"/>
    <dgm:cxn modelId="{66C2E412-D426-A346-8DDC-A3F4B2E5FDB2}" type="presParOf" srcId="{2C3B5C6D-A57B-1249-AAE6-5A2BA7EB178C}" destId="{38FF7E9B-03A6-4F8A-90DA-2A1BFD79400C}" srcOrd="8" destOrd="0" presId="urn:microsoft.com/office/officeart/2008/layout/LinedList"/>
    <dgm:cxn modelId="{0D15E8FC-2548-D34B-82D7-8440A4085412}" type="presParOf" srcId="{2C3B5C6D-A57B-1249-AAE6-5A2BA7EB178C}" destId="{6D76843B-D554-4A81-9A40-D2EA8E5D648B}" srcOrd="9" destOrd="0" presId="urn:microsoft.com/office/officeart/2008/layout/LinedList"/>
    <dgm:cxn modelId="{D2A06EC9-1F9E-AB4C-8242-00E4FF790A95}" type="presParOf" srcId="{6D76843B-D554-4A81-9A40-D2EA8E5D648B}" destId="{98451985-909A-4A4E-B49B-A3701BF9DBB6}" srcOrd="0" destOrd="0" presId="urn:microsoft.com/office/officeart/2008/layout/LinedList"/>
    <dgm:cxn modelId="{8AF78254-DA0A-9E40-8312-C884790E2113}" type="presParOf" srcId="{6D76843B-D554-4A81-9A40-D2EA8E5D648B}" destId="{73A8E5F6-2523-410B-B6B0-A0512DBD92D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F836DC-BCF0-4116-96E6-E0A92F9148A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D3E8D8-9EA2-428C-BD5D-A925A0FA4411}">
      <dgm:prSet/>
      <dgm:spPr/>
      <dgm:t>
        <a:bodyPr/>
        <a:lstStyle/>
        <a:p>
          <a:pPr>
            <a:lnSpc>
              <a:spcPct val="100000"/>
            </a:lnSpc>
          </a:pPr>
          <a:r>
            <a:rPr lang="en-US"/>
            <a:t>Code Repository: https://github.com/abbottqwq/finalproject</a:t>
          </a:r>
        </a:p>
      </dgm:t>
    </dgm:pt>
    <dgm:pt modelId="{83E2DFA1-547C-4F68-9BCA-2431A3982770}" type="parTrans" cxnId="{C4341CDF-2851-4A0A-9677-0730822442FF}">
      <dgm:prSet/>
      <dgm:spPr/>
      <dgm:t>
        <a:bodyPr/>
        <a:lstStyle/>
        <a:p>
          <a:endParaRPr lang="en-US"/>
        </a:p>
      </dgm:t>
    </dgm:pt>
    <dgm:pt modelId="{2444017D-A6AA-4381-8E89-DC65580826B0}" type="sibTrans" cxnId="{C4341CDF-2851-4A0A-9677-0730822442FF}">
      <dgm:prSet/>
      <dgm:spPr/>
      <dgm:t>
        <a:bodyPr/>
        <a:lstStyle/>
        <a:p>
          <a:endParaRPr lang="en-US"/>
        </a:p>
      </dgm:t>
    </dgm:pt>
    <dgm:pt modelId="{971881D7-5CCA-40FA-9A1C-798091FDA882}">
      <dgm:prSet phldr="0"/>
      <dgm:spPr/>
      <dgm:t>
        <a:bodyPr/>
        <a:lstStyle/>
        <a:p>
          <a:pPr>
            <a:lnSpc>
              <a:spcPct val="100000"/>
            </a:lnSpc>
          </a:pPr>
          <a:r>
            <a:rPr lang="en-US"/>
            <a:t>use</a:t>
          </a:r>
          <a:r>
            <a:rPr lang="zh-CN" altLang="en-US"/>
            <a:t> </a:t>
          </a:r>
          <a:r>
            <a:rPr lang="en-US" err="1">
              <a:latin typeface="Calibri Light" panose="020F0302020204030204"/>
            </a:rPr>
            <a:t>SparkNLP</a:t>
          </a:r>
          <a:r>
            <a:rPr lang="zh-CN" altLang="en-US"/>
            <a:t> </a:t>
          </a:r>
          <a:r>
            <a:rPr lang="en-US"/>
            <a:t>and</a:t>
          </a:r>
          <a:r>
            <a:rPr lang="zh-CN" altLang="en-US"/>
            <a:t> </a:t>
          </a:r>
          <a:r>
            <a:rPr lang="en-US"/>
            <a:t>Scala</a:t>
          </a:r>
          <a:r>
            <a:rPr lang="zh-CN" altLang="en-US"/>
            <a:t> </a:t>
          </a:r>
          <a:r>
            <a:rPr lang="en-US"/>
            <a:t>to</a:t>
          </a:r>
          <a:r>
            <a:rPr lang="zh-CN" altLang="en-US"/>
            <a:t> </a:t>
          </a:r>
          <a:r>
            <a:rPr lang="en-US"/>
            <a:t>do</a:t>
          </a:r>
          <a:r>
            <a:rPr lang="zh-CN" altLang="en-US"/>
            <a:t> </a:t>
          </a:r>
          <a:r>
            <a:rPr lang="en-US">
              <a:latin typeface="Calibri Light" panose="020F0302020204030204"/>
            </a:rPr>
            <a:t>preprocessing use</a:t>
          </a:r>
          <a:r>
            <a:rPr lang="zh-CN" altLang="en-US"/>
            <a:t> </a:t>
          </a:r>
          <a:r>
            <a:rPr lang="en-US"/>
            <a:t>Spark</a:t>
          </a:r>
          <a:r>
            <a:rPr lang="zh-CN" altLang="en-US"/>
            <a:t> </a:t>
          </a:r>
          <a:r>
            <a:rPr lang="en-US"/>
            <a:t>features</a:t>
          </a:r>
          <a:r>
            <a:rPr lang="zh-CN" altLang="en-US"/>
            <a:t> </a:t>
          </a:r>
          <a:r>
            <a:rPr lang="en-US"/>
            <a:t>to</a:t>
          </a:r>
          <a:r>
            <a:rPr lang="zh-CN" altLang="en-US"/>
            <a:t> </a:t>
          </a:r>
          <a:r>
            <a:rPr lang="en-US"/>
            <a:t>connect</a:t>
          </a:r>
          <a:r>
            <a:rPr lang="zh-CN" altLang="en-US"/>
            <a:t> </a:t>
          </a:r>
          <a:r>
            <a:rPr lang="en-US">
              <a:latin typeface="Calibri Light" panose="020F0302020204030204"/>
            </a:rPr>
            <a:t>JDBC use</a:t>
          </a:r>
          <a:r>
            <a:rPr lang="zh-CN" altLang="en-US"/>
            <a:t> </a:t>
          </a:r>
          <a:r>
            <a:rPr lang="en-US"/>
            <a:t>Scala</a:t>
          </a:r>
          <a:r>
            <a:rPr lang="zh-CN" altLang="en-US"/>
            <a:t> </a:t>
          </a:r>
          <a:r>
            <a:rPr lang="en-US"/>
            <a:t>play</a:t>
          </a:r>
          <a:r>
            <a:rPr lang="zh-CN" altLang="en-US"/>
            <a:t> </a:t>
          </a:r>
          <a:r>
            <a:rPr lang="en-US"/>
            <a:t>framework</a:t>
          </a:r>
          <a:r>
            <a:rPr lang="zh-CN" altLang="en-US"/>
            <a:t> </a:t>
          </a:r>
          <a:r>
            <a:rPr lang="en-US"/>
            <a:t>to</a:t>
          </a:r>
          <a:r>
            <a:rPr lang="zh-CN" altLang="en-US"/>
            <a:t> </a:t>
          </a:r>
          <a:r>
            <a:rPr lang="en-US"/>
            <a:t>build</a:t>
          </a:r>
          <a:r>
            <a:rPr lang="zh-CN" altLang="en-US"/>
            <a:t> </a:t>
          </a:r>
          <a:r>
            <a:rPr lang="en-US"/>
            <a:t>a</a:t>
          </a:r>
          <a:r>
            <a:rPr lang="zh-CN" altLang="en-US"/>
            <a:t> </a:t>
          </a:r>
          <a:r>
            <a:rPr lang="en-US">
              <a:latin typeface="Calibri Light" panose="020F0302020204030204"/>
            </a:rPr>
            <a:t>back-end</a:t>
          </a:r>
          <a:r>
            <a:rPr lang="zh-CN" altLang="en-US"/>
            <a:t> </a:t>
          </a:r>
          <a:r>
            <a:rPr lang="en-US"/>
            <a:t>system</a:t>
          </a:r>
          <a:r>
            <a:rPr lang="zh-CN" altLang="en-US"/>
            <a:t> </a:t>
          </a:r>
          <a:r>
            <a:rPr lang="en-US"/>
            <a:t>and</a:t>
          </a:r>
          <a:r>
            <a:rPr lang="zh-CN" altLang="en-US"/>
            <a:t> </a:t>
          </a:r>
          <a:r>
            <a:rPr lang="en-US"/>
            <a:t>create</a:t>
          </a:r>
          <a:r>
            <a:rPr lang="zh-CN" altLang="en-US"/>
            <a:t> </a:t>
          </a:r>
          <a:r>
            <a:rPr lang="en-US"/>
            <a:t>rest</a:t>
          </a:r>
          <a:r>
            <a:rPr lang="zh-CN" altLang="en-US"/>
            <a:t> </a:t>
          </a:r>
          <a:r>
            <a:rPr lang="en-US">
              <a:latin typeface="Calibri Light" panose="020F0302020204030204"/>
            </a:rPr>
            <a:t>APIs use</a:t>
          </a:r>
          <a:r>
            <a:rPr lang="zh-CN" altLang="en-US"/>
            <a:t> </a:t>
          </a:r>
          <a:r>
            <a:rPr lang="en-US"/>
            <a:t>React</a:t>
          </a:r>
          <a:r>
            <a:rPr lang="zh-CN" altLang="en-US"/>
            <a:t> </a:t>
          </a:r>
          <a:r>
            <a:rPr lang="en-US"/>
            <a:t>to</a:t>
          </a:r>
          <a:r>
            <a:rPr lang="zh-CN" altLang="en-US"/>
            <a:t> </a:t>
          </a:r>
          <a:r>
            <a:rPr lang="en-US"/>
            <a:t>achieve</a:t>
          </a:r>
          <a:r>
            <a:rPr lang="zh-CN" altLang="en-US"/>
            <a:t> </a:t>
          </a:r>
          <a:r>
            <a:rPr lang="en-US"/>
            <a:t>UI</a:t>
          </a:r>
          <a:r>
            <a:rPr lang="zh-CN" altLang="en-US"/>
            <a:t> </a:t>
          </a:r>
          <a:r>
            <a:rPr lang="en-US"/>
            <a:t>and</a:t>
          </a:r>
          <a:r>
            <a:rPr lang="zh-CN" altLang="en-US"/>
            <a:t> </a:t>
          </a:r>
          <a:r>
            <a:rPr lang="en-US"/>
            <a:t>report</a:t>
          </a:r>
          <a:endParaRPr lang="en-US">
            <a:latin typeface="Calibri Light" panose="020F0302020204030204"/>
          </a:endParaRPr>
        </a:p>
      </dgm:t>
    </dgm:pt>
    <dgm:pt modelId="{37A34AFF-F144-4F3B-8AE0-E85525CF2BB0}" type="parTrans" cxnId="{1E1D0CA8-10C7-4865-B4DC-06E70B23EC4B}">
      <dgm:prSet/>
      <dgm:spPr/>
    </dgm:pt>
    <dgm:pt modelId="{F9FB01B2-8D21-4AD4-A03B-369C33D47F82}" type="sibTrans" cxnId="{1E1D0CA8-10C7-4865-B4DC-06E70B23EC4B}">
      <dgm:prSet/>
      <dgm:spPr/>
    </dgm:pt>
    <dgm:pt modelId="{BCC01D3E-633D-4B19-82E7-1FBC10DF1291}" type="pres">
      <dgm:prSet presAssocID="{E4F836DC-BCF0-4116-96E6-E0A92F9148A1}" presName="root" presStyleCnt="0">
        <dgm:presLayoutVars>
          <dgm:dir/>
          <dgm:resizeHandles val="exact"/>
        </dgm:presLayoutVars>
      </dgm:prSet>
      <dgm:spPr/>
    </dgm:pt>
    <dgm:pt modelId="{A4BEF7D1-4DDA-43C9-971A-F85851C717CF}" type="pres">
      <dgm:prSet presAssocID="{971881D7-5CCA-40FA-9A1C-798091FDA882}" presName="compNode" presStyleCnt="0"/>
      <dgm:spPr/>
    </dgm:pt>
    <dgm:pt modelId="{83FDC551-3578-4497-A289-52AF587102A1}" type="pres">
      <dgm:prSet presAssocID="{971881D7-5CCA-40FA-9A1C-798091FDA882}" presName="bgRect" presStyleLbl="bgShp" presStyleIdx="0" presStyleCnt="2"/>
      <dgm:spPr/>
    </dgm:pt>
    <dgm:pt modelId="{32A8B7C2-249B-45F1-9588-026BBC04D984}" type="pres">
      <dgm:prSet presAssocID="{971881D7-5CCA-40FA-9A1C-798091FDA882}" presName="iconRect" presStyleLbl="node1" presStyleIdx="0" presStyleCnt="2"/>
      <dgm:spPr/>
    </dgm:pt>
    <dgm:pt modelId="{C91BCA7D-6C88-4FA2-9651-19006E429E52}" type="pres">
      <dgm:prSet presAssocID="{971881D7-5CCA-40FA-9A1C-798091FDA882}" presName="spaceRect" presStyleCnt="0"/>
      <dgm:spPr/>
    </dgm:pt>
    <dgm:pt modelId="{7EF47BDD-E8CF-470A-8256-C4AC0EAD0609}" type="pres">
      <dgm:prSet presAssocID="{971881D7-5CCA-40FA-9A1C-798091FDA882}" presName="parTx" presStyleLbl="revTx" presStyleIdx="0" presStyleCnt="2">
        <dgm:presLayoutVars>
          <dgm:chMax val="0"/>
          <dgm:chPref val="0"/>
        </dgm:presLayoutVars>
      </dgm:prSet>
      <dgm:spPr/>
    </dgm:pt>
    <dgm:pt modelId="{4F643709-44D6-47A3-93FA-910E391028A5}" type="pres">
      <dgm:prSet presAssocID="{F9FB01B2-8D21-4AD4-A03B-369C33D47F82}" presName="sibTrans" presStyleCnt="0"/>
      <dgm:spPr/>
    </dgm:pt>
    <dgm:pt modelId="{391E25F0-E31B-4319-AB6C-67F5AB7780EF}" type="pres">
      <dgm:prSet presAssocID="{CCD3E8D8-9EA2-428C-BD5D-A925A0FA4411}" presName="compNode" presStyleCnt="0"/>
      <dgm:spPr/>
    </dgm:pt>
    <dgm:pt modelId="{523B41A4-9B99-4EDC-B6C1-37975C0FAF5C}" type="pres">
      <dgm:prSet presAssocID="{CCD3E8D8-9EA2-428C-BD5D-A925A0FA4411}" presName="bgRect" presStyleLbl="bgShp" presStyleIdx="1" presStyleCnt="2" custLinFactNeighborX="1423" custLinFactNeighborY="-1008"/>
      <dgm:spPr/>
    </dgm:pt>
    <dgm:pt modelId="{BB833AA6-D410-4F87-9F63-9760D18F550A}" type="pres">
      <dgm:prSet presAssocID="{CCD3E8D8-9EA2-428C-BD5D-A925A0FA4411}" presName="iconRect" presStyleLbl="node1" presStyleIdx="1"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56EF461-0EE6-4A2F-B8D8-E47E4F8F31A0}" type="pres">
      <dgm:prSet presAssocID="{CCD3E8D8-9EA2-428C-BD5D-A925A0FA4411}" presName="spaceRect" presStyleCnt="0"/>
      <dgm:spPr/>
    </dgm:pt>
    <dgm:pt modelId="{DAC595B1-4716-455B-9DEF-A4B6349B5BA5}" type="pres">
      <dgm:prSet presAssocID="{CCD3E8D8-9EA2-428C-BD5D-A925A0FA4411}" presName="parTx" presStyleLbl="revTx" presStyleIdx="1" presStyleCnt="2" custLinFactNeighborX="-9281" custLinFactNeighborY="504">
        <dgm:presLayoutVars>
          <dgm:chMax val="0"/>
          <dgm:chPref val="0"/>
        </dgm:presLayoutVars>
      </dgm:prSet>
      <dgm:spPr/>
    </dgm:pt>
  </dgm:ptLst>
  <dgm:cxnLst>
    <dgm:cxn modelId="{F7F3DA0B-8852-4E61-9C99-6DD98CA2E778}" type="presOf" srcId="{971881D7-5CCA-40FA-9A1C-798091FDA882}" destId="{7EF47BDD-E8CF-470A-8256-C4AC0EAD0609}" srcOrd="0" destOrd="0" presId="urn:microsoft.com/office/officeart/2018/2/layout/IconVerticalSolidList"/>
    <dgm:cxn modelId="{0B02FE8A-74AA-48AA-9904-3591C16F0F4F}" type="presOf" srcId="{CCD3E8D8-9EA2-428C-BD5D-A925A0FA4411}" destId="{DAC595B1-4716-455B-9DEF-A4B6349B5BA5}" srcOrd="0" destOrd="0" presId="urn:microsoft.com/office/officeart/2018/2/layout/IconVerticalSolidList"/>
    <dgm:cxn modelId="{07489A8E-8117-3D42-85FF-9B7CD9D9495E}" type="presOf" srcId="{E4F836DC-BCF0-4116-96E6-E0A92F9148A1}" destId="{BCC01D3E-633D-4B19-82E7-1FBC10DF1291}" srcOrd="0" destOrd="0" presId="urn:microsoft.com/office/officeart/2018/2/layout/IconVerticalSolidList"/>
    <dgm:cxn modelId="{1E1D0CA8-10C7-4865-B4DC-06E70B23EC4B}" srcId="{E4F836DC-BCF0-4116-96E6-E0A92F9148A1}" destId="{971881D7-5CCA-40FA-9A1C-798091FDA882}" srcOrd="0" destOrd="0" parTransId="{37A34AFF-F144-4F3B-8AE0-E85525CF2BB0}" sibTransId="{F9FB01B2-8D21-4AD4-A03B-369C33D47F82}"/>
    <dgm:cxn modelId="{C4341CDF-2851-4A0A-9677-0730822442FF}" srcId="{E4F836DC-BCF0-4116-96E6-E0A92F9148A1}" destId="{CCD3E8D8-9EA2-428C-BD5D-A925A0FA4411}" srcOrd="1" destOrd="0" parTransId="{83E2DFA1-547C-4F68-9BCA-2431A3982770}" sibTransId="{2444017D-A6AA-4381-8E89-DC65580826B0}"/>
    <dgm:cxn modelId="{E09522FF-3BD5-42EC-B8C9-BD1813DE26BE}" type="presParOf" srcId="{BCC01D3E-633D-4B19-82E7-1FBC10DF1291}" destId="{A4BEF7D1-4DDA-43C9-971A-F85851C717CF}" srcOrd="0" destOrd="0" presId="urn:microsoft.com/office/officeart/2018/2/layout/IconVerticalSolidList"/>
    <dgm:cxn modelId="{C354F2CF-AEEC-4C9D-B3A2-FCE7B77C79C7}" type="presParOf" srcId="{A4BEF7D1-4DDA-43C9-971A-F85851C717CF}" destId="{83FDC551-3578-4497-A289-52AF587102A1}" srcOrd="0" destOrd="0" presId="urn:microsoft.com/office/officeart/2018/2/layout/IconVerticalSolidList"/>
    <dgm:cxn modelId="{AF114FB3-3DF5-415D-91C4-3255B07B9DA2}" type="presParOf" srcId="{A4BEF7D1-4DDA-43C9-971A-F85851C717CF}" destId="{32A8B7C2-249B-45F1-9588-026BBC04D984}" srcOrd="1" destOrd="0" presId="urn:microsoft.com/office/officeart/2018/2/layout/IconVerticalSolidList"/>
    <dgm:cxn modelId="{E74364E8-E8DC-40A7-9E33-C1DF2A12A936}" type="presParOf" srcId="{A4BEF7D1-4DDA-43C9-971A-F85851C717CF}" destId="{C91BCA7D-6C88-4FA2-9651-19006E429E52}" srcOrd="2" destOrd="0" presId="urn:microsoft.com/office/officeart/2018/2/layout/IconVerticalSolidList"/>
    <dgm:cxn modelId="{1E684BCE-63AC-4A45-99B8-45E7B97A74BA}" type="presParOf" srcId="{A4BEF7D1-4DDA-43C9-971A-F85851C717CF}" destId="{7EF47BDD-E8CF-470A-8256-C4AC0EAD0609}" srcOrd="3" destOrd="0" presId="urn:microsoft.com/office/officeart/2018/2/layout/IconVerticalSolidList"/>
    <dgm:cxn modelId="{6DB785D2-56E6-41CA-B875-1B2D41625AB7}" type="presParOf" srcId="{BCC01D3E-633D-4B19-82E7-1FBC10DF1291}" destId="{4F643709-44D6-47A3-93FA-910E391028A5}" srcOrd="1" destOrd="0" presId="urn:microsoft.com/office/officeart/2018/2/layout/IconVerticalSolidList"/>
    <dgm:cxn modelId="{70EE5E47-656F-4DDD-9BAC-A5DDBF81F230}" type="presParOf" srcId="{BCC01D3E-633D-4B19-82E7-1FBC10DF1291}" destId="{391E25F0-E31B-4319-AB6C-67F5AB7780EF}" srcOrd="2" destOrd="0" presId="urn:microsoft.com/office/officeart/2018/2/layout/IconVerticalSolidList"/>
    <dgm:cxn modelId="{F4256C0B-2254-4FDD-BE6B-05C04CA80A3B}" type="presParOf" srcId="{391E25F0-E31B-4319-AB6C-67F5AB7780EF}" destId="{523B41A4-9B99-4EDC-B6C1-37975C0FAF5C}" srcOrd="0" destOrd="0" presId="urn:microsoft.com/office/officeart/2018/2/layout/IconVerticalSolidList"/>
    <dgm:cxn modelId="{E30B63F7-1D2B-4BA6-9CB0-CFC84887AC4E}" type="presParOf" srcId="{391E25F0-E31B-4319-AB6C-67F5AB7780EF}" destId="{BB833AA6-D410-4F87-9F63-9760D18F550A}" srcOrd="1" destOrd="0" presId="urn:microsoft.com/office/officeart/2018/2/layout/IconVerticalSolidList"/>
    <dgm:cxn modelId="{1023A1FE-148D-4BB7-91D4-23E186A5E453}" type="presParOf" srcId="{391E25F0-E31B-4319-AB6C-67F5AB7780EF}" destId="{856EF461-0EE6-4A2F-B8D8-E47E4F8F31A0}" srcOrd="2" destOrd="0" presId="urn:microsoft.com/office/officeart/2018/2/layout/IconVerticalSolidList"/>
    <dgm:cxn modelId="{2BD9AD23-C003-440D-B929-AAC7D1E629CF}" type="presParOf" srcId="{391E25F0-E31B-4319-AB6C-67F5AB7780EF}" destId="{DAC595B1-4716-455B-9DEF-A4B6349B5BA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57557-EF94-794C-B9D8-CDC6B72A426D}">
      <dsp:nvSpPr>
        <dsp:cNvPr id="0" name=""/>
        <dsp:cNvSpPr/>
      </dsp:nvSpPr>
      <dsp:spPr>
        <a:xfrm>
          <a:off x="0" y="0"/>
          <a:ext cx="6263640" cy="177742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https://</a:t>
          </a:r>
          <a:r>
            <a:rPr lang="en-US" sz="1800" kern="1200" err="1"/>
            <a:t>www.kaggle.com</a:t>
          </a:r>
          <a:r>
            <a:rPr lang="en-US" sz="1800" kern="1200"/>
            <a:t>/datasets/</a:t>
          </a:r>
          <a:r>
            <a:rPr lang="en-US" sz="1800" kern="1200" err="1"/>
            <a:t>thoughtvector</a:t>
          </a:r>
          <a:r>
            <a:rPr lang="en-US" sz="1800" kern="1200"/>
            <a:t>/customer-support-on-twitter</a:t>
          </a:r>
        </a:p>
      </dsp:txBody>
      <dsp:txXfrm>
        <a:off x="86767" y="86767"/>
        <a:ext cx="6090106" cy="1603887"/>
      </dsp:txXfrm>
    </dsp:sp>
    <dsp:sp modelId="{2CCE8EF6-6177-C348-B19A-69E0EE90D655}">
      <dsp:nvSpPr>
        <dsp:cNvPr id="0" name=""/>
        <dsp:cNvSpPr/>
      </dsp:nvSpPr>
      <dsp:spPr>
        <a:xfrm>
          <a:off x="0" y="1879455"/>
          <a:ext cx="6263640" cy="1669137"/>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zh-CN" sz="1800" kern="1200"/>
            <a:t>This</a:t>
          </a:r>
          <a:r>
            <a:rPr lang="zh-CN" altLang="en-US" sz="1800" kern="1200"/>
            <a:t> </a:t>
          </a:r>
          <a:r>
            <a:rPr lang="en-US" sz="1800" kern="1200"/>
            <a:t>dataset is a large, modern corpus of tweets</a:t>
          </a:r>
          <a:r>
            <a:rPr lang="zh-CN" altLang="en-US" sz="1800" kern="1200"/>
            <a:t> </a:t>
          </a:r>
          <a:r>
            <a:rPr lang="en-US" altLang="zh-CN" sz="1800" kern="1200"/>
            <a:t>containing</a:t>
          </a:r>
          <a:r>
            <a:rPr lang="zh-CN" altLang="en-US" sz="1800" kern="1200"/>
            <a:t> </a:t>
          </a:r>
          <a:r>
            <a:rPr lang="en-US" altLang="zh-CN" sz="1800" kern="1200"/>
            <a:t>company</a:t>
          </a:r>
          <a:r>
            <a:rPr lang="zh-CN" altLang="en-US" sz="1800" kern="1200"/>
            <a:t> </a:t>
          </a:r>
          <a:r>
            <a:rPr lang="en-US" altLang="zh-CN" sz="1800" kern="1200"/>
            <a:t>names,</a:t>
          </a:r>
          <a:r>
            <a:rPr lang="zh-CN" altLang="en-US" sz="1800" kern="1200"/>
            <a:t> </a:t>
          </a:r>
          <a:r>
            <a:rPr lang="en-US" altLang="zh-CN" sz="1800" kern="1200"/>
            <a:t>tweets</a:t>
          </a:r>
          <a:r>
            <a:rPr lang="zh-CN" altLang="en-US" sz="1800" kern="1200"/>
            <a:t> </a:t>
          </a:r>
          <a:r>
            <a:rPr lang="en-US" altLang="zh-CN" sz="1800" kern="1200"/>
            <a:t>and</a:t>
          </a:r>
          <a:r>
            <a:rPr lang="zh-CN" altLang="en-US" sz="1800" kern="1200"/>
            <a:t> </a:t>
          </a:r>
          <a:r>
            <a:rPr lang="en-US" altLang="zh-CN" sz="1800" kern="1200"/>
            <a:t>time</a:t>
          </a:r>
          <a:endParaRPr lang="en-US" sz="1800" kern="1200"/>
        </a:p>
      </dsp:txBody>
      <dsp:txXfrm>
        <a:off x="81481" y="1960936"/>
        <a:ext cx="6100678" cy="1506175"/>
      </dsp:txXfrm>
    </dsp:sp>
    <dsp:sp modelId="{EAD54F98-07FD-E249-B0A2-997128C5078D}">
      <dsp:nvSpPr>
        <dsp:cNvPr id="0" name=""/>
        <dsp:cNvSpPr/>
      </dsp:nvSpPr>
      <dsp:spPr>
        <a:xfrm>
          <a:off x="0" y="3632826"/>
          <a:ext cx="6263640" cy="17892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It contains 2932502 rows and the size of it is 516.53MB</a:t>
          </a:r>
        </a:p>
        <a:p>
          <a:pPr marL="0" lvl="0" indent="0" algn="l" defTabSz="800100">
            <a:lnSpc>
              <a:spcPct val="90000"/>
            </a:lnSpc>
            <a:spcBef>
              <a:spcPct val="0"/>
            </a:spcBef>
            <a:spcAft>
              <a:spcPct val="35000"/>
            </a:spcAft>
            <a:buNone/>
          </a:pPr>
          <a:r>
            <a:rPr lang="en-US" sz="1800" b="1" kern="1200"/>
            <a:t>A</a:t>
          </a:r>
          <a:r>
            <a:rPr lang="en-US" altLang="zh-CN" sz="1800" b="1" kern="1200"/>
            <a:t>fter</a:t>
          </a:r>
          <a:r>
            <a:rPr lang="zh-CN" altLang="en-US" sz="1800" b="1" kern="1200"/>
            <a:t> </a:t>
          </a:r>
          <a:r>
            <a:rPr lang="en-US" altLang="zh-CN" sz="1800" b="1" kern="1200"/>
            <a:t>cleaning</a:t>
          </a:r>
          <a:r>
            <a:rPr lang="zh-CN" altLang="en-US" sz="1800" b="1" kern="1200"/>
            <a:t> </a:t>
          </a:r>
          <a:r>
            <a:rPr lang="en-US" altLang="zh-CN" sz="1800" b="1" kern="1200"/>
            <a:t>and</a:t>
          </a:r>
          <a:r>
            <a:rPr lang="zh-CN" altLang="en-US" sz="1800" b="1" kern="1200"/>
            <a:t> </a:t>
          </a:r>
          <a:r>
            <a:rPr lang="en-US" altLang="zh-CN" sz="1800" b="1" kern="1200"/>
            <a:t>preprocessing,</a:t>
          </a:r>
          <a:r>
            <a:rPr lang="zh-CN" altLang="en-US" sz="1800" b="1" kern="1200"/>
            <a:t> </a:t>
          </a:r>
          <a:r>
            <a:rPr lang="en-US" altLang="zh-CN" sz="1800" b="1" kern="1200"/>
            <a:t>we</a:t>
          </a:r>
          <a:r>
            <a:rPr lang="zh-CN" altLang="en-US" sz="1800" b="1" kern="1200"/>
            <a:t> </a:t>
          </a:r>
          <a:r>
            <a:rPr lang="en-US" altLang="zh-CN" sz="1800" b="1" kern="1200"/>
            <a:t>got</a:t>
          </a:r>
          <a:r>
            <a:rPr lang="zh-CN" altLang="en-US" sz="1800" b="1" kern="1200"/>
            <a:t> </a:t>
          </a:r>
          <a:r>
            <a:rPr lang="en-US" altLang="zh-CN" sz="1800" b="1" kern="1200"/>
            <a:t>around</a:t>
          </a:r>
          <a:r>
            <a:rPr lang="zh-CN" altLang="en-US" sz="1800" b="1" kern="1200"/>
            <a:t> </a:t>
          </a:r>
          <a:r>
            <a:rPr lang="en-US" altLang="zh-CN" sz="1800" b="1" kern="1200"/>
            <a:t>500000</a:t>
          </a:r>
          <a:r>
            <a:rPr lang="zh-CN" altLang="en-US" sz="1800" b="1" kern="1200"/>
            <a:t> </a:t>
          </a:r>
          <a:r>
            <a:rPr lang="en-US" altLang="zh-CN" sz="1800" b="1" kern="1200"/>
            <a:t>valid</a:t>
          </a:r>
          <a:r>
            <a:rPr lang="zh-CN" altLang="en-US" sz="1800" b="1" kern="1200"/>
            <a:t> </a:t>
          </a:r>
          <a:r>
            <a:rPr lang="en-US" altLang="zh-CN" sz="1800" b="1" kern="1200"/>
            <a:t>and</a:t>
          </a:r>
          <a:r>
            <a:rPr lang="zh-CN" altLang="en-US" sz="1800" b="1" kern="1200"/>
            <a:t> </a:t>
          </a:r>
          <a:r>
            <a:rPr lang="en-US" altLang="zh-CN" sz="1800" b="1" kern="1200"/>
            <a:t>useful</a:t>
          </a:r>
          <a:r>
            <a:rPr lang="zh-CN" altLang="en-US" sz="1800" b="1" kern="1200"/>
            <a:t> </a:t>
          </a:r>
          <a:r>
            <a:rPr lang="en-US" altLang="zh-CN" sz="1800" b="1" kern="1200"/>
            <a:t>rows</a:t>
          </a:r>
          <a:endParaRPr lang="en-US" sz="1800" b="1" kern="1200"/>
        </a:p>
      </dsp:txBody>
      <dsp:txXfrm>
        <a:off x="87345" y="3720171"/>
        <a:ext cx="6088950" cy="16145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5A9DD-4351-4B3D-9AA4-BEC25C9EDB94}">
      <dsp:nvSpPr>
        <dsp:cNvPr id="0" name=""/>
        <dsp:cNvSpPr/>
      </dsp:nvSpPr>
      <dsp:spPr>
        <a:xfrm>
          <a:off x="0" y="680"/>
          <a:ext cx="6269038"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A7A52-CF32-4FC3-8AEB-DE707B3608A3}">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584CE-F96C-451F-9C89-66DB946E2D21}">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889000">
            <a:lnSpc>
              <a:spcPct val="100000"/>
            </a:lnSpc>
            <a:spcBef>
              <a:spcPct val="0"/>
            </a:spcBef>
            <a:spcAft>
              <a:spcPct val="35000"/>
            </a:spcAft>
            <a:buNone/>
          </a:pPr>
          <a:r>
            <a:rPr lang="en-US" sz="2000" kern="1200"/>
            <a:t>Learn how to use Spark-NLP to preprocess the dataset</a:t>
          </a:r>
        </a:p>
      </dsp:txBody>
      <dsp:txXfrm>
        <a:off x="1838352" y="680"/>
        <a:ext cx="4430685" cy="1591647"/>
      </dsp:txXfrm>
    </dsp:sp>
    <dsp:sp modelId="{10168F53-8B1E-4D88-A04D-F1E487BA4E40}">
      <dsp:nvSpPr>
        <dsp:cNvPr id="0" name=""/>
        <dsp:cNvSpPr/>
      </dsp:nvSpPr>
      <dsp:spPr>
        <a:xfrm>
          <a:off x="0" y="1990238"/>
          <a:ext cx="6269038"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C1B2AC-C39D-470D-9FD6-0A73794B892C}">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0F21FF-FC43-47C0-A11A-ABB4847D0512}">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889000">
            <a:lnSpc>
              <a:spcPct val="100000"/>
            </a:lnSpc>
            <a:spcBef>
              <a:spcPct val="0"/>
            </a:spcBef>
            <a:spcAft>
              <a:spcPct val="35000"/>
            </a:spcAft>
            <a:buNone/>
          </a:pPr>
          <a:r>
            <a:rPr lang="en-US" sz="2000" kern="1200"/>
            <a:t>Develop a system to extract major problems from analyzed data at different time periods for various companies</a:t>
          </a:r>
        </a:p>
      </dsp:txBody>
      <dsp:txXfrm>
        <a:off x="1838352" y="1990238"/>
        <a:ext cx="4430685" cy="1591647"/>
      </dsp:txXfrm>
    </dsp:sp>
    <dsp:sp modelId="{889DCB74-8F5F-4A79-8922-AD2A95A4A0B0}">
      <dsp:nvSpPr>
        <dsp:cNvPr id="0" name=""/>
        <dsp:cNvSpPr/>
      </dsp:nvSpPr>
      <dsp:spPr>
        <a:xfrm>
          <a:off x="0" y="3979797"/>
          <a:ext cx="6269038"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32A77E-F63A-4684-A8B7-0EBDA09552C8}">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4C9684-EF64-4FB2-8815-98098FA0F6CC}">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889000">
            <a:lnSpc>
              <a:spcPct val="100000"/>
            </a:lnSpc>
            <a:spcBef>
              <a:spcPct val="0"/>
            </a:spcBef>
            <a:spcAft>
              <a:spcPct val="35000"/>
            </a:spcAft>
            <a:buNone/>
          </a:pPr>
          <a:r>
            <a:rPr lang="en-US" sz="2000" kern="1200"/>
            <a:t>Users can see and query major problems from their companies and get charts</a:t>
          </a:r>
        </a:p>
      </dsp:txBody>
      <dsp:txXfrm>
        <a:off x="1838352" y="3979797"/>
        <a:ext cx="4430685" cy="15916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655A0-C53A-4F4A-A365-59AE78355EC5}">
      <dsp:nvSpPr>
        <dsp:cNvPr id="0" name=""/>
        <dsp:cNvSpPr/>
      </dsp:nvSpPr>
      <dsp:spPr>
        <a:xfrm>
          <a:off x="0" y="1319"/>
          <a:ext cx="651593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E2D797-E07C-E34B-8794-F83DDFF1755F}">
      <dsp:nvSpPr>
        <dsp:cNvPr id="0" name=""/>
        <dsp:cNvSpPr/>
      </dsp:nvSpPr>
      <dsp:spPr>
        <a:xfrm>
          <a:off x="0" y="1319"/>
          <a:ext cx="6515932" cy="857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altLang="zh-CN" sz="1600" kern="1200"/>
            <a:t>1.</a:t>
          </a:r>
          <a:r>
            <a:rPr lang="zh-CN" altLang="en-US" sz="1600" kern="1200"/>
            <a:t> </a:t>
          </a:r>
          <a:r>
            <a:rPr lang="en-US" sz="1600" kern="1200"/>
            <a:t>Collect feedback from users</a:t>
          </a:r>
        </a:p>
        <a:p>
          <a:pPr marL="0" lvl="0" indent="0" algn="l" defTabSz="711200">
            <a:lnSpc>
              <a:spcPct val="90000"/>
            </a:lnSpc>
            <a:spcBef>
              <a:spcPct val="0"/>
            </a:spcBef>
            <a:spcAft>
              <a:spcPct val="35000"/>
            </a:spcAft>
            <a:buNone/>
          </a:pPr>
          <a:r>
            <a:rPr lang="en-US" altLang="zh-CN" sz="1600" kern="1200"/>
            <a:t>spark</a:t>
          </a:r>
          <a:r>
            <a:rPr lang="zh-CN" altLang="en-US" sz="1600" kern="1200"/>
            <a:t> </a:t>
          </a:r>
          <a:r>
            <a:rPr lang="en-US" altLang="zh-CN" sz="1600" kern="1200"/>
            <a:t>load</a:t>
          </a:r>
          <a:r>
            <a:rPr lang="zh-CN" altLang="en-US" sz="1600" kern="1200"/>
            <a:t> </a:t>
          </a:r>
          <a:r>
            <a:rPr lang="en-US" altLang="zh-CN" sz="1600" kern="1200"/>
            <a:t>csv</a:t>
          </a:r>
          <a:r>
            <a:rPr lang="zh-CN" altLang="en-US" sz="1600" kern="1200"/>
            <a:t> </a:t>
          </a:r>
          <a:r>
            <a:rPr lang="en-US" altLang="zh-CN" sz="1600" kern="1200"/>
            <a:t>and</a:t>
          </a:r>
          <a:r>
            <a:rPr lang="zh-CN" altLang="en-US" sz="1600" kern="1200"/>
            <a:t> </a:t>
          </a:r>
          <a:r>
            <a:rPr lang="en-US" altLang="zh-CN" sz="1600" kern="1200"/>
            <a:t>get</a:t>
          </a:r>
          <a:r>
            <a:rPr lang="zh-CN" altLang="en-US" sz="1600" kern="1200"/>
            <a:t> </a:t>
          </a:r>
          <a:r>
            <a:rPr lang="en-US" altLang="zh-CN" sz="1600" kern="1200" err="1"/>
            <a:t>DataFrame</a:t>
          </a:r>
          <a:endParaRPr lang="en-US" sz="1600" kern="1200"/>
        </a:p>
      </dsp:txBody>
      <dsp:txXfrm>
        <a:off x="0" y="1319"/>
        <a:ext cx="6515932" cy="857599"/>
      </dsp:txXfrm>
    </dsp:sp>
    <dsp:sp modelId="{2E1F02D2-925B-964A-8709-DCA07D50A06B}">
      <dsp:nvSpPr>
        <dsp:cNvPr id="0" name=""/>
        <dsp:cNvSpPr/>
      </dsp:nvSpPr>
      <dsp:spPr>
        <a:xfrm>
          <a:off x="0" y="858918"/>
          <a:ext cx="651593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B35F54-BA7E-1742-A395-F19BF8EB0FB0}">
      <dsp:nvSpPr>
        <dsp:cNvPr id="0" name=""/>
        <dsp:cNvSpPr/>
      </dsp:nvSpPr>
      <dsp:spPr>
        <a:xfrm>
          <a:off x="0" y="858918"/>
          <a:ext cx="6509568" cy="1956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altLang="zh-CN" sz="1600" kern="1200"/>
            <a:t>2.</a:t>
          </a:r>
          <a:r>
            <a:rPr lang="zh-CN" altLang="en-US" sz="1600" kern="1200"/>
            <a:t> </a:t>
          </a:r>
          <a:r>
            <a:rPr lang="en-US" sz="1600" kern="1200"/>
            <a:t>Use Spark-NLP to preprocess the tweets dataset and get keywords</a:t>
          </a:r>
        </a:p>
        <a:p>
          <a:pPr marL="0" lvl="0" indent="0" algn="l" defTabSz="711200">
            <a:lnSpc>
              <a:spcPct val="90000"/>
            </a:lnSpc>
            <a:spcBef>
              <a:spcPct val="0"/>
            </a:spcBef>
            <a:spcAft>
              <a:spcPct val="35000"/>
            </a:spcAft>
            <a:buNone/>
          </a:pPr>
          <a:r>
            <a:rPr lang="en-US" sz="1600" kern="1200"/>
            <a:t>filter users' complaints tweets</a:t>
          </a:r>
        </a:p>
        <a:p>
          <a:pPr marL="0" lvl="0" indent="0" algn="l" defTabSz="711200">
            <a:lnSpc>
              <a:spcPct val="90000"/>
            </a:lnSpc>
            <a:spcBef>
              <a:spcPct val="0"/>
            </a:spcBef>
            <a:spcAft>
              <a:spcPct val="35000"/>
            </a:spcAft>
            <a:buNone/>
          </a:pPr>
          <a:r>
            <a:rPr lang="en-US" altLang="zh-CN" sz="1600" kern="1200"/>
            <a:t>remove</a:t>
          </a:r>
          <a:r>
            <a:rPr lang="zh-CN" altLang="en-US" sz="1600" kern="1200"/>
            <a:t> </a:t>
          </a:r>
          <a:r>
            <a:rPr lang="en-US" altLang="zh-CN" sz="1600" kern="1200"/>
            <a:t>URLs</a:t>
          </a:r>
        </a:p>
        <a:p>
          <a:pPr marL="0" lvl="0" indent="0" algn="l" defTabSz="711200">
            <a:lnSpc>
              <a:spcPct val="90000"/>
            </a:lnSpc>
            <a:spcBef>
              <a:spcPct val="0"/>
            </a:spcBef>
            <a:spcAft>
              <a:spcPct val="35000"/>
            </a:spcAft>
            <a:buNone/>
          </a:pPr>
          <a:r>
            <a:rPr lang="en-US" altLang="zh-CN" sz="1600" kern="1200"/>
            <a:t>build a pipeline of document Assembler, detecting sentence boundary,  tokenizing,</a:t>
          </a:r>
          <a:r>
            <a:rPr lang="zh-CN" altLang="en-US" sz="1600" kern="1200"/>
            <a:t> </a:t>
          </a:r>
          <a:r>
            <a:rPr lang="en-US" altLang="zh-CN" sz="1600" kern="1200"/>
            <a:t>normalizing,</a:t>
          </a:r>
          <a:r>
            <a:rPr lang="zh-CN" altLang="en-US" sz="1600" kern="1200"/>
            <a:t> </a:t>
          </a:r>
          <a:r>
            <a:rPr lang="en-US" altLang="zh-CN" sz="1600" kern="1200"/>
            <a:t>stop word removal, lemmatizing</a:t>
          </a:r>
          <a:r>
            <a:rPr lang="zh-CN" altLang="en-US" sz="1600" kern="1200"/>
            <a:t> </a:t>
          </a:r>
          <a:r>
            <a:rPr lang="en-US" altLang="zh-CN" sz="1600" kern="1200"/>
            <a:t>to</a:t>
          </a:r>
          <a:r>
            <a:rPr lang="zh-CN" altLang="en-US" sz="1600" kern="1200"/>
            <a:t> </a:t>
          </a:r>
          <a:r>
            <a:rPr lang="en-US" altLang="zh-CN" sz="1600" kern="1200"/>
            <a:t>get</a:t>
          </a:r>
          <a:r>
            <a:rPr lang="zh-CN" altLang="en-US" sz="1600" kern="1200"/>
            <a:t> </a:t>
          </a:r>
          <a:r>
            <a:rPr lang="en-US" altLang="zh-CN" sz="1600" kern="1200"/>
            <a:t>root</a:t>
          </a:r>
          <a:r>
            <a:rPr lang="zh-CN" altLang="en-US" sz="1600" kern="1200"/>
            <a:t> </a:t>
          </a:r>
          <a:r>
            <a:rPr lang="en-US" altLang="zh-CN" sz="1600" kern="1200"/>
            <a:t>words</a:t>
          </a:r>
        </a:p>
        <a:p>
          <a:pPr marL="0" lvl="0" indent="0" algn="l" defTabSz="711200">
            <a:lnSpc>
              <a:spcPct val="90000"/>
            </a:lnSpc>
            <a:spcBef>
              <a:spcPct val="0"/>
            </a:spcBef>
            <a:spcAft>
              <a:spcPct val="35000"/>
            </a:spcAft>
            <a:buNone/>
          </a:pPr>
          <a:r>
            <a:rPr lang="en-US" sz="1600" kern="1200"/>
            <a:t>remove empty array</a:t>
          </a:r>
        </a:p>
      </dsp:txBody>
      <dsp:txXfrm>
        <a:off x="0" y="858918"/>
        <a:ext cx="6509568" cy="1956982"/>
      </dsp:txXfrm>
    </dsp:sp>
    <dsp:sp modelId="{B0E81773-B80C-6943-97A0-51DE66104590}">
      <dsp:nvSpPr>
        <dsp:cNvPr id="0" name=""/>
        <dsp:cNvSpPr/>
      </dsp:nvSpPr>
      <dsp:spPr>
        <a:xfrm>
          <a:off x="0" y="2815901"/>
          <a:ext cx="651593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3DF420-9630-094A-9336-142D989A6895}">
      <dsp:nvSpPr>
        <dsp:cNvPr id="0" name=""/>
        <dsp:cNvSpPr/>
      </dsp:nvSpPr>
      <dsp:spPr>
        <a:xfrm>
          <a:off x="0" y="2815901"/>
          <a:ext cx="6509568" cy="1366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altLang="zh-CN" sz="1600" kern="1200"/>
            <a:t>3.</a:t>
          </a:r>
          <a:r>
            <a:rPr lang="zh-CN" altLang="en-US" sz="1600" kern="1200"/>
            <a:t> </a:t>
          </a:r>
          <a:r>
            <a:rPr lang="en-US" sz="1600" kern="1200"/>
            <a:t>Arrange keywords in chronological order</a:t>
          </a:r>
        </a:p>
        <a:p>
          <a:pPr marL="0" lvl="0" indent="0" algn="l" defTabSz="711200">
            <a:lnSpc>
              <a:spcPct val="90000"/>
            </a:lnSpc>
            <a:spcBef>
              <a:spcPct val="0"/>
            </a:spcBef>
            <a:spcAft>
              <a:spcPct val="35000"/>
            </a:spcAft>
            <a:buNone/>
          </a:pPr>
          <a:r>
            <a:rPr lang="en-US" sz="1600" kern="1200"/>
            <a:t>us</a:t>
          </a:r>
          <a:r>
            <a:rPr lang="en-US" altLang="zh-CN" sz="1600" kern="1200"/>
            <a:t>e</a:t>
          </a:r>
          <a:r>
            <a:rPr lang="zh-CN" altLang="en-US" sz="1600" kern="1200"/>
            <a:t> </a:t>
          </a:r>
          <a:r>
            <a:rPr lang="en-US" altLang="zh-CN" sz="1600" kern="1200"/>
            <a:t>spark</a:t>
          </a:r>
          <a:r>
            <a:rPr lang="zh-CN" altLang="en-US" sz="1600" kern="1200"/>
            <a:t> </a:t>
          </a:r>
          <a:r>
            <a:rPr lang="en-US" altLang="zh-CN" sz="1600" kern="1200"/>
            <a:t>SQL</a:t>
          </a:r>
          <a:r>
            <a:rPr lang="zh-CN" altLang="en-US" sz="1600" kern="1200"/>
            <a:t> </a:t>
          </a:r>
          <a:r>
            <a:rPr lang="en-US" altLang="zh-CN" sz="1600" kern="1200"/>
            <a:t>to</a:t>
          </a:r>
          <a:r>
            <a:rPr lang="zh-CN" altLang="en-US" sz="1600" kern="1200"/>
            <a:t> </a:t>
          </a:r>
          <a:r>
            <a:rPr lang="en-US" altLang="zh-CN" sz="1600" kern="1200"/>
            <a:t>explode</a:t>
          </a:r>
          <a:r>
            <a:rPr lang="zh-CN" altLang="en-US" sz="1600" kern="1200"/>
            <a:t> </a:t>
          </a:r>
          <a:r>
            <a:rPr lang="en-US" altLang="zh-CN" sz="1600" kern="1200"/>
            <a:t>array</a:t>
          </a:r>
          <a:r>
            <a:rPr lang="zh-CN" altLang="en-US" sz="1600" kern="1200"/>
            <a:t> </a:t>
          </a:r>
          <a:r>
            <a:rPr lang="en-US" altLang="zh-CN" sz="1600" kern="1200"/>
            <a:t>of</a:t>
          </a:r>
          <a:r>
            <a:rPr lang="zh-CN" altLang="en-US" sz="1600" kern="1200"/>
            <a:t> </a:t>
          </a:r>
          <a:r>
            <a:rPr lang="en-US" altLang="zh-CN" sz="1600" kern="1200"/>
            <a:t>words</a:t>
          </a:r>
          <a:r>
            <a:rPr lang="zh-CN" altLang="en-US" sz="1600" kern="1200"/>
            <a:t> </a:t>
          </a:r>
          <a:r>
            <a:rPr lang="en-US" altLang="zh-CN" sz="1600" kern="1200"/>
            <a:t>to</a:t>
          </a:r>
          <a:r>
            <a:rPr lang="zh-CN" altLang="en-US" sz="1600" kern="1200"/>
            <a:t> </a:t>
          </a:r>
          <a:r>
            <a:rPr lang="en-US" altLang="zh-CN" sz="1600" kern="1200"/>
            <a:t>split</a:t>
          </a:r>
          <a:r>
            <a:rPr lang="zh-CN" altLang="en-US" sz="1600" kern="1200"/>
            <a:t> </a:t>
          </a:r>
          <a:r>
            <a:rPr lang="en-US" altLang="zh-CN" sz="1600" kern="1200"/>
            <a:t>them</a:t>
          </a:r>
          <a:r>
            <a:rPr lang="zh-CN" altLang="en-US" sz="1600" kern="1200"/>
            <a:t> </a:t>
          </a:r>
          <a:r>
            <a:rPr lang="en-US" altLang="zh-CN" sz="1600" kern="1200"/>
            <a:t>to</a:t>
          </a:r>
          <a:r>
            <a:rPr lang="zh-CN" altLang="en-US" sz="1600" kern="1200"/>
            <a:t> </a:t>
          </a:r>
          <a:r>
            <a:rPr lang="en-US" altLang="zh-CN" sz="1600" kern="1200"/>
            <a:t>separate</a:t>
          </a:r>
          <a:r>
            <a:rPr lang="zh-CN" altLang="en-US" sz="1600" kern="1200"/>
            <a:t> </a:t>
          </a:r>
          <a:r>
            <a:rPr lang="en-US" altLang="zh-CN" sz="1600" kern="1200"/>
            <a:t>rows</a:t>
          </a:r>
          <a:endParaRPr lang="en-US" sz="1600" kern="1200"/>
        </a:p>
        <a:p>
          <a:pPr marL="0" lvl="0" indent="0" algn="l" defTabSz="711200">
            <a:lnSpc>
              <a:spcPct val="90000"/>
            </a:lnSpc>
            <a:spcBef>
              <a:spcPct val="0"/>
            </a:spcBef>
            <a:spcAft>
              <a:spcPct val="35000"/>
            </a:spcAft>
            <a:buNone/>
          </a:pPr>
          <a:r>
            <a:rPr lang="en-US" altLang="zh-CN" sz="1600" kern="1200"/>
            <a:t>store</a:t>
          </a:r>
          <a:r>
            <a:rPr lang="zh-CN" altLang="en-US" sz="1600" kern="1200"/>
            <a:t> </a:t>
          </a:r>
          <a:r>
            <a:rPr lang="en-US" altLang="zh-CN" sz="1600" kern="1200"/>
            <a:t>preprocessed</a:t>
          </a:r>
          <a:r>
            <a:rPr lang="zh-CN" altLang="en-US" sz="1600" kern="1200"/>
            <a:t> </a:t>
          </a:r>
          <a:r>
            <a:rPr lang="en-US" altLang="zh-CN" sz="1600" kern="1200"/>
            <a:t>data</a:t>
          </a:r>
          <a:r>
            <a:rPr lang="zh-CN" altLang="en-US" sz="1600" kern="1200"/>
            <a:t> </a:t>
          </a:r>
          <a:r>
            <a:rPr lang="en-US" altLang="zh-CN" sz="1600" kern="1200"/>
            <a:t>to</a:t>
          </a:r>
          <a:r>
            <a:rPr lang="zh-CN" altLang="en-US" sz="1600" kern="1200"/>
            <a:t> </a:t>
          </a:r>
          <a:r>
            <a:rPr lang="en-US" altLang="zh-CN" sz="1600" kern="1200"/>
            <a:t>PostgreSQL</a:t>
          </a:r>
        </a:p>
        <a:p>
          <a:pPr marL="0" lvl="0" indent="0" algn="l" defTabSz="711200">
            <a:lnSpc>
              <a:spcPct val="90000"/>
            </a:lnSpc>
            <a:spcBef>
              <a:spcPct val="0"/>
            </a:spcBef>
            <a:spcAft>
              <a:spcPct val="35000"/>
            </a:spcAft>
            <a:buNone/>
          </a:pPr>
          <a:r>
            <a:rPr lang="en-US" altLang="zh-CN" sz="1600" kern="1200"/>
            <a:t>sort</a:t>
          </a:r>
          <a:r>
            <a:rPr lang="zh-CN" altLang="en-US" sz="1600" kern="1200"/>
            <a:t> </a:t>
          </a:r>
          <a:r>
            <a:rPr lang="en-US" altLang="zh-CN" sz="1600" kern="1200"/>
            <a:t>by</a:t>
          </a:r>
          <a:r>
            <a:rPr lang="zh-CN" altLang="en-US" sz="1600" kern="1200"/>
            <a:t> </a:t>
          </a:r>
          <a:r>
            <a:rPr lang="en-US" altLang="zh-CN" sz="1600" kern="1200"/>
            <a:t>word</a:t>
          </a:r>
          <a:r>
            <a:rPr lang="zh-CN" altLang="en-US" sz="1600" kern="1200"/>
            <a:t> </a:t>
          </a:r>
          <a:r>
            <a:rPr lang="en-US" altLang="zh-CN" sz="1600" kern="1200"/>
            <a:t>frequency</a:t>
          </a:r>
          <a:endParaRPr lang="en-US" sz="1600" kern="1200"/>
        </a:p>
      </dsp:txBody>
      <dsp:txXfrm>
        <a:off x="0" y="2815901"/>
        <a:ext cx="6509568" cy="1366954"/>
      </dsp:txXfrm>
    </dsp:sp>
    <dsp:sp modelId="{F88890BD-F9D2-914C-B7B9-B606816441BE}">
      <dsp:nvSpPr>
        <dsp:cNvPr id="0" name=""/>
        <dsp:cNvSpPr/>
      </dsp:nvSpPr>
      <dsp:spPr>
        <a:xfrm>
          <a:off x="0" y="4182855"/>
          <a:ext cx="651593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0B844-BFE8-CE42-8F41-92A30662D5C5}">
      <dsp:nvSpPr>
        <dsp:cNvPr id="0" name=""/>
        <dsp:cNvSpPr/>
      </dsp:nvSpPr>
      <dsp:spPr>
        <a:xfrm>
          <a:off x="0" y="4182855"/>
          <a:ext cx="6515932" cy="972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altLang="zh-CN" sz="1600" kern="1200"/>
            <a:t>4.</a:t>
          </a:r>
          <a:r>
            <a:rPr lang="zh-CN" altLang="en-US" sz="1600" kern="1200"/>
            <a:t> </a:t>
          </a:r>
          <a:r>
            <a:rPr lang="en-US" sz="1600" kern="1200"/>
            <a:t>Find issues that are prone to occur at a specific time for each company</a:t>
          </a:r>
        </a:p>
        <a:p>
          <a:pPr marL="0" lvl="0" indent="0" algn="l" defTabSz="711200">
            <a:lnSpc>
              <a:spcPct val="90000"/>
            </a:lnSpc>
            <a:spcBef>
              <a:spcPct val="0"/>
            </a:spcBef>
            <a:spcAft>
              <a:spcPct val="35000"/>
            </a:spcAft>
            <a:buNone/>
          </a:pPr>
          <a:r>
            <a:rPr lang="en-US" altLang="zh-CN" sz="1600" kern="1200"/>
            <a:t>use</a:t>
          </a:r>
          <a:r>
            <a:rPr lang="zh-CN" altLang="en-US" sz="1600" kern="1200"/>
            <a:t> </a:t>
          </a:r>
          <a:r>
            <a:rPr lang="en-US" altLang="zh-CN" sz="1600" kern="1200"/>
            <a:t>Scala</a:t>
          </a:r>
          <a:r>
            <a:rPr lang="zh-CN" altLang="en-US" sz="1600" kern="1200"/>
            <a:t> </a:t>
          </a:r>
          <a:r>
            <a:rPr lang="en-US" altLang="zh-CN" sz="1600" kern="1200"/>
            <a:t>play</a:t>
          </a:r>
          <a:r>
            <a:rPr lang="zh-CN" altLang="en-US" sz="1600" kern="1200"/>
            <a:t> </a:t>
          </a:r>
          <a:r>
            <a:rPr lang="en-US" altLang="zh-CN" sz="1600" kern="1200"/>
            <a:t>framework</a:t>
          </a:r>
          <a:r>
            <a:rPr lang="zh-CN" altLang="en-US" sz="1600" kern="1200"/>
            <a:t> </a:t>
          </a:r>
          <a:r>
            <a:rPr lang="en-US" altLang="zh-CN" sz="1600" kern="1200"/>
            <a:t>to</a:t>
          </a:r>
          <a:r>
            <a:rPr lang="zh-CN" altLang="en-US" sz="1600" kern="1200"/>
            <a:t> </a:t>
          </a:r>
          <a:r>
            <a:rPr lang="en-US" altLang="zh-CN" sz="1600" kern="1200"/>
            <a:t>write</a:t>
          </a:r>
          <a:r>
            <a:rPr lang="zh-CN" altLang="en-US" sz="1600" kern="1200"/>
            <a:t> </a:t>
          </a:r>
          <a:r>
            <a:rPr lang="en-US" altLang="zh-CN" sz="1600" kern="1200"/>
            <a:t>API</a:t>
          </a:r>
          <a:r>
            <a:rPr lang="zh-CN" altLang="en-US" sz="1600" kern="1200"/>
            <a:t> </a:t>
          </a:r>
          <a:r>
            <a:rPr lang="en-US" altLang="zh-CN" sz="1600" kern="1200"/>
            <a:t>and</a:t>
          </a:r>
          <a:r>
            <a:rPr lang="zh-CN" altLang="en-US" sz="1600" kern="1200"/>
            <a:t> </a:t>
          </a:r>
          <a:r>
            <a:rPr lang="en-US" altLang="zh-CN" sz="1600" kern="1200"/>
            <a:t>search</a:t>
          </a:r>
          <a:r>
            <a:rPr lang="zh-CN" altLang="en-US" sz="1600" kern="1200"/>
            <a:t> </a:t>
          </a:r>
          <a:r>
            <a:rPr lang="en-US" altLang="zh-CN" sz="1600" kern="1200"/>
            <a:t>keywords</a:t>
          </a:r>
          <a:r>
            <a:rPr lang="zh-CN" altLang="en-US" sz="1600" kern="1200"/>
            <a:t> </a:t>
          </a:r>
          <a:r>
            <a:rPr lang="en-US" altLang="zh-CN" sz="1600" kern="1200"/>
            <a:t>from</a:t>
          </a:r>
          <a:r>
            <a:rPr lang="zh-CN" altLang="en-US" sz="1600" kern="1200"/>
            <a:t> </a:t>
          </a:r>
          <a:r>
            <a:rPr lang="en-US" altLang="zh-CN" sz="1600" kern="1200"/>
            <a:t>the</a:t>
          </a:r>
          <a:r>
            <a:rPr lang="zh-CN" altLang="en-US" sz="1600" kern="1200"/>
            <a:t> </a:t>
          </a:r>
          <a:r>
            <a:rPr lang="en-US" altLang="zh-CN" sz="1600" kern="1200"/>
            <a:t>database</a:t>
          </a:r>
          <a:r>
            <a:rPr lang="zh-CN" altLang="en-US" sz="1600" kern="1200"/>
            <a:t> </a:t>
          </a:r>
          <a:r>
            <a:rPr lang="en-US" altLang="zh-CN" sz="1600" kern="1200"/>
            <a:t>by</a:t>
          </a:r>
          <a:r>
            <a:rPr lang="zh-CN" altLang="en-US" sz="1600" kern="1200"/>
            <a:t> </a:t>
          </a:r>
          <a:r>
            <a:rPr lang="en-US" altLang="zh-CN" sz="1600" kern="1200"/>
            <a:t>time</a:t>
          </a:r>
          <a:r>
            <a:rPr lang="zh-CN" altLang="en-US" sz="1600" kern="1200"/>
            <a:t> </a:t>
          </a:r>
          <a:r>
            <a:rPr lang="en-US" altLang="zh-CN" sz="1600" kern="1200"/>
            <a:t>period</a:t>
          </a:r>
          <a:r>
            <a:rPr lang="zh-CN" altLang="en-US" sz="1600" kern="1200"/>
            <a:t> </a:t>
          </a:r>
          <a:r>
            <a:rPr lang="en-US" altLang="zh-CN" sz="1600" kern="1200"/>
            <a:t>and</a:t>
          </a:r>
          <a:r>
            <a:rPr lang="zh-CN" altLang="en-US" sz="1600" kern="1200"/>
            <a:t> </a:t>
          </a:r>
          <a:r>
            <a:rPr lang="en-US" altLang="zh-CN" sz="1600" kern="1200"/>
            <a:t>company</a:t>
          </a:r>
          <a:r>
            <a:rPr lang="zh-CN" altLang="en-US" sz="1600" kern="1200"/>
            <a:t> </a:t>
          </a:r>
          <a:r>
            <a:rPr lang="en-US" altLang="zh-CN" sz="1600" kern="1200"/>
            <a:t>name</a:t>
          </a:r>
          <a:endParaRPr lang="en-US" sz="1600" kern="1200"/>
        </a:p>
      </dsp:txBody>
      <dsp:txXfrm>
        <a:off x="0" y="4182855"/>
        <a:ext cx="6515932" cy="972182"/>
      </dsp:txXfrm>
    </dsp:sp>
    <dsp:sp modelId="{83F5067A-F654-474E-AC56-75D9C0FB33A0}">
      <dsp:nvSpPr>
        <dsp:cNvPr id="0" name=""/>
        <dsp:cNvSpPr/>
      </dsp:nvSpPr>
      <dsp:spPr>
        <a:xfrm>
          <a:off x="0" y="5155038"/>
          <a:ext cx="651593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9ECF56-9EC7-C649-8514-B6B6329BE3CD}">
      <dsp:nvSpPr>
        <dsp:cNvPr id="0" name=""/>
        <dsp:cNvSpPr/>
      </dsp:nvSpPr>
      <dsp:spPr>
        <a:xfrm>
          <a:off x="0" y="5155038"/>
          <a:ext cx="6515932" cy="1255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altLang="zh-CN" sz="1600" kern="1200"/>
            <a:t>5.</a:t>
          </a:r>
          <a:r>
            <a:rPr lang="zh-CN" altLang="en-US" sz="1600" kern="1200"/>
            <a:t> </a:t>
          </a:r>
          <a:r>
            <a:rPr lang="en-US" sz="1600" kern="1200"/>
            <a:t>Analyze the relationship between problems and time</a:t>
          </a:r>
        </a:p>
        <a:p>
          <a:pPr marL="0" lvl="0" indent="0" algn="l" defTabSz="711200">
            <a:lnSpc>
              <a:spcPct val="90000"/>
            </a:lnSpc>
            <a:spcBef>
              <a:spcPct val="0"/>
            </a:spcBef>
            <a:spcAft>
              <a:spcPct val="35000"/>
            </a:spcAft>
            <a:buNone/>
          </a:pPr>
          <a:r>
            <a:rPr lang="en-US" altLang="zh-CN" sz="1600" kern="1200"/>
            <a:t>use</a:t>
          </a:r>
          <a:r>
            <a:rPr lang="zh-CN" altLang="en-US" sz="1600" kern="1200"/>
            <a:t> </a:t>
          </a:r>
          <a:r>
            <a:rPr lang="en-US" altLang="zh-CN" sz="1600" kern="1200"/>
            <a:t>React</a:t>
          </a:r>
          <a:r>
            <a:rPr lang="zh-CN" altLang="en-US" sz="1600" kern="1200"/>
            <a:t> </a:t>
          </a:r>
          <a:r>
            <a:rPr lang="en-US" altLang="zh-CN" sz="1600" kern="1200"/>
            <a:t>to</a:t>
          </a:r>
          <a:r>
            <a:rPr lang="zh-CN" altLang="en-US" sz="1600" kern="1200"/>
            <a:t> </a:t>
          </a:r>
          <a:r>
            <a:rPr lang="en-US" altLang="zh-CN" sz="1600" kern="1200"/>
            <a:t>show</a:t>
          </a:r>
          <a:r>
            <a:rPr lang="zh-CN" altLang="en-US" sz="1600" kern="1200"/>
            <a:t> </a:t>
          </a:r>
          <a:r>
            <a:rPr lang="en-US" altLang="zh-CN" sz="1600" kern="1200"/>
            <a:t>UI</a:t>
          </a:r>
          <a:r>
            <a:rPr lang="zh-CN" altLang="en-US" sz="1600" kern="1200"/>
            <a:t> </a:t>
          </a:r>
          <a:r>
            <a:rPr lang="en-US" altLang="zh-CN" sz="1600" kern="1200"/>
            <a:t>and</a:t>
          </a:r>
          <a:r>
            <a:rPr lang="zh-CN" altLang="en-US" sz="1600" kern="1200"/>
            <a:t> </a:t>
          </a:r>
          <a:r>
            <a:rPr lang="en-US" altLang="zh-CN" sz="1600" kern="1200"/>
            <a:t>plot</a:t>
          </a:r>
          <a:r>
            <a:rPr lang="zh-CN" altLang="en-US" sz="1600" kern="1200"/>
            <a:t> </a:t>
          </a:r>
          <a:r>
            <a:rPr lang="en-US" altLang="zh-CN" sz="1600" kern="1200"/>
            <a:t>charts</a:t>
          </a:r>
          <a:endParaRPr lang="en-US" sz="1600" kern="1200"/>
        </a:p>
      </dsp:txBody>
      <dsp:txXfrm>
        <a:off x="0" y="5155038"/>
        <a:ext cx="6515932" cy="1255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1398B-A864-464B-961A-636A20B1175F}">
      <dsp:nvSpPr>
        <dsp:cNvPr id="0" name=""/>
        <dsp:cNvSpPr/>
      </dsp:nvSpPr>
      <dsp:spPr>
        <a:xfrm>
          <a:off x="0" y="695301"/>
          <a:ext cx="6779171" cy="121845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system preprocesses the data and gets keyword from tweets, and then keywords will be stored in the PostgreSQL database.</a:t>
          </a:r>
        </a:p>
      </dsp:txBody>
      <dsp:txXfrm>
        <a:off x="59480" y="754781"/>
        <a:ext cx="6660211" cy="1099496"/>
      </dsp:txXfrm>
    </dsp:sp>
    <dsp:sp modelId="{8DD39AD5-8BBD-F947-9B39-5D02C834A06D}">
      <dsp:nvSpPr>
        <dsp:cNvPr id="0" name=""/>
        <dsp:cNvSpPr/>
      </dsp:nvSpPr>
      <dsp:spPr>
        <a:xfrm>
          <a:off x="0" y="1962717"/>
          <a:ext cx="6779171" cy="1218456"/>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When a user queries by company name, the system will read the database, then chronologically rank key issues for a given company and generate a report.</a:t>
          </a:r>
          <a:r>
            <a:rPr lang="zh-CN" altLang="en-US" sz="1700" kern="1200"/>
            <a:t> </a:t>
          </a:r>
          <a:r>
            <a:rPr lang="en-US" altLang="zh-CN" sz="1700" kern="1200"/>
            <a:t>(sort</a:t>
          </a:r>
          <a:r>
            <a:rPr lang="zh-CN" altLang="en-US" sz="1700" kern="1200"/>
            <a:t> </a:t>
          </a:r>
          <a:r>
            <a:rPr lang="en-US" altLang="zh-CN" sz="1700" kern="1200"/>
            <a:t>by</a:t>
          </a:r>
          <a:r>
            <a:rPr lang="zh-CN" altLang="en-US" sz="1700" kern="1200"/>
            <a:t> </a:t>
          </a:r>
          <a:r>
            <a:rPr lang="en-US" altLang="zh-CN" sz="1700" kern="1200"/>
            <a:t>frequency)</a:t>
          </a:r>
          <a:endParaRPr lang="en-US" sz="1700" kern="1200"/>
        </a:p>
      </dsp:txBody>
      <dsp:txXfrm>
        <a:off x="59480" y="2022197"/>
        <a:ext cx="6660211" cy="1099496"/>
      </dsp:txXfrm>
    </dsp:sp>
    <dsp:sp modelId="{3E8CB870-C30C-3E46-A35B-38A64F3F5B93}">
      <dsp:nvSpPr>
        <dsp:cNvPr id="0" name=""/>
        <dsp:cNvSpPr/>
      </dsp:nvSpPr>
      <dsp:spPr>
        <a:xfrm>
          <a:off x="0" y="3230134"/>
          <a:ext cx="6779171" cy="1218456"/>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Users can enter the start and end time to query; the system will read the database, filter out the corresponding vital issues, and sort them by time, finally generating a report.</a:t>
          </a:r>
        </a:p>
      </dsp:txBody>
      <dsp:txXfrm>
        <a:off x="59480" y="3289614"/>
        <a:ext cx="6660211" cy="1099496"/>
      </dsp:txXfrm>
    </dsp:sp>
    <dsp:sp modelId="{EFEBA7A7-8CAF-6945-A6D9-4178C480D52A}">
      <dsp:nvSpPr>
        <dsp:cNvPr id="0" name=""/>
        <dsp:cNvSpPr/>
      </dsp:nvSpPr>
      <dsp:spPr>
        <a:xfrm>
          <a:off x="0" y="4497551"/>
          <a:ext cx="6779171" cy="121845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system can also combine the above two points. The user enters the company name and the start and end of the time. Then the system will filter the database according to the corresponding conditions and arrange them in chronological order.</a:t>
          </a:r>
          <a:r>
            <a:rPr lang="zh-CN" altLang="en-US" sz="1700" kern="1200"/>
            <a:t> </a:t>
          </a:r>
          <a:r>
            <a:rPr lang="en-US" altLang="zh-CN" sz="1700" kern="1200"/>
            <a:t>(word</a:t>
          </a:r>
          <a:r>
            <a:rPr lang="zh-CN" altLang="en-US" sz="1700" kern="1200"/>
            <a:t> </a:t>
          </a:r>
          <a:r>
            <a:rPr lang="en-US" altLang="zh-CN" sz="1700" kern="1200"/>
            <a:t>frequency</a:t>
          </a:r>
          <a:r>
            <a:rPr lang="zh-CN" altLang="en-US" sz="1700" kern="1200"/>
            <a:t> </a:t>
          </a:r>
          <a:r>
            <a:rPr lang="en-US" altLang="zh-CN" sz="1700" kern="1200"/>
            <a:t>order)</a:t>
          </a:r>
          <a:endParaRPr lang="en-US" sz="1700" kern="1200"/>
        </a:p>
      </dsp:txBody>
      <dsp:txXfrm>
        <a:off x="59480" y="4557031"/>
        <a:ext cx="6660211" cy="10994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2A5C0-158D-2042-8878-B225815DAFC1}">
      <dsp:nvSpPr>
        <dsp:cNvPr id="0" name=""/>
        <dsp:cNvSpPr/>
      </dsp:nvSpPr>
      <dsp:spPr>
        <a:xfrm>
          <a:off x="0" y="2180"/>
          <a:ext cx="64895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A1FE34-FCC6-A64F-8999-2BD46EF66DC8}">
      <dsp:nvSpPr>
        <dsp:cNvPr id="0" name=""/>
        <dsp:cNvSpPr/>
      </dsp:nvSpPr>
      <dsp:spPr>
        <a:xfrm>
          <a:off x="0" y="2180"/>
          <a:ext cx="6489509" cy="1095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keywords extracted from tweets are valid and analyzable, the accuracy will be no less than 70%</a:t>
          </a:r>
        </a:p>
        <a:p>
          <a:pPr marL="0" lvl="0" indent="0" algn="l" defTabSz="844550">
            <a:lnSpc>
              <a:spcPct val="90000"/>
            </a:lnSpc>
            <a:spcBef>
              <a:spcPct val="0"/>
            </a:spcBef>
            <a:spcAft>
              <a:spcPct val="35000"/>
            </a:spcAft>
            <a:buNone/>
          </a:pPr>
          <a:endParaRPr lang="en-US" sz="1900" kern="1200"/>
        </a:p>
      </dsp:txBody>
      <dsp:txXfrm>
        <a:off x="0" y="2180"/>
        <a:ext cx="6489509" cy="1095138"/>
      </dsp:txXfrm>
    </dsp:sp>
    <dsp:sp modelId="{1F876425-522B-A74E-B289-4CE177BAD948}">
      <dsp:nvSpPr>
        <dsp:cNvPr id="0" name=""/>
        <dsp:cNvSpPr/>
      </dsp:nvSpPr>
      <dsp:spPr>
        <a:xfrm>
          <a:off x="0" y="1097319"/>
          <a:ext cx="64895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094E5C-2234-8D4B-AD32-C8EDC99C7AEE}">
      <dsp:nvSpPr>
        <dsp:cNvPr id="0" name=""/>
        <dsp:cNvSpPr/>
      </dsp:nvSpPr>
      <dsp:spPr>
        <a:xfrm>
          <a:off x="0" y="1097319"/>
          <a:ext cx="6489509" cy="1095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For each 10'000 lines of tweets, we accept to preprocess them in 10 seconds to extract the keywords.</a:t>
          </a:r>
        </a:p>
        <a:p>
          <a:pPr marL="0" lvl="0" indent="0" algn="l" defTabSz="844550">
            <a:lnSpc>
              <a:spcPct val="90000"/>
            </a:lnSpc>
            <a:spcBef>
              <a:spcPct val="0"/>
            </a:spcBef>
            <a:spcAft>
              <a:spcPct val="35000"/>
            </a:spcAft>
            <a:buNone/>
          </a:pPr>
          <a:r>
            <a:rPr lang="en-US" altLang="zh-CN" sz="1900" kern="1200"/>
            <a:t>run</a:t>
          </a:r>
          <a:r>
            <a:rPr lang="zh-CN" altLang="en-US" sz="1900" kern="1200"/>
            <a:t> </a:t>
          </a:r>
          <a:r>
            <a:rPr lang="en-US" altLang="zh-CN" sz="1900" kern="1200"/>
            <a:t>time</a:t>
          </a:r>
          <a:r>
            <a:rPr lang="zh-CN" altLang="en-US" sz="1900" kern="1200"/>
            <a:t> </a:t>
          </a:r>
          <a:r>
            <a:rPr lang="en-US" altLang="zh-CN" sz="1900" kern="1200"/>
            <a:t>of</a:t>
          </a:r>
          <a:r>
            <a:rPr lang="zh-CN" altLang="en-US" sz="1900" kern="1200"/>
            <a:t> </a:t>
          </a:r>
          <a:r>
            <a:rPr lang="en-US" altLang="zh-CN" sz="1900" kern="1200"/>
            <a:t>preprocessing</a:t>
          </a:r>
          <a:r>
            <a:rPr lang="zh-CN" altLang="en-US" sz="1900" kern="1200"/>
            <a:t> </a:t>
          </a:r>
          <a:r>
            <a:rPr lang="en-US" altLang="zh-CN" sz="1900" kern="1200"/>
            <a:t>the</a:t>
          </a:r>
          <a:r>
            <a:rPr lang="zh-CN" altLang="en-US" sz="1900" kern="1200"/>
            <a:t> </a:t>
          </a:r>
          <a:r>
            <a:rPr lang="en-US" altLang="zh-CN" sz="1900" kern="1200"/>
            <a:t>whole</a:t>
          </a:r>
          <a:r>
            <a:rPr lang="zh-CN" altLang="en-US" sz="1900" kern="1200"/>
            <a:t> </a:t>
          </a:r>
          <a:r>
            <a:rPr lang="en-US" altLang="zh-CN" sz="1900" kern="1200"/>
            <a:t>dataset</a:t>
          </a:r>
          <a:r>
            <a:rPr lang="zh-CN" altLang="en-US" sz="1900" kern="1200"/>
            <a:t> </a:t>
          </a:r>
          <a:r>
            <a:rPr lang="en-US" altLang="zh-CN" sz="1900" kern="1200"/>
            <a:t>is</a:t>
          </a:r>
          <a:r>
            <a:rPr lang="zh-CN" altLang="en-US" sz="1900" kern="1200"/>
            <a:t> </a:t>
          </a:r>
          <a:r>
            <a:rPr lang="en-US" altLang="zh-CN" sz="1900" kern="1200"/>
            <a:t>1</a:t>
          </a:r>
          <a:r>
            <a:rPr lang="zh-CN" altLang="en-US" sz="1900" kern="1200"/>
            <a:t> </a:t>
          </a:r>
          <a:r>
            <a:rPr lang="en-US" altLang="zh-CN" sz="1900" kern="1200"/>
            <a:t>second</a:t>
          </a:r>
          <a:endParaRPr lang="en-US" sz="1900" kern="1200"/>
        </a:p>
      </dsp:txBody>
      <dsp:txXfrm>
        <a:off x="0" y="1097319"/>
        <a:ext cx="6489509" cy="1095138"/>
      </dsp:txXfrm>
    </dsp:sp>
    <dsp:sp modelId="{1AF430E7-27A3-BA4C-AB34-B38F90FB0DB9}">
      <dsp:nvSpPr>
        <dsp:cNvPr id="0" name=""/>
        <dsp:cNvSpPr/>
      </dsp:nvSpPr>
      <dsp:spPr>
        <a:xfrm>
          <a:off x="0" y="2192457"/>
          <a:ext cx="64895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83B186-3380-7940-9777-CDCB877B5BA5}">
      <dsp:nvSpPr>
        <dsp:cNvPr id="0" name=""/>
        <dsp:cNvSpPr/>
      </dsp:nvSpPr>
      <dsp:spPr>
        <a:xfrm>
          <a:off x="0" y="2192457"/>
          <a:ext cx="6489509" cy="1095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Keywords must correspond to time within each company, the accuracy should reach to 100%</a:t>
          </a:r>
        </a:p>
        <a:p>
          <a:pPr marL="0" lvl="0" indent="0" algn="l" defTabSz="844550">
            <a:lnSpc>
              <a:spcPct val="90000"/>
            </a:lnSpc>
            <a:spcBef>
              <a:spcPct val="0"/>
            </a:spcBef>
            <a:spcAft>
              <a:spcPct val="35000"/>
            </a:spcAft>
            <a:buNone/>
          </a:pPr>
          <a:r>
            <a:rPr lang="en-US" altLang="zh-CN" sz="1900" kern="1200"/>
            <a:t>actual: 100%</a:t>
          </a:r>
          <a:endParaRPr lang="en-US" sz="1900" kern="1200"/>
        </a:p>
      </dsp:txBody>
      <dsp:txXfrm>
        <a:off x="0" y="2192457"/>
        <a:ext cx="6489509" cy="1095138"/>
      </dsp:txXfrm>
    </dsp:sp>
    <dsp:sp modelId="{34B4C708-8B28-434B-A93E-BB053AA1DE59}">
      <dsp:nvSpPr>
        <dsp:cNvPr id="0" name=""/>
        <dsp:cNvSpPr/>
      </dsp:nvSpPr>
      <dsp:spPr>
        <a:xfrm>
          <a:off x="0" y="3287596"/>
          <a:ext cx="64895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5928AB-A440-644C-A73F-D52E9C6F9330}">
      <dsp:nvSpPr>
        <dsp:cNvPr id="0" name=""/>
        <dsp:cNvSpPr/>
      </dsp:nvSpPr>
      <dsp:spPr>
        <a:xfrm>
          <a:off x="0" y="3287596"/>
          <a:ext cx="6489509" cy="867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chart should contain valid values, there will be 0 null value</a:t>
          </a:r>
        </a:p>
        <a:p>
          <a:pPr marL="0" lvl="0" indent="0" algn="l" defTabSz="844550">
            <a:lnSpc>
              <a:spcPct val="90000"/>
            </a:lnSpc>
            <a:spcBef>
              <a:spcPct val="0"/>
            </a:spcBef>
            <a:spcAft>
              <a:spcPct val="35000"/>
            </a:spcAft>
            <a:buNone/>
          </a:pPr>
          <a:r>
            <a:rPr lang="en-US" altLang="zh-CN" sz="1900" kern="1200"/>
            <a:t>actual</a:t>
          </a:r>
          <a:r>
            <a:rPr lang="zh-CN" altLang="en-US" sz="1900" kern="1200"/>
            <a:t> </a:t>
          </a:r>
          <a:r>
            <a:rPr lang="en-US" altLang="zh-CN" sz="1900" kern="1200"/>
            <a:t>result:</a:t>
          </a:r>
          <a:r>
            <a:rPr lang="zh-CN" altLang="en-US" sz="1900" kern="1200"/>
            <a:t> </a:t>
          </a:r>
          <a:r>
            <a:rPr lang="en-US" altLang="zh-CN" sz="1900" kern="1200"/>
            <a:t>0</a:t>
          </a:r>
          <a:r>
            <a:rPr lang="zh-CN" altLang="en-US" sz="1900" kern="1200"/>
            <a:t> </a:t>
          </a:r>
          <a:r>
            <a:rPr lang="en-US" altLang="zh-CN" sz="1900" kern="1200"/>
            <a:t>null</a:t>
          </a:r>
          <a:r>
            <a:rPr lang="zh-CN" altLang="en-US" sz="1900" kern="1200"/>
            <a:t> </a:t>
          </a:r>
          <a:r>
            <a:rPr lang="en-US" altLang="zh-CN" sz="1900" kern="1200"/>
            <a:t>value</a:t>
          </a:r>
          <a:endParaRPr lang="en-US" sz="1900" kern="1200"/>
        </a:p>
      </dsp:txBody>
      <dsp:txXfrm>
        <a:off x="0" y="3287596"/>
        <a:ext cx="6489509" cy="867645"/>
      </dsp:txXfrm>
    </dsp:sp>
    <dsp:sp modelId="{A2321B51-BC69-E143-B7EC-BA499C286D4E}">
      <dsp:nvSpPr>
        <dsp:cNvPr id="0" name=""/>
        <dsp:cNvSpPr/>
      </dsp:nvSpPr>
      <dsp:spPr>
        <a:xfrm>
          <a:off x="0" y="4155241"/>
          <a:ext cx="64895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3CEEFD-DAA2-F04A-8F6B-6761DF91D9AA}">
      <dsp:nvSpPr>
        <dsp:cNvPr id="0" name=""/>
        <dsp:cNvSpPr/>
      </dsp:nvSpPr>
      <dsp:spPr>
        <a:xfrm>
          <a:off x="0" y="4155241"/>
          <a:ext cx="6489509" cy="1095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It will take no more than 5s to query the result according to time period or the company name</a:t>
          </a:r>
        </a:p>
        <a:p>
          <a:pPr marL="0" lvl="0" indent="0" algn="l" defTabSz="844550">
            <a:lnSpc>
              <a:spcPct val="90000"/>
            </a:lnSpc>
            <a:spcBef>
              <a:spcPct val="0"/>
            </a:spcBef>
            <a:spcAft>
              <a:spcPct val="35000"/>
            </a:spcAft>
            <a:buNone/>
          </a:pPr>
          <a:r>
            <a:rPr lang="en-US" altLang="zh-CN" sz="1900" kern="1200" dirty="0"/>
            <a:t>actual</a:t>
          </a:r>
          <a:r>
            <a:rPr lang="zh-CN" altLang="en-US" sz="1900" kern="1200" dirty="0"/>
            <a:t> </a:t>
          </a:r>
          <a:r>
            <a:rPr lang="en-US" altLang="zh-CN" sz="1900" kern="1200" dirty="0"/>
            <a:t>result:</a:t>
          </a:r>
          <a:r>
            <a:rPr lang="zh-CN" altLang="en-US" sz="1900" kern="1200" dirty="0"/>
            <a:t> </a:t>
          </a:r>
          <a:r>
            <a:rPr lang="en-US" altLang="zh-CN" sz="1900" kern="1200" dirty="0"/>
            <a:t>2s</a:t>
          </a:r>
          <a:r>
            <a:rPr lang="zh-CN" altLang="en-US" sz="1900" kern="1200" dirty="0"/>
            <a:t> </a:t>
          </a:r>
          <a:r>
            <a:rPr lang="en-US" altLang="zh-CN" sz="1900" kern="1200" dirty="0"/>
            <a:t>– 10 s</a:t>
          </a:r>
          <a:r>
            <a:rPr lang="zh-CN" altLang="en-US" sz="1900" kern="1200" dirty="0"/>
            <a:t> </a:t>
          </a:r>
          <a:endParaRPr lang="en-US" sz="1900" kern="1200" dirty="0"/>
        </a:p>
      </dsp:txBody>
      <dsp:txXfrm>
        <a:off x="0" y="4155241"/>
        <a:ext cx="6489509" cy="10951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76425-522B-A74E-B289-4CE177BAD948}">
      <dsp:nvSpPr>
        <dsp:cNvPr id="0" name=""/>
        <dsp:cNvSpPr/>
      </dsp:nvSpPr>
      <dsp:spPr>
        <a:xfrm>
          <a:off x="0" y="2080"/>
          <a:ext cx="646540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094E5C-2234-8D4B-AD32-C8EDC99C7AEE}">
      <dsp:nvSpPr>
        <dsp:cNvPr id="0" name=""/>
        <dsp:cNvSpPr/>
      </dsp:nvSpPr>
      <dsp:spPr>
        <a:xfrm>
          <a:off x="0" y="2080"/>
          <a:ext cx="6465407" cy="95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04/01 </a:t>
          </a:r>
          <a:r>
            <a:rPr lang="en-US" altLang="zh-CN" sz="1900" kern="1200"/>
            <a:t>use</a:t>
          </a:r>
          <a:r>
            <a:rPr lang="en-US" sz="1900" kern="1200"/>
            <a:t> NLP to </a:t>
          </a:r>
          <a:r>
            <a:rPr lang="en-US" sz="1900" kern="1200">
              <a:latin typeface="Calibri Light" panose="020F0302020204030204"/>
            </a:rPr>
            <a:t>preprocess</a:t>
          </a:r>
          <a:r>
            <a:rPr lang="en-US" sz="1900" kern="1200"/>
            <a:t> the dataset </a:t>
          </a:r>
        </a:p>
        <a:p>
          <a:pPr marL="0" lvl="0" indent="0" algn="l" defTabSz="844550">
            <a:lnSpc>
              <a:spcPct val="90000"/>
            </a:lnSpc>
            <a:spcBef>
              <a:spcPct val="0"/>
            </a:spcBef>
            <a:spcAft>
              <a:spcPct val="35000"/>
            </a:spcAft>
            <a:buNone/>
          </a:pPr>
          <a:r>
            <a:rPr lang="en-US" altLang="zh-CN" sz="1900" kern="1200"/>
            <a:t>actual</a:t>
          </a:r>
          <a:r>
            <a:rPr lang="zh-CN" altLang="en-US" sz="1900" kern="1200"/>
            <a:t> </a:t>
          </a:r>
          <a:r>
            <a:rPr lang="en-US" altLang="zh-CN" sz="1900" kern="1200"/>
            <a:t>time:</a:t>
          </a:r>
          <a:r>
            <a:rPr lang="zh-CN" altLang="en-US" sz="1900" kern="1200"/>
            <a:t> </a:t>
          </a:r>
          <a:r>
            <a:rPr lang="en-US" altLang="zh-CN" sz="1900" kern="1200"/>
            <a:t>04/10</a:t>
          </a:r>
          <a:endParaRPr lang="zh-CN" altLang="en-US" sz="1900" kern="1200"/>
        </a:p>
      </dsp:txBody>
      <dsp:txXfrm>
        <a:off x="0" y="2080"/>
        <a:ext cx="6465407" cy="954879"/>
      </dsp:txXfrm>
    </dsp:sp>
    <dsp:sp modelId="{17D5B7E5-D658-4A19-9B78-F9E0425E733E}">
      <dsp:nvSpPr>
        <dsp:cNvPr id="0" name=""/>
        <dsp:cNvSpPr/>
      </dsp:nvSpPr>
      <dsp:spPr>
        <a:xfrm>
          <a:off x="0" y="956960"/>
          <a:ext cx="646540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1D7782-8650-4575-BD6E-1D4570960ECA}">
      <dsp:nvSpPr>
        <dsp:cNvPr id="0" name=""/>
        <dsp:cNvSpPr/>
      </dsp:nvSpPr>
      <dsp:spPr>
        <a:xfrm>
          <a:off x="0" y="956960"/>
          <a:ext cx="6465407" cy="1073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04/08 extract the keywords and </a:t>
          </a:r>
          <a:r>
            <a:rPr lang="en-US" sz="1900" kern="1200">
              <a:latin typeface="Calibri"/>
              <a:cs typeface="Calibri"/>
            </a:rPr>
            <a:t>arrange keywords in chronological order</a:t>
          </a:r>
        </a:p>
        <a:p>
          <a:pPr marL="0" lvl="0" indent="0" algn="l" defTabSz="844550">
            <a:lnSpc>
              <a:spcPct val="90000"/>
            </a:lnSpc>
            <a:spcBef>
              <a:spcPct val="0"/>
            </a:spcBef>
            <a:spcAft>
              <a:spcPct val="35000"/>
            </a:spcAft>
            <a:buNone/>
          </a:pPr>
          <a:r>
            <a:rPr lang="en-US" altLang="zh-CN" sz="1900" kern="1200">
              <a:latin typeface="Calibri"/>
              <a:cs typeface="Calibri"/>
            </a:rPr>
            <a:t>actual</a:t>
          </a:r>
          <a:r>
            <a:rPr lang="zh-CN" altLang="en-US" sz="1900" kern="1200">
              <a:latin typeface="Calibri"/>
              <a:cs typeface="Calibri"/>
            </a:rPr>
            <a:t> </a:t>
          </a:r>
          <a:r>
            <a:rPr lang="en-US" altLang="zh-CN" sz="1900" kern="1200">
              <a:latin typeface="Calibri"/>
              <a:cs typeface="Calibri"/>
            </a:rPr>
            <a:t>time:</a:t>
          </a:r>
          <a:r>
            <a:rPr lang="zh-CN" altLang="en-US" sz="1900" kern="1200">
              <a:latin typeface="Calibri"/>
              <a:cs typeface="Calibri"/>
            </a:rPr>
            <a:t> </a:t>
          </a:r>
          <a:r>
            <a:rPr lang="en-US" altLang="zh-CN" sz="1900" kern="1200">
              <a:latin typeface="Calibri"/>
              <a:cs typeface="Calibri"/>
            </a:rPr>
            <a:t>04/16</a:t>
          </a:r>
          <a:endParaRPr lang="en-US" sz="1900" kern="1200"/>
        </a:p>
      </dsp:txBody>
      <dsp:txXfrm>
        <a:off x="0" y="956960"/>
        <a:ext cx="6465407" cy="1073151"/>
      </dsp:txXfrm>
    </dsp:sp>
    <dsp:sp modelId="{1AF430E7-27A3-BA4C-AB34-B38F90FB0DB9}">
      <dsp:nvSpPr>
        <dsp:cNvPr id="0" name=""/>
        <dsp:cNvSpPr/>
      </dsp:nvSpPr>
      <dsp:spPr>
        <a:xfrm>
          <a:off x="0" y="2030111"/>
          <a:ext cx="646540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83B186-3380-7940-9777-CDCB877B5BA5}">
      <dsp:nvSpPr>
        <dsp:cNvPr id="0" name=""/>
        <dsp:cNvSpPr/>
      </dsp:nvSpPr>
      <dsp:spPr>
        <a:xfrm>
          <a:off x="0" y="2030111"/>
          <a:ext cx="6465407" cy="1073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04/15 generate the problems based on the keywords</a:t>
          </a:r>
        </a:p>
        <a:p>
          <a:pPr marL="0" lvl="0" indent="0" algn="l" defTabSz="844550">
            <a:lnSpc>
              <a:spcPct val="90000"/>
            </a:lnSpc>
            <a:spcBef>
              <a:spcPct val="0"/>
            </a:spcBef>
            <a:spcAft>
              <a:spcPct val="35000"/>
            </a:spcAft>
            <a:buNone/>
          </a:pPr>
          <a:r>
            <a:rPr lang="en-US" altLang="zh-CN" sz="1900" kern="1200"/>
            <a:t>actual</a:t>
          </a:r>
          <a:r>
            <a:rPr lang="zh-CN" altLang="en-US" sz="1900" kern="1200"/>
            <a:t> </a:t>
          </a:r>
          <a:r>
            <a:rPr lang="en-US" altLang="zh-CN" sz="1900" kern="1200"/>
            <a:t>time:</a:t>
          </a:r>
          <a:r>
            <a:rPr lang="zh-CN" altLang="en-US" sz="1900" kern="1200"/>
            <a:t> </a:t>
          </a:r>
          <a:r>
            <a:rPr lang="en-US" altLang="zh-CN" sz="1900" kern="1200"/>
            <a:t>04/25</a:t>
          </a:r>
          <a:r>
            <a:rPr lang="zh-CN" altLang="en-US" sz="1900" kern="1200"/>
            <a:t> </a:t>
          </a:r>
          <a:r>
            <a:rPr lang="en-US" altLang="zh-CN" sz="1900" kern="1200"/>
            <a:t>create</a:t>
          </a:r>
          <a:r>
            <a:rPr lang="zh-CN" altLang="en-US" sz="1900" kern="1200"/>
            <a:t> </a:t>
          </a:r>
          <a:r>
            <a:rPr lang="en-US" altLang="zh-CN" sz="1900" kern="1200"/>
            <a:t>API</a:t>
          </a:r>
          <a:r>
            <a:rPr lang="zh-CN" altLang="en-US" sz="1900" kern="1200"/>
            <a:t> </a:t>
          </a:r>
          <a:r>
            <a:rPr lang="en-US" altLang="zh-CN" sz="1900" kern="1200"/>
            <a:t>and</a:t>
          </a:r>
          <a:r>
            <a:rPr lang="zh-CN" altLang="en-US" sz="1900" kern="1200"/>
            <a:t> </a:t>
          </a:r>
          <a:r>
            <a:rPr lang="en-US" altLang="zh-CN" sz="1900" kern="1200"/>
            <a:t>search</a:t>
          </a:r>
          <a:r>
            <a:rPr lang="zh-CN" altLang="en-US" sz="1900" kern="1200"/>
            <a:t> </a:t>
          </a:r>
          <a:r>
            <a:rPr lang="en-US" altLang="zh-CN" sz="1900" kern="1200"/>
            <a:t>keywords</a:t>
          </a:r>
          <a:r>
            <a:rPr lang="zh-CN" altLang="en-US" sz="1900" kern="1200"/>
            <a:t> </a:t>
          </a:r>
          <a:r>
            <a:rPr lang="en-US" altLang="zh-CN" sz="1900" kern="1200"/>
            <a:t>from</a:t>
          </a:r>
          <a:r>
            <a:rPr lang="zh-CN" altLang="en-US" sz="1900" kern="1200"/>
            <a:t> </a:t>
          </a:r>
          <a:r>
            <a:rPr lang="en-US" altLang="zh-CN" sz="1900" kern="1200"/>
            <a:t>database</a:t>
          </a:r>
          <a:endParaRPr lang="en-US" sz="1900" kern="1200"/>
        </a:p>
      </dsp:txBody>
      <dsp:txXfrm>
        <a:off x="0" y="2030111"/>
        <a:ext cx="6465407" cy="1073151"/>
      </dsp:txXfrm>
    </dsp:sp>
    <dsp:sp modelId="{A2321B51-BC69-E143-B7EC-BA499C286D4E}">
      <dsp:nvSpPr>
        <dsp:cNvPr id="0" name=""/>
        <dsp:cNvSpPr/>
      </dsp:nvSpPr>
      <dsp:spPr>
        <a:xfrm>
          <a:off x="0" y="3103263"/>
          <a:ext cx="646540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3CEEFD-DAA2-F04A-8F6B-6761DF91D9AA}">
      <dsp:nvSpPr>
        <dsp:cNvPr id="0" name=""/>
        <dsp:cNvSpPr/>
      </dsp:nvSpPr>
      <dsp:spPr>
        <a:xfrm>
          <a:off x="0" y="3103263"/>
          <a:ext cx="6465407" cy="1073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04/22 generate the report based on the relationship between time and the problems</a:t>
          </a:r>
        </a:p>
        <a:p>
          <a:pPr marL="0" lvl="0" indent="0" algn="l" defTabSz="844550">
            <a:lnSpc>
              <a:spcPct val="90000"/>
            </a:lnSpc>
            <a:spcBef>
              <a:spcPct val="0"/>
            </a:spcBef>
            <a:spcAft>
              <a:spcPct val="35000"/>
            </a:spcAft>
            <a:buNone/>
          </a:pPr>
          <a:r>
            <a:rPr lang="en-US" altLang="zh-CN" sz="1900" kern="1200"/>
            <a:t>actual</a:t>
          </a:r>
          <a:r>
            <a:rPr lang="zh-CN" altLang="en-US" sz="1900" kern="1200"/>
            <a:t> </a:t>
          </a:r>
          <a:r>
            <a:rPr lang="en-US" altLang="zh-CN" sz="1900" kern="1200"/>
            <a:t>time:</a:t>
          </a:r>
          <a:r>
            <a:rPr lang="zh-CN" altLang="en-US" sz="1900" kern="1200"/>
            <a:t> </a:t>
          </a:r>
          <a:r>
            <a:rPr lang="en-US" altLang="zh-CN" sz="1900" kern="1200"/>
            <a:t>04/26</a:t>
          </a:r>
          <a:endParaRPr lang="en-US" sz="1900" kern="1200"/>
        </a:p>
      </dsp:txBody>
      <dsp:txXfrm>
        <a:off x="0" y="3103263"/>
        <a:ext cx="6465407" cy="1073151"/>
      </dsp:txXfrm>
    </dsp:sp>
    <dsp:sp modelId="{38FF7E9B-03A6-4F8A-90DA-2A1BFD79400C}">
      <dsp:nvSpPr>
        <dsp:cNvPr id="0" name=""/>
        <dsp:cNvSpPr/>
      </dsp:nvSpPr>
      <dsp:spPr>
        <a:xfrm>
          <a:off x="0" y="4176414"/>
          <a:ext cx="646540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451985-909A-4A4E-B49B-A3701BF9DBB6}">
      <dsp:nvSpPr>
        <dsp:cNvPr id="0" name=""/>
        <dsp:cNvSpPr/>
      </dsp:nvSpPr>
      <dsp:spPr>
        <a:xfrm>
          <a:off x="0" y="4176414"/>
          <a:ext cx="6465407" cy="1073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04/27 </a:t>
          </a:r>
          <a:r>
            <a:rPr lang="en-US" sz="1900" kern="1200">
              <a:latin typeface="Calibri"/>
              <a:cs typeface="Calibri"/>
            </a:rPr>
            <a:t>unit test</a:t>
          </a:r>
        </a:p>
        <a:p>
          <a:pPr marL="0" lvl="0" indent="0" algn="l" defTabSz="844550">
            <a:lnSpc>
              <a:spcPct val="90000"/>
            </a:lnSpc>
            <a:spcBef>
              <a:spcPct val="0"/>
            </a:spcBef>
            <a:spcAft>
              <a:spcPct val="35000"/>
            </a:spcAft>
            <a:buNone/>
          </a:pPr>
          <a:r>
            <a:rPr lang="en-US" sz="1900" kern="1200">
              <a:latin typeface="Calibri"/>
              <a:cs typeface="Calibri"/>
            </a:rPr>
            <a:t>actual time: 04/26</a:t>
          </a:r>
          <a:endParaRPr lang="en-US" sz="1900" kern="1200"/>
        </a:p>
      </dsp:txBody>
      <dsp:txXfrm>
        <a:off x="0" y="4176414"/>
        <a:ext cx="6465407" cy="10731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DC551-3578-4497-A289-52AF587102A1}">
      <dsp:nvSpPr>
        <dsp:cNvPr id="0" name=""/>
        <dsp:cNvSpPr/>
      </dsp:nvSpPr>
      <dsp:spPr>
        <a:xfrm>
          <a:off x="0" y="905470"/>
          <a:ext cx="6269038" cy="16716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A8B7C2-249B-45F1-9588-026BBC04D984}">
      <dsp:nvSpPr>
        <dsp:cNvPr id="0" name=""/>
        <dsp:cNvSpPr/>
      </dsp:nvSpPr>
      <dsp:spPr>
        <a:xfrm>
          <a:off x="505670" y="1281588"/>
          <a:ext cx="919400" cy="919400"/>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47BDD-E8CF-470A-8256-C4AC0EAD0609}">
      <dsp:nvSpPr>
        <dsp:cNvPr id="0" name=""/>
        <dsp:cNvSpPr/>
      </dsp:nvSpPr>
      <dsp:spPr>
        <a:xfrm>
          <a:off x="1930741" y="905470"/>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755650">
            <a:lnSpc>
              <a:spcPct val="100000"/>
            </a:lnSpc>
            <a:spcBef>
              <a:spcPct val="0"/>
            </a:spcBef>
            <a:spcAft>
              <a:spcPct val="35000"/>
            </a:spcAft>
            <a:buNone/>
          </a:pPr>
          <a:r>
            <a:rPr lang="en-US" sz="1700" kern="1200"/>
            <a:t>use</a:t>
          </a:r>
          <a:r>
            <a:rPr lang="zh-CN" altLang="en-US" sz="1700" kern="1200"/>
            <a:t> </a:t>
          </a:r>
          <a:r>
            <a:rPr lang="en-US" sz="1700" kern="1200" err="1">
              <a:latin typeface="Calibri Light" panose="020F0302020204030204"/>
            </a:rPr>
            <a:t>SparkNLP</a:t>
          </a:r>
          <a:r>
            <a:rPr lang="zh-CN" altLang="en-US" sz="1700" kern="1200"/>
            <a:t> </a:t>
          </a:r>
          <a:r>
            <a:rPr lang="en-US" sz="1700" kern="1200"/>
            <a:t>and</a:t>
          </a:r>
          <a:r>
            <a:rPr lang="zh-CN" altLang="en-US" sz="1700" kern="1200"/>
            <a:t> </a:t>
          </a:r>
          <a:r>
            <a:rPr lang="en-US" sz="1700" kern="1200"/>
            <a:t>Scala</a:t>
          </a:r>
          <a:r>
            <a:rPr lang="zh-CN" altLang="en-US" sz="1700" kern="1200"/>
            <a:t> </a:t>
          </a:r>
          <a:r>
            <a:rPr lang="en-US" sz="1700" kern="1200"/>
            <a:t>to</a:t>
          </a:r>
          <a:r>
            <a:rPr lang="zh-CN" altLang="en-US" sz="1700" kern="1200"/>
            <a:t> </a:t>
          </a:r>
          <a:r>
            <a:rPr lang="en-US" sz="1700" kern="1200"/>
            <a:t>do</a:t>
          </a:r>
          <a:r>
            <a:rPr lang="zh-CN" altLang="en-US" sz="1700" kern="1200"/>
            <a:t> </a:t>
          </a:r>
          <a:r>
            <a:rPr lang="en-US" sz="1700" kern="1200">
              <a:latin typeface="Calibri Light" panose="020F0302020204030204"/>
            </a:rPr>
            <a:t>preprocessing use</a:t>
          </a:r>
          <a:r>
            <a:rPr lang="zh-CN" altLang="en-US" sz="1700" kern="1200"/>
            <a:t> </a:t>
          </a:r>
          <a:r>
            <a:rPr lang="en-US" sz="1700" kern="1200"/>
            <a:t>Spark</a:t>
          </a:r>
          <a:r>
            <a:rPr lang="zh-CN" altLang="en-US" sz="1700" kern="1200"/>
            <a:t> </a:t>
          </a:r>
          <a:r>
            <a:rPr lang="en-US" sz="1700" kern="1200"/>
            <a:t>features</a:t>
          </a:r>
          <a:r>
            <a:rPr lang="zh-CN" altLang="en-US" sz="1700" kern="1200"/>
            <a:t> </a:t>
          </a:r>
          <a:r>
            <a:rPr lang="en-US" sz="1700" kern="1200"/>
            <a:t>to</a:t>
          </a:r>
          <a:r>
            <a:rPr lang="zh-CN" altLang="en-US" sz="1700" kern="1200"/>
            <a:t> </a:t>
          </a:r>
          <a:r>
            <a:rPr lang="en-US" sz="1700" kern="1200"/>
            <a:t>connect</a:t>
          </a:r>
          <a:r>
            <a:rPr lang="zh-CN" altLang="en-US" sz="1700" kern="1200"/>
            <a:t> </a:t>
          </a:r>
          <a:r>
            <a:rPr lang="en-US" sz="1700" kern="1200">
              <a:latin typeface="Calibri Light" panose="020F0302020204030204"/>
            </a:rPr>
            <a:t>JDBC use</a:t>
          </a:r>
          <a:r>
            <a:rPr lang="zh-CN" altLang="en-US" sz="1700" kern="1200"/>
            <a:t> </a:t>
          </a:r>
          <a:r>
            <a:rPr lang="en-US" sz="1700" kern="1200"/>
            <a:t>Scala</a:t>
          </a:r>
          <a:r>
            <a:rPr lang="zh-CN" altLang="en-US" sz="1700" kern="1200"/>
            <a:t> </a:t>
          </a:r>
          <a:r>
            <a:rPr lang="en-US" sz="1700" kern="1200"/>
            <a:t>play</a:t>
          </a:r>
          <a:r>
            <a:rPr lang="zh-CN" altLang="en-US" sz="1700" kern="1200"/>
            <a:t> </a:t>
          </a:r>
          <a:r>
            <a:rPr lang="en-US" sz="1700" kern="1200"/>
            <a:t>framework</a:t>
          </a:r>
          <a:r>
            <a:rPr lang="zh-CN" altLang="en-US" sz="1700" kern="1200"/>
            <a:t> </a:t>
          </a:r>
          <a:r>
            <a:rPr lang="en-US" sz="1700" kern="1200"/>
            <a:t>to</a:t>
          </a:r>
          <a:r>
            <a:rPr lang="zh-CN" altLang="en-US" sz="1700" kern="1200"/>
            <a:t> </a:t>
          </a:r>
          <a:r>
            <a:rPr lang="en-US" sz="1700" kern="1200"/>
            <a:t>build</a:t>
          </a:r>
          <a:r>
            <a:rPr lang="zh-CN" altLang="en-US" sz="1700" kern="1200"/>
            <a:t> </a:t>
          </a:r>
          <a:r>
            <a:rPr lang="en-US" sz="1700" kern="1200"/>
            <a:t>a</a:t>
          </a:r>
          <a:r>
            <a:rPr lang="zh-CN" altLang="en-US" sz="1700" kern="1200"/>
            <a:t> </a:t>
          </a:r>
          <a:r>
            <a:rPr lang="en-US" sz="1700" kern="1200">
              <a:latin typeface="Calibri Light" panose="020F0302020204030204"/>
            </a:rPr>
            <a:t>back-end</a:t>
          </a:r>
          <a:r>
            <a:rPr lang="zh-CN" altLang="en-US" sz="1700" kern="1200"/>
            <a:t> </a:t>
          </a:r>
          <a:r>
            <a:rPr lang="en-US" sz="1700" kern="1200"/>
            <a:t>system</a:t>
          </a:r>
          <a:r>
            <a:rPr lang="zh-CN" altLang="en-US" sz="1700" kern="1200"/>
            <a:t> </a:t>
          </a:r>
          <a:r>
            <a:rPr lang="en-US" sz="1700" kern="1200"/>
            <a:t>and</a:t>
          </a:r>
          <a:r>
            <a:rPr lang="zh-CN" altLang="en-US" sz="1700" kern="1200"/>
            <a:t> </a:t>
          </a:r>
          <a:r>
            <a:rPr lang="en-US" sz="1700" kern="1200"/>
            <a:t>create</a:t>
          </a:r>
          <a:r>
            <a:rPr lang="zh-CN" altLang="en-US" sz="1700" kern="1200"/>
            <a:t> </a:t>
          </a:r>
          <a:r>
            <a:rPr lang="en-US" sz="1700" kern="1200"/>
            <a:t>rest</a:t>
          </a:r>
          <a:r>
            <a:rPr lang="zh-CN" altLang="en-US" sz="1700" kern="1200"/>
            <a:t> </a:t>
          </a:r>
          <a:r>
            <a:rPr lang="en-US" sz="1700" kern="1200">
              <a:latin typeface="Calibri Light" panose="020F0302020204030204"/>
            </a:rPr>
            <a:t>APIs use</a:t>
          </a:r>
          <a:r>
            <a:rPr lang="zh-CN" altLang="en-US" sz="1700" kern="1200"/>
            <a:t> </a:t>
          </a:r>
          <a:r>
            <a:rPr lang="en-US" sz="1700" kern="1200"/>
            <a:t>React</a:t>
          </a:r>
          <a:r>
            <a:rPr lang="zh-CN" altLang="en-US" sz="1700" kern="1200"/>
            <a:t> </a:t>
          </a:r>
          <a:r>
            <a:rPr lang="en-US" sz="1700" kern="1200"/>
            <a:t>to</a:t>
          </a:r>
          <a:r>
            <a:rPr lang="zh-CN" altLang="en-US" sz="1700" kern="1200"/>
            <a:t> </a:t>
          </a:r>
          <a:r>
            <a:rPr lang="en-US" sz="1700" kern="1200"/>
            <a:t>achieve</a:t>
          </a:r>
          <a:r>
            <a:rPr lang="zh-CN" altLang="en-US" sz="1700" kern="1200"/>
            <a:t> </a:t>
          </a:r>
          <a:r>
            <a:rPr lang="en-US" sz="1700" kern="1200"/>
            <a:t>UI</a:t>
          </a:r>
          <a:r>
            <a:rPr lang="zh-CN" altLang="en-US" sz="1700" kern="1200"/>
            <a:t> </a:t>
          </a:r>
          <a:r>
            <a:rPr lang="en-US" sz="1700" kern="1200"/>
            <a:t>and</a:t>
          </a:r>
          <a:r>
            <a:rPr lang="zh-CN" altLang="en-US" sz="1700" kern="1200"/>
            <a:t> </a:t>
          </a:r>
          <a:r>
            <a:rPr lang="en-US" sz="1700" kern="1200"/>
            <a:t>report</a:t>
          </a:r>
          <a:endParaRPr lang="en-US" sz="1700" kern="1200">
            <a:latin typeface="Calibri Light" panose="020F0302020204030204"/>
          </a:endParaRPr>
        </a:p>
      </dsp:txBody>
      <dsp:txXfrm>
        <a:off x="1930741" y="905470"/>
        <a:ext cx="4338296" cy="1671637"/>
      </dsp:txXfrm>
    </dsp:sp>
    <dsp:sp modelId="{523B41A4-9B99-4EDC-B6C1-37975C0FAF5C}">
      <dsp:nvSpPr>
        <dsp:cNvPr id="0" name=""/>
        <dsp:cNvSpPr/>
      </dsp:nvSpPr>
      <dsp:spPr>
        <a:xfrm>
          <a:off x="0" y="2978167"/>
          <a:ext cx="6269038" cy="16716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833AA6-D410-4F87-9F63-9760D18F550A}">
      <dsp:nvSpPr>
        <dsp:cNvPr id="0" name=""/>
        <dsp:cNvSpPr/>
      </dsp:nvSpPr>
      <dsp:spPr>
        <a:xfrm>
          <a:off x="505670" y="3371135"/>
          <a:ext cx="919400" cy="919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595B1-4716-455B-9DEF-A4B6349B5BA5}">
      <dsp:nvSpPr>
        <dsp:cNvPr id="0" name=""/>
        <dsp:cNvSpPr/>
      </dsp:nvSpPr>
      <dsp:spPr>
        <a:xfrm>
          <a:off x="1528103" y="3003442"/>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755650">
            <a:lnSpc>
              <a:spcPct val="100000"/>
            </a:lnSpc>
            <a:spcBef>
              <a:spcPct val="0"/>
            </a:spcBef>
            <a:spcAft>
              <a:spcPct val="35000"/>
            </a:spcAft>
            <a:buNone/>
          </a:pPr>
          <a:r>
            <a:rPr lang="en-US" sz="1700" kern="1200"/>
            <a:t>Code Repository: https://github.com/abbottqwq/finalproject</a:t>
          </a:r>
        </a:p>
      </dsp:txBody>
      <dsp:txXfrm>
        <a:off x="1528103" y="3003442"/>
        <a:ext cx="4338296" cy="16716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2E46B-1A54-4FFF-B0ED-A633E6774FE2}" type="datetimeFigureOut">
              <a:t>4/28/22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DC614-4D5B-4973-8E13-77AB096E9C36}" type="slidenum">
              <a:t>‹#›</a:t>
            </a:fld>
            <a:endParaRPr lang="zh-CN" altLang="en-US"/>
          </a:p>
        </p:txBody>
      </p:sp>
    </p:spTree>
    <p:extLst>
      <p:ext uri="{BB962C8B-B14F-4D97-AF65-F5344CB8AC3E}">
        <p14:creationId xmlns:p14="http://schemas.microsoft.com/office/powerpoint/2010/main" val="1792844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cs typeface="Calibri"/>
            </a:endParaRPr>
          </a:p>
        </p:txBody>
      </p:sp>
      <p:sp>
        <p:nvSpPr>
          <p:cNvPr id="4" name="Slide Number Placeholder 3"/>
          <p:cNvSpPr>
            <a:spLocks noGrp="1"/>
          </p:cNvSpPr>
          <p:nvPr>
            <p:ph type="sldNum" sz="quarter" idx="5"/>
          </p:nvPr>
        </p:nvSpPr>
        <p:spPr/>
        <p:txBody>
          <a:bodyPr/>
          <a:lstStyle/>
          <a:p>
            <a:fld id="{7BADC614-4D5B-4973-8E13-77AB096E9C36}" type="slidenum">
              <a:rPr lang="en-US"/>
              <a:t>2</a:t>
            </a:fld>
            <a:endParaRPr lang="en-US" altLang="zh-CN"/>
          </a:p>
        </p:txBody>
      </p:sp>
    </p:spTree>
    <p:extLst>
      <p:ext uri="{BB962C8B-B14F-4D97-AF65-F5344CB8AC3E}">
        <p14:creationId xmlns:p14="http://schemas.microsoft.com/office/powerpoint/2010/main" val="4113570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ADC614-4D5B-4973-8E13-77AB096E9C36}" type="slidenum">
              <a:rPr lang="en-US" smtClean="0"/>
              <a:t>3</a:t>
            </a:fld>
            <a:endParaRPr lang="en-US" altLang="zh-CN"/>
          </a:p>
        </p:txBody>
      </p:sp>
    </p:spTree>
    <p:extLst>
      <p:ext uri="{BB962C8B-B14F-4D97-AF65-F5344CB8AC3E}">
        <p14:creationId xmlns:p14="http://schemas.microsoft.com/office/powerpoint/2010/main" val="359586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ea typeface="等线"/>
            </a:endParaRPr>
          </a:p>
        </p:txBody>
      </p:sp>
      <p:sp>
        <p:nvSpPr>
          <p:cNvPr id="4" name="灯片编号占位符 3"/>
          <p:cNvSpPr>
            <a:spLocks noGrp="1"/>
          </p:cNvSpPr>
          <p:nvPr>
            <p:ph type="sldNum" sz="quarter" idx="5"/>
          </p:nvPr>
        </p:nvSpPr>
        <p:spPr/>
        <p:txBody>
          <a:bodyPr/>
          <a:lstStyle/>
          <a:p>
            <a:fld id="{7BADC614-4D5B-4973-8E13-77AB096E9C36}" type="slidenum">
              <a:t>4</a:t>
            </a:fld>
            <a:endParaRPr lang="zh-CN" altLang="en-US"/>
          </a:p>
        </p:txBody>
      </p:sp>
    </p:spTree>
    <p:extLst>
      <p:ext uri="{BB962C8B-B14F-4D97-AF65-F5344CB8AC3E}">
        <p14:creationId xmlns:p14="http://schemas.microsoft.com/office/powerpoint/2010/main" val="1792112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2022/4/28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805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2022/4/28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7730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2022/4/28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7288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2022/4/28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07401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2022/4/28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40705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2022/4/28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8870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D17B11-CCD8-4EEC-AD7E-F410C1454966}" type="datetimeFigureOut">
              <a:rPr lang="zh-CN" altLang="en-US" smtClean="0"/>
              <a:t>2022/4/28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06808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D17B11-CCD8-4EEC-AD7E-F410C1454966}" type="datetimeFigureOut">
              <a:rPr lang="zh-CN" altLang="en-US" smtClean="0"/>
              <a:t>2022/4/28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18719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D17B11-CCD8-4EEC-AD7E-F410C1454966}" type="datetimeFigureOut">
              <a:rPr lang="zh-CN" altLang="en-US" smtClean="0"/>
              <a:t>2022/4/28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20056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2022/4/28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15326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2022/4/28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39004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17B11-CCD8-4EEC-AD7E-F410C1454966}" type="datetimeFigureOut">
              <a:rPr lang="zh-CN" altLang="en-US" smtClean="0"/>
              <a:t>2022/4/28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63146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副标题 2"/>
          <p:cNvSpPr>
            <a:spLocks noGrp="1"/>
          </p:cNvSpPr>
          <p:nvPr>
            <p:ph type="subTitle" idx="1"/>
          </p:nvPr>
        </p:nvSpPr>
        <p:spPr>
          <a:xfrm>
            <a:off x="4439633" y="4518923"/>
            <a:ext cx="3312734" cy="1141851"/>
          </a:xfrm>
          <a:noFill/>
        </p:spPr>
        <p:txBody>
          <a:bodyPr vert="horz" lIns="91440" tIns="45720" rIns="91440" bIns="45720" rtlCol="0" anchor="t">
            <a:normAutofit fontScale="70000" lnSpcReduction="20000"/>
          </a:bodyPr>
          <a:lstStyle/>
          <a:p>
            <a:r>
              <a:rPr lang="zh-CN" altLang="en-US" sz="2000">
                <a:solidFill>
                  <a:srgbClr val="080808"/>
                </a:solidFill>
                <a:ea typeface="宋体"/>
                <a:cs typeface="Calibri"/>
              </a:rPr>
              <a:t>Team 4</a:t>
            </a:r>
            <a:endParaRPr lang="en-US" altLang="zh-CN"/>
          </a:p>
          <a:p>
            <a:r>
              <a:rPr lang="zh-CN" altLang="en-US" sz="2000">
                <a:solidFill>
                  <a:srgbClr val="080808"/>
                </a:solidFill>
                <a:ea typeface="宋体"/>
                <a:cs typeface="Calibri"/>
              </a:rPr>
              <a:t>Yijun Lin</a:t>
            </a:r>
            <a:endParaRPr lang="zh-CN"/>
          </a:p>
          <a:p>
            <a:r>
              <a:rPr lang="zh-CN" altLang="en-US" sz="2000">
                <a:solidFill>
                  <a:srgbClr val="080808"/>
                </a:solidFill>
                <a:ea typeface="宋体"/>
                <a:cs typeface="Calibri"/>
              </a:rPr>
              <a:t>Zhuohui Li</a:t>
            </a:r>
          </a:p>
          <a:p>
            <a:r>
              <a:rPr lang="zh-CN" altLang="en-US" sz="2000">
                <a:solidFill>
                  <a:srgbClr val="080808"/>
                </a:solidFill>
                <a:ea typeface="宋体"/>
                <a:cs typeface="Calibri"/>
              </a:rPr>
              <a:t>Yang Song</a:t>
            </a:r>
          </a:p>
        </p:txBody>
      </p:sp>
      <p:sp>
        <p:nvSpPr>
          <p:cNvPr id="2" name="标题 1"/>
          <p:cNvSpPr>
            <a:spLocks noGrp="1"/>
          </p:cNvSpPr>
          <p:nvPr>
            <p:ph type="ctrTitle"/>
          </p:nvPr>
        </p:nvSpPr>
        <p:spPr>
          <a:xfrm>
            <a:off x="2285273" y="2353641"/>
            <a:ext cx="7621454" cy="2159001"/>
          </a:xfrm>
          <a:noFill/>
        </p:spPr>
        <p:txBody>
          <a:bodyPr anchor="ctr">
            <a:normAutofit/>
          </a:bodyPr>
          <a:lstStyle/>
          <a:p>
            <a:r>
              <a:rPr lang="en-US" altLang="zh-CN" sz="3600">
                <a:ea typeface="+mj-lt"/>
                <a:cs typeface="+mj-lt"/>
              </a:rPr>
              <a:t>Cu</a:t>
            </a:r>
            <a:r>
              <a:rPr lang="zh-CN" sz="3600">
                <a:ea typeface="+mj-lt"/>
                <a:cs typeface="+mj-lt"/>
              </a:rPr>
              <a:t>st</a:t>
            </a:r>
            <a:r>
              <a:rPr lang="en-US" altLang="zh-CN" sz="3600">
                <a:ea typeface="+mj-lt"/>
                <a:cs typeface="+mj-lt"/>
              </a:rPr>
              <a:t>om</a:t>
            </a:r>
            <a:r>
              <a:rPr lang="zh-CN" sz="3600">
                <a:ea typeface="+mj-lt"/>
                <a:cs typeface="+mj-lt"/>
              </a:rPr>
              <a:t>er</a:t>
            </a:r>
            <a:r>
              <a:rPr lang="zh-CN" altLang="en-US" sz="3600">
                <a:ea typeface="+mj-lt"/>
                <a:cs typeface="+mj-lt"/>
              </a:rPr>
              <a:t> </a:t>
            </a:r>
            <a:r>
              <a:rPr lang="en-US" altLang="zh-CN" sz="3600">
                <a:ea typeface="+mj-lt"/>
                <a:cs typeface="+mj-lt"/>
              </a:rPr>
              <a:t>Supp</a:t>
            </a:r>
            <a:r>
              <a:rPr lang="zh-CN" sz="3600">
                <a:ea typeface="+mj-lt"/>
                <a:cs typeface="+mj-lt"/>
              </a:rPr>
              <a:t>or</a:t>
            </a:r>
            <a:r>
              <a:rPr lang="en-US" altLang="zh-CN" sz="3600">
                <a:ea typeface="+mj-lt"/>
                <a:cs typeface="+mj-lt"/>
              </a:rPr>
              <a:t>t</a:t>
            </a:r>
            <a:r>
              <a:rPr lang="zh-CN" altLang="en-US" sz="3600">
                <a:ea typeface="+mj-lt"/>
                <a:cs typeface="+mj-lt"/>
              </a:rPr>
              <a:t> </a:t>
            </a:r>
            <a:r>
              <a:rPr lang="en-US" altLang="zh-CN" sz="3600">
                <a:ea typeface="+mj-lt"/>
                <a:cs typeface="+mj-lt"/>
              </a:rPr>
              <a:t>o</a:t>
            </a:r>
            <a:r>
              <a:rPr lang="zh-CN" sz="3600">
                <a:ea typeface="+mj-lt"/>
                <a:cs typeface="+mj-lt"/>
              </a:rPr>
              <a:t>n</a:t>
            </a:r>
            <a:r>
              <a:rPr lang="zh-CN" altLang="en-US" sz="3600">
                <a:ea typeface="+mj-lt"/>
                <a:cs typeface="+mj-lt"/>
              </a:rPr>
              <a:t> </a:t>
            </a:r>
            <a:r>
              <a:rPr lang="en-US" altLang="zh-CN" sz="3600">
                <a:ea typeface="+mj-lt"/>
                <a:cs typeface="+mj-lt"/>
              </a:rPr>
              <a:t>Twitt</a:t>
            </a:r>
            <a:r>
              <a:rPr lang="zh-CN" sz="3600">
                <a:ea typeface="+mj-lt"/>
                <a:cs typeface="+mj-lt"/>
              </a:rPr>
              <a:t>e</a:t>
            </a:r>
            <a:r>
              <a:rPr lang="en-US" altLang="zh-CN" sz="3600">
                <a:ea typeface="+mj-lt"/>
                <a:cs typeface="+mj-lt"/>
              </a:rPr>
              <a:t>r</a:t>
            </a:r>
            <a:r>
              <a:rPr lang="zh-CN" altLang="en-US" sz="3600">
                <a:ea typeface="+mj-lt"/>
                <a:cs typeface="+mj-lt"/>
              </a:rPr>
              <a:t> </a:t>
            </a:r>
            <a:r>
              <a:rPr lang="en-US" altLang="zh-CN" sz="3600">
                <a:ea typeface="+mj-lt"/>
                <a:cs typeface="+mj-lt"/>
              </a:rPr>
              <a:t>A</a:t>
            </a:r>
            <a:r>
              <a:rPr lang="zh-CN" sz="3600">
                <a:ea typeface="+mj-lt"/>
                <a:cs typeface="+mj-lt"/>
              </a:rPr>
              <a:t>na</a:t>
            </a:r>
            <a:r>
              <a:rPr lang="en-US" altLang="zh-CN" sz="3600">
                <a:ea typeface="+mj-lt"/>
                <a:cs typeface="+mj-lt"/>
              </a:rPr>
              <a:t>l</a:t>
            </a:r>
            <a:r>
              <a:rPr lang="zh-CN" sz="3600">
                <a:ea typeface="+mj-lt"/>
                <a:cs typeface="+mj-lt"/>
              </a:rPr>
              <a:t>ys</a:t>
            </a:r>
            <a:r>
              <a:rPr lang="en-US" altLang="zh-CN" sz="3600">
                <a:ea typeface="+mj-lt"/>
                <a:cs typeface="+mj-lt"/>
              </a:rPr>
              <a:t>is</a:t>
            </a:r>
            <a:endParaRPr lang="en-US" altLang="zh-CN"/>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0308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A3858-FA72-4AC0-114F-69B67364A093}"/>
              </a:ext>
            </a:extLst>
          </p:cNvPr>
          <p:cNvSpPr>
            <a:spLocks noGrp="1"/>
          </p:cNvSpPr>
          <p:nvPr>
            <p:ph type="title"/>
          </p:nvPr>
        </p:nvSpPr>
        <p:spPr>
          <a:xfrm>
            <a:off x="524741" y="620392"/>
            <a:ext cx="3808268" cy="5504688"/>
          </a:xfrm>
        </p:spPr>
        <p:txBody>
          <a:bodyPr>
            <a:normAutofit/>
          </a:bodyPr>
          <a:lstStyle/>
          <a:p>
            <a:r>
              <a:rPr lang="en-US" sz="6000">
                <a:solidFill>
                  <a:schemeClr val="bg1"/>
                </a:solidFill>
                <a:cs typeface="Calibri Light"/>
              </a:rPr>
              <a:t>Data sources</a:t>
            </a:r>
            <a:endParaRPr lang="en-US" sz="6000">
              <a:solidFill>
                <a:schemeClr val="bg1"/>
              </a:solidFill>
            </a:endParaRPr>
          </a:p>
        </p:txBody>
      </p:sp>
      <p:graphicFrame>
        <p:nvGraphicFramePr>
          <p:cNvPr id="5" name="Content Placeholder 2">
            <a:extLst>
              <a:ext uri="{FF2B5EF4-FFF2-40B4-BE49-F238E27FC236}">
                <a16:creationId xmlns:a16="http://schemas.microsoft.com/office/drawing/2014/main" id="{DEF4CFA1-B54A-6AAA-0FC9-8141189278FE}"/>
              </a:ext>
            </a:extLst>
          </p:cNvPr>
          <p:cNvGraphicFramePr>
            <a:graphicFrameLocks noGrp="1"/>
          </p:cNvGraphicFramePr>
          <p:nvPr>
            <p:ph idx="1"/>
            <p:extLst>
              <p:ext uri="{D42A27DB-BD31-4B8C-83A1-F6EECF244321}">
                <p14:modId xmlns:p14="http://schemas.microsoft.com/office/powerpoint/2010/main" val="41004104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708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B1DA16-E124-ADAF-7E56-2C5661BD4663}"/>
              </a:ext>
            </a:extLst>
          </p:cNvPr>
          <p:cNvSpPr>
            <a:spLocks noGrp="1"/>
          </p:cNvSpPr>
          <p:nvPr>
            <p:ph type="title"/>
          </p:nvPr>
        </p:nvSpPr>
        <p:spPr>
          <a:xfrm>
            <a:off x="943277" y="712269"/>
            <a:ext cx="3370998" cy="5502264"/>
          </a:xfrm>
        </p:spPr>
        <p:txBody>
          <a:bodyPr>
            <a:normAutofit/>
          </a:bodyPr>
          <a:lstStyle/>
          <a:p>
            <a:r>
              <a:rPr lang="en-US">
                <a:solidFill>
                  <a:srgbClr val="FFFFFF"/>
                </a:solidFill>
                <a:cs typeface="Calibri Light"/>
              </a:rPr>
              <a:t>Goals of the project</a:t>
            </a:r>
            <a:endParaRPr lang="en-US">
              <a:solidFill>
                <a:srgbClr val="FFFFFF"/>
              </a:solidFill>
            </a:endParaRP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747FB6F-F8C0-6A7B-4C22-92618A9522F1}"/>
              </a:ext>
            </a:extLst>
          </p:cNvPr>
          <p:cNvGraphicFramePr>
            <a:graphicFrameLocks noGrp="1"/>
          </p:cNvGraphicFramePr>
          <p:nvPr>
            <p:ph idx="1"/>
            <p:extLst>
              <p:ext uri="{D42A27DB-BD31-4B8C-83A1-F6EECF244321}">
                <p14:modId xmlns:p14="http://schemas.microsoft.com/office/powerpoint/2010/main" val="4271469928"/>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7" name="Picture 27" descr="Shape, arrow&#10;&#10;Description automatically generated">
            <a:extLst>
              <a:ext uri="{FF2B5EF4-FFF2-40B4-BE49-F238E27FC236}">
                <a16:creationId xmlns:a16="http://schemas.microsoft.com/office/drawing/2014/main" id="{59835294-8C63-ED07-13D1-6F6D11F3801D}"/>
              </a:ext>
            </a:extLst>
          </p:cNvPr>
          <p:cNvPicPr>
            <a:picLocks noChangeAspect="1"/>
          </p:cNvPicPr>
          <p:nvPr/>
        </p:nvPicPr>
        <p:blipFill>
          <a:blip r:embed="rId8"/>
          <a:stretch>
            <a:fillRect/>
          </a:stretch>
        </p:blipFill>
        <p:spPr>
          <a:xfrm>
            <a:off x="11005079" y="1714272"/>
            <a:ext cx="500994" cy="492755"/>
          </a:xfrm>
          <a:prstGeom prst="rect">
            <a:avLst/>
          </a:prstGeom>
        </p:spPr>
      </p:pic>
      <p:pic>
        <p:nvPicPr>
          <p:cNvPr id="48" name="Picture 27" descr="Shape, arrow&#10;&#10;Description automatically generated">
            <a:extLst>
              <a:ext uri="{FF2B5EF4-FFF2-40B4-BE49-F238E27FC236}">
                <a16:creationId xmlns:a16="http://schemas.microsoft.com/office/drawing/2014/main" id="{A094E087-7053-77E7-4404-FE987E9FFDF8}"/>
              </a:ext>
            </a:extLst>
          </p:cNvPr>
          <p:cNvPicPr>
            <a:picLocks noChangeAspect="1"/>
          </p:cNvPicPr>
          <p:nvPr/>
        </p:nvPicPr>
        <p:blipFill>
          <a:blip r:embed="rId8"/>
          <a:stretch>
            <a:fillRect/>
          </a:stretch>
        </p:blipFill>
        <p:spPr>
          <a:xfrm>
            <a:off x="11005826" y="3712946"/>
            <a:ext cx="500994" cy="492755"/>
          </a:xfrm>
          <a:prstGeom prst="rect">
            <a:avLst/>
          </a:prstGeom>
        </p:spPr>
      </p:pic>
      <p:pic>
        <p:nvPicPr>
          <p:cNvPr id="69" name="Picture 27" descr="Shape, arrow&#10;&#10;Description automatically generated">
            <a:extLst>
              <a:ext uri="{FF2B5EF4-FFF2-40B4-BE49-F238E27FC236}">
                <a16:creationId xmlns:a16="http://schemas.microsoft.com/office/drawing/2014/main" id="{78964C50-DE71-DCDD-C14A-CA06243FB6D7}"/>
              </a:ext>
            </a:extLst>
          </p:cNvPr>
          <p:cNvPicPr>
            <a:picLocks noChangeAspect="1"/>
          </p:cNvPicPr>
          <p:nvPr/>
        </p:nvPicPr>
        <p:blipFill>
          <a:blip r:embed="rId8"/>
          <a:stretch>
            <a:fillRect/>
          </a:stretch>
        </p:blipFill>
        <p:spPr>
          <a:xfrm>
            <a:off x="11006574" y="5683742"/>
            <a:ext cx="500994" cy="492755"/>
          </a:xfrm>
          <a:prstGeom prst="rect">
            <a:avLst/>
          </a:prstGeom>
        </p:spPr>
      </p:pic>
    </p:spTree>
    <p:extLst>
      <p:ext uri="{BB962C8B-B14F-4D97-AF65-F5344CB8AC3E}">
        <p14:creationId xmlns:p14="http://schemas.microsoft.com/office/powerpoint/2010/main" val="53508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1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06362-5D17-6E42-45AF-D1519EF0E6AE}"/>
              </a:ext>
            </a:extLst>
          </p:cNvPr>
          <p:cNvSpPr>
            <a:spLocks noGrp="1"/>
          </p:cNvSpPr>
          <p:nvPr>
            <p:ph type="title"/>
          </p:nvPr>
        </p:nvSpPr>
        <p:spPr>
          <a:xfrm>
            <a:off x="524741" y="620392"/>
            <a:ext cx="3808268" cy="5504688"/>
          </a:xfrm>
        </p:spPr>
        <p:txBody>
          <a:bodyPr>
            <a:normAutofit/>
          </a:bodyPr>
          <a:lstStyle/>
          <a:p>
            <a:r>
              <a:rPr lang="en-US" sz="5100">
                <a:solidFill>
                  <a:schemeClr val="bg1"/>
                </a:solidFill>
                <a:cs typeface="Calibri Light"/>
              </a:rPr>
              <a:t>Methodology</a:t>
            </a:r>
            <a:endParaRPr lang="en-US" sz="5100">
              <a:solidFill>
                <a:schemeClr val="bg1"/>
              </a:solidFill>
            </a:endParaRPr>
          </a:p>
        </p:txBody>
      </p:sp>
      <p:graphicFrame>
        <p:nvGraphicFramePr>
          <p:cNvPr id="5" name="Content Placeholder 2">
            <a:extLst>
              <a:ext uri="{FF2B5EF4-FFF2-40B4-BE49-F238E27FC236}">
                <a16:creationId xmlns:a16="http://schemas.microsoft.com/office/drawing/2014/main" id="{2291DFE4-2DEC-729C-A65B-4E29FBB77A00}"/>
              </a:ext>
            </a:extLst>
          </p:cNvPr>
          <p:cNvGraphicFramePr>
            <a:graphicFrameLocks noGrp="1"/>
          </p:cNvGraphicFramePr>
          <p:nvPr>
            <p:ph idx="1"/>
            <p:extLst>
              <p:ext uri="{D42A27DB-BD31-4B8C-83A1-F6EECF244321}">
                <p14:modId xmlns:p14="http://schemas.microsoft.com/office/powerpoint/2010/main" val="3010906171"/>
              </p:ext>
            </p:extLst>
          </p:nvPr>
        </p:nvGraphicFramePr>
        <p:xfrm>
          <a:off x="5276675" y="209726"/>
          <a:ext cx="6515932" cy="6411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00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7CA554-3CFD-82A7-CF10-F77E449C0CA6}"/>
              </a:ext>
            </a:extLst>
          </p:cNvPr>
          <p:cNvSpPr>
            <a:spLocks noGrp="1"/>
          </p:cNvSpPr>
          <p:nvPr>
            <p:ph type="title"/>
          </p:nvPr>
        </p:nvSpPr>
        <p:spPr>
          <a:xfrm>
            <a:off x="524741" y="620392"/>
            <a:ext cx="3808268" cy="5504688"/>
          </a:xfrm>
        </p:spPr>
        <p:txBody>
          <a:bodyPr>
            <a:normAutofit/>
          </a:bodyPr>
          <a:lstStyle/>
          <a:p>
            <a:r>
              <a:rPr lang="en-US" sz="6000">
                <a:solidFill>
                  <a:schemeClr val="bg1"/>
                </a:solidFill>
                <a:cs typeface="Calibri Light"/>
              </a:rPr>
              <a:t>Use cases</a:t>
            </a:r>
            <a:endParaRPr lang="en-US" sz="6000">
              <a:solidFill>
                <a:schemeClr val="bg1"/>
              </a:solidFill>
            </a:endParaRPr>
          </a:p>
        </p:txBody>
      </p:sp>
      <p:graphicFrame>
        <p:nvGraphicFramePr>
          <p:cNvPr id="5" name="Content Placeholder 2">
            <a:extLst>
              <a:ext uri="{FF2B5EF4-FFF2-40B4-BE49-F238E27FC236}">
                <a16:creationId xmlns:a16="http://schemas.microsoft.com/office/drawing/2014/main" id="{8B41C1A4-C187-F1E9-A4AF-787F68110498}"/>
              </a:ext>
            </a:extLst>
          </p:cNvPr>
          <p:cNvGraphicFramePr>
            <a:graphicFrameLocks noGrp="1"/>
          </p:cNvGraphicFramePr>
          <p:nvPr>
            <p:ph idx="1"/>
            <p:extLst>
              <p:ext uri="{D42A27DB-BD31-4B8C-83A1-F6EECF244321}">
                <p14:modId xmlns:p14="http://schemas.microsoft.com/office/powerpoint/2010/main" val="407283583"/>
              </p:ext>
            </p:extLst>
          </p:nvPr>
        </p:nvGraphicFramePr>
        <p:xfrm>
          <a:off x="5234152" y="262759"/>
          <a:ext cx="6779171" cy="6411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970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FE35684-9283-28B8-AFD3-D51A78589201}"/>
              </a:ext>
            </a:extLst>
          </p:cNvPr>
          <p:cNvSpPr>
            <a:spLocks noGrp="1"/>
          </p:cNvSpPr>
          <p:nvPr>
            <p:ph type="title"/>
          </p:nvPr>
        </p:nvSpPr>
        <p:spPr>
          <a:xfrm>
            <a:off x="1322754" y="1522820"/>
            <a:ext cx="2748041" cy="3601914"/>
          </a:xfrm>
        </p:spPr>
        <p:txBody>
          <a:bodyPr anchor="ctr">
            <a:normAutofit/>
          </a:bodyPr>
          <a:lstStyle/>
          <a:p>
            <a:r>
              <a:rPr lang="en-US" sz="3600">
                <a:solidFill>
                  <a:srgbClr val="FFFFFF"/>
                </a:solidFill>
                <a:cs typeface="Calibri Light"/>
              </a:rPr>
              <a:t>Acceptance criteria</a:t>
            </a:r>
            <a:endParaRPr lang="en-US" sz="3600">
              <a:solidFill>
                <a:srgbClr val="FFFFFF"/>
              </a:solidFill>
            </a:endParaRPr>
          </a:p>
        </p:txBody>
      </p:sp>
      <p:graphicFrame>
        <p:nvGraphicFramePr>
          <p:cNvPr id="5" name="Content Placeholder 2">
            <a:extLst>
              <a:ext uri="{FF2B5EF4-FFF2-40B4-BE49-F238E27FC236}">
                <a16:creationId xmlns:a16="http://schemas.microsoft.com/office/drawing/2014/main" id="{0EB28EFE-BB28-D71C-B297-193CE0E5150B}"/>
              </a:ext>
            </a:extLst>
          </p:cNvPr>
          <p:cNvGraphicFramePr>
            <a:graphicFrameLocks noGrp="1"/>
          </p:cNvGraphicFramePr>
          <p:nvPr>
            <p:ph idx="1"/>
            <p:extLst>
              <p:ext uri="{D42A27DB-BD31-4B8C-83A1-F6EECF244321}">
                <p14:modId xmlns:p14="http://schemas.microsoft.com/office/powerpoint/2010/main" val="122472382"/>
              </p:ext>
            </p:extLst>
          </p:nvPr>
        </p:nvGraphicFramePr>
        <p:xfrm>
          <a:off x="5042848" y="643467"/>
          <a:ext cx="6489510" cy="5252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8" name="Picture 27" descr="Shape, arrow&#10;&#10;Description automatically generated">
            <a:extLst>
              <a:ext uri="{FF2B5EF4-FFF2-40B4-BE49-F238E27FC236}">
                <a16:creationId xmlns:a16="http://schemas.microsoft.com/office/drawing/2014/main" id="{6377587D-2957-B1D0-DDF6-4A0D1F49DD2D}"/>
              </a:ext>
            </a:extLst>
          </p:cNvPr>
          <p:cNvPicPr>
            <a:picLocks noChangeAspect="1"/>
          </p:cNvPicPr>
          <p:nvPr/>
        </p:nvPicPr>
        <p:blipFill>
          <a:blip r:embed="rId7"/>
          <a:stretch>
            <a:fillRect/>
          </a:stretch>
        </p:blipFill>
        <p:spPr>
          <a:xfrm>
            <a:off x="11149763" y="2389462"/>
            <a:ext cx="337020" cy="338426"/>
          </a:xfrm>
          <a:prstGeom prst="rect">
            <a:avLst/>
          </a:prstGeom>
        </p:spPr>
      </p:pic>
      <p:pic>
        <p:nvPicPr>
          <p:cNvPr id="60" name="Picture 27" descr="Shape, arrow&#10;&#10;Description automatically generated">
            <a:extLst>
              <a:ext uri="{FF2B5EF4-FFF2-40B4-BE49-F238E27FC236}">
                <a16:creationId xmlns:a16="http://schemas.microsoft.com/office/drawing/2014/main" id="{EF176BCA-542D-2A72-8731-49712180A154}"/>
              </a:ext>
            </a:extLst>
          </p:cNvPr>
          <p:cNvPicPr>
            <a:picLocks noChangeAspect="1"/>
          </p:cNvPicPr>
          <p:nvPr/>
        </p:nvPicPr>
        <p:blipFill>
          <a:blip r:embed="rId7"/>
          <a:stretch>
            <a:fillRect/>
          </a:stretch>
        </p:blipFill>
        <p:spPr>
          <a:xfrm>
            <a:off x="11149762" y="3517992"/>
            <a:ext cx="337020" cy="338426"/>
          </a:xfrm>
          <a:prstGeom prst="rect">
            <a:avLst/>
          </a:prstGeom>
        </p:spPr>
      </p:pic>
      <p:pic>
        <p:nvPicPr>
          <p:cNvPr id="72" name="Picture 27" descr="Shape, arrow&#10;&#10;Description automatically generated">
            <a:extLst>
              <a:ext uri="{FF2B5EF4-FFF2-40B4-BE49-F238E27FC236}">
                <a16:creationId xmlns:a16="http://schemas.microsoft.com/office/drawing/2014/main" id="{18F6F161-9086-0069-1F6C-FB8A0AC6A509}"/>
              </a:ext>
            </a:extLst>
          </p:cNvPr>
          <p:cNvPicPr>
            <a:picLocks noChangeAspect="1"/>
          </p:cNvPicPr>
          <p:nvPr/>
        </p:nvPicPr>
        <p:blipFill>
          <a:blip r:embed="rId7"/>
          <a:stretch>
            <a:fillRect/>
          </a:stretch>
        </p:blipFill>
        <p:spPr>
          <a:xfrm>
            <a:off x="11149763" y="4357158"/>
            <a:ext cx="337020" cy="338426"/>
          </a:xfrm>
          <a:prstGeom prst="rect">
            <a:avLst/>
          </a:prstGeom>
        </p:spPr>
      </p:pic>
    </p:spTree>
    <p:extLst>
      <p:ext uri="{BB962C8B-B14F-4D97-AF65-F5344CB8AC3E}">
        <p14:creationId xmlns:p14="http://schemas.microsoft.com/office/powerpoint/2010/main" val="1925832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FE35684-9283-28B8-AFD3-D51A78589201}"/>
              </a:ext>
            </a:extLst>
          </p:cNvPr>
          <p:cNvSpPr>
            <a:spLocks noGrp="1"/>
          </p:cNvSpPr>
          <p:nvPr>
            <p:ph type="title"/>
          </p:nvPr>
        </p:nvSpPr>
        <p:spPr>
          <a:xfrm>
            <a:off x="1322754" y="1522820"/>
            <a:ext cx="2748041" cy="3601914"/>
          </a:xfrm>
        </p:spPr>
        <p:txBody>
          <a:bodyPr anchor="ctr">
            <a:normAutofit/>
          </a:bodyPr>
          <a:lstStyle/>
          <a:p>
            <a:r>
              <a:rPr lang="en-US" sz="3600">
                <a:solidFill>
                  <a:srgbClr val="FFFFFF"/>
                </a:solidFill>
                <a:cs typeface="Calibri Light"/>
              </a:rPr>
              <a:t>Milestones</a:t>
            </a:r>
          </a:p>
        </p:txBody>
      </p:sp>
      <p:graphicFrame>
        <p:nvGraphicFramePr>
          <p:cNvPr id="5" name="Content Placeholder 2">
            <a:extLst>
              <a:ext uri="{FF2B5EF4-FFF2-40B4-BE49-F238E27FC236}">
                <a16:creationId xmlns:a16="http://schemas.microsoft.com/office/drawing/2014/main" id="{0EB28EFE-BB28-D71C-B297-193CE0E5150B}"/>
              </a:ext>
            </a:extLst>
          </p:cNvPr>
          <p:cNvGraphicFramePr>
            <a:graphicFrameLocks noGrp="1"/>
          </p:cNvGraphicFramePr>
          <p:nvPr>
            <p:ph idx="1"/>
            <p:extLst>
              <p:ext uri="{D42A27DB-BD31-4B8C-83A1-F6EECF244321}">
                <p14:modId xmlns:p14="http://schemas.microsoft.com/office/powerpoint/2010/main" val="3784271795"/>
              </p:ext>
            </p:extLst>
          </p:nvPr>
        </p:nvGraphicFramePr>
        <p:xfrm>
          <a:off x="5066950" y="643467"/>
          <a:ext cx="6465408" cy="5251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798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0F514F-7132-3A5C-45E0-543E279EA9D3}"/>
              </a:ext>
            </a:extLst>
          </p:cNvPr>
          <p:cNvSpPr>
            <a:spLocks noGrp="1"/>
          </p:cNvSpPr>
          <p:nvPr>
            <p:ph type="title"/>
          </p:nvPr>
        </p:nvSpPr>
        <p:spPr>
          <a:xfrm>
            <a:off x="943277" y="712269"/>
            <a:ext cx="3370998" cy="5502264"/>
          </a:xfrm>
        </p:spPr>
        <p:txBody>
          <a:bodyPr>
            <a:normAutofit/>
          </a:bodyPr>
          <a:lstStyle/>
          <a:p>
            <a:r>
              <a:rPr lang="en-US">
                <a:solidFill>
                  <a:srgbClr val="FFFFFF"/>
                </a:solidFill>
                <a:cs typeface="Calibri Light"/>
              </a:rPr>
              <a:t>Code</a:t>
            </a:r>
            <a:endParaRPr lang="en-US">
              <a:solidFill>
                <a:srgbClr val="FFFFFF"/>
              </a:solidFill>
            </a:endParaRPr>
          </a:p>
        </p:txBody>
      </p:sp>
      <p:cxnSp>
        <p:nvCxnSpPr>
          <p:cNvPr id="22" name="Straight Connector 2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6F88A47-8ABF-0215-69D7-23A6CF00FE81}"/>
              </a:ext>
            </a:extLst>
          </p:cNvPr>
          <p:cNvGraphicFramePr>
            <a:graphicFrameLocks noGrp="1"/>
          </p:cNvGraphicFramePr>
          <p:nvPr>
            <p:ph idx="1"/>
            <p:extLst>
              <p:ext uri="{D42A27DB-BD31-4B8C-83A1-F6EECF244321}">
                <p14:modId xmlns:p14="http://schemas.microsoft.com/office/powerpoint/2010/main" val="388198418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946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标题 1"/>
          <p:cNvSpPr>
            <a:spLocks noGrp="1"/>
          </p:cNvSpPr>
          <p:nvPr>
            <p:ph type="ctrTitle"/>
          </p:nvPr>
        </p:nvSpPr>
        <p:spPr>
          <a:xfrm>
            <a:off x="2285273" y="2353641"/>
            <a:ext cx="7621454" cy="2159001"/>
          </a:xfrm>
          <a:noFill/>
        </p:spPr>
        <p:txBody>
          <a:bodyPr anchor="ctr">
            <a:normAutofit/>
          </a:bodyPr>
          <a:lstStyle/>
          <a:p>
            <a:r>
              <a:rPr lang="en-US"/>
              <a:t>T</a:t>
            </a:r>
            <a:r>
              <a:rPr lang="en-US" altLang="zh-CN"/>
              <a:t>hank</a:t>
            </a:r>
            <a:r>
              <a:rPr lang="zh-CN" altLang="en-US"/>
              <a:t> </a:t>
            </a:r>
            <a:r>
              <a:rPr lang="en-US" altLang="zh-CN"/>
              <a:t>you</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758037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639</Words>
  <Application>Microsoft Macintosh PowerPoint</Application>
  <PresentationFormat>Widescreen</PresentationFormat>
  <Paragraphs>63</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等线</vt:lpstr>
      <vt:lpstr>Arial</vt:lpstr>
      <vt:lpstr>Calibri</vt:lpstr>
      <vt:lpstr>Calibri Light</vt:lpstr>
      <vt:lpstr>Office 主题</vt:lpstr>
      <vt:lpstr>Customer Support on Twitter Analysis</vt:lpstr>
      <vt:lpstr>Data sources</vt:lpstr>
      <vt:lpstr>Goals of the project</vt:lpstr>
      <vt:lpstr>Methodology</vt:lpstr>
      <vt:lpstr>Use cases</vt:lpstr>
      <vt:lpstr>Acceptance criteria</vt:lpstr>
      <vt:lpstr>Milestones</vt:lpstr>
      <vt:lpstr>Code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Yang Song</cp:lastModifiedBy>
  <cp:revision>2</cp:revision>
  <dcterms:created xsi:type="dcterms:W3CDTF">2022-03-28T23:35:57Z</dcterms:created>
  <dcterms:modified xsi:type="dcterms:W3CDTF">2022-04-29T00:56:00Z</dcterms:modified>
</cp:coreProperties>
</file>