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233F-A569-4E39-A3B3-EC620945B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588C8-2D66-4661-AD12-E6070B557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E3B81-853D-4E12-9BB9-A9409D58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4BFE-5FA1-49D9-8CE4-2DD1C30E97EF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C5BFE-6BE0-423E-844A-983E1C9D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F0004-14BB-469B-AEEB-B9F475B1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06E4-7070-41FF-A93A-B6E7450E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4ABB-3361-47AA-BEA7-0EFA1581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091E5-7F9A-4E77-9A36-CEA1212F7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85FF0-641B-422B-8E8E-F3184214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4BFE-5FA1-49D9-8CE4-2DD1C30E97EF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B7DEC-EB0E-49E3-85C6-ED675869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A08D8-1D65-4EAE-9ED8-18D33810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06E4-7070-41FF-A93A-B6E7450E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823A4-3F90-4481-AC69-33947AD2E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AEC22-688A-4A69-84DC-ED551B7CB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481DE-2426-45AA-A5DD-ADE28D89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4BFE-5FA1-49D9-8CE4-2DD1C30E97EF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51AB7-DA39-456E-90E4-7920C761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379F-A096-417A-BB44-2DFEDE9B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06E4-7070-41FF-A93A-B6E7450E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0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A761-ED7C-44CE-B512-956A300A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5083-7317-4210-A066-55E8B5473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4440D-E497-424F-8DDB-C6821357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4BFE-5FA1-49D9-8CE4-2DD1C30E97EF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A7A1C-9507-48C8-8945-8D3DD14B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B270C-5CFF-4DF6-97A1-8869BA01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06E4-7070-41FF-A93A-B6E7450E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8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ACDF-6E7C-4C1B-96A8-9D1951B8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16895-3EEC-4A65-9B60-20A3962AA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C375-246F-4938-96E8-E615F173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4BFE-5FA1-49D9-8CE4-2DD1C30E97EF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D6BC9-FEAE-440C-AF84-C009803B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F79B5-0BF8-40F8-AC39-E5E6FD2A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06E4-7070-41FF-A93A-B6E7450E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F99C-F80C-425A-8A26-DE234543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498BD-AC98-4207-A764-20F45149A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34A3C-4D6C-4D17-9711-E7DC7D20A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8C91B-91F9-41E9-9835-1BF01BCA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4BFE-5FA1-49D9-8CE4-2DD1C30E97EF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469F2-9299-410E-B9CD-7D249686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00201-D193-4EEC-8F9A-A9EFE98F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06E4-7070-41FF-A93A-B6E7450E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4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2737-3E02-41A8-822F-213EF5B8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2F242-23A0-4082-BB56-AC4D161AC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222B7-3261-4A2C-841C-9C9726386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6818A-0CE3-4549-9452-335E47B86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5F7BB-D64B-49D5-9F74-512A4E205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F57F2-C0C0-4E79-A74F-4C410D7A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4BFE-5FA1-49D9-8CE4-2DD1C30E97EF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D9059-16F9-4A8E-AB04-2EB58BB8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3903D-6FD1-45FD-B759-1BA88546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06E4-7070-41FF-A93A-B6E7450E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6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A84F-7C2C-4967-94CA-90C8BE45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3AB0E-C0D4-440D-955B-147B5B15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4BFE-5FA1-49D9-8CE4-2DD1C30E97EF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C4048-4188-4427-AE39-493A3768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9880B-0F65-4AEF-B331-B38AC5D4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06E4-7070-41FF-A93A-B6E7450E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7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EE239-FF04-458B-BC1C-35BA002A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4BFE-5FA1-49D9-8CE4-2DD1C30E97EF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15344-ADC9-43AB-8D18-26258ADF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B1B75-334B-491B-ACA0-363153B9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06E4-7070-41FF-A93A-B6E7450E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FAD3-FD7A-42EC-97CB-A9299991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8B4AA-9115-44D8-8916-BDCE53498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C50E9-5A25-4518-8714-5C580F696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4F9D8-1A94-4874-B6ED-3DF6D47F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4BFE-5FA1-49D9-8CE4-2DD1C30E97EF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C1BC2-72F2-4C5A-84D6-18FC542A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83A1D-E9E5-47A3-8524-A3E8732E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06E4-7070-41FF-A93A-B6E7450E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A8D9-5672-42CF-A982-520ABB285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72D515-92C7-4051-A1C6-8299AF039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910E6-29BB-41E1-BBD6-BEF9038AC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A22CA-A4FB-40B4-8562-9D968141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4BFE-5FA1-49D9-8CE4-2DD1C30E97EF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3D3E4-4F16-4342-97F5-304F664B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DA928-9161-44C1-9B82-BBE6AA0C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06E4-7070-41FF-A93A-B6E7450E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7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D42F88-1747-4B51-911B-92416186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7F978-7C31-4741-A4C5-6ED3D694E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6ED47-D66A-4111-9BE7-D91E0BEB4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04BFE-5FA1-49D9-8CE4-2DD1C30E97EF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21785-AA33-4BD4-8E0E-426E0783C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FFEAE-861B-4C19-8A7A-81435F9D0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D06E4-7070-41FF-A93A-B6E7450E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9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93CC17-BA0B-4D95-A2A2-7873CDBBA7E8}"/>
              </a:ext>
            </a:extLst>
          </p:cNvPr>
          <p:cNvSpPr/>
          <p:nvPr/>
        </p:nvSpPr>
        <p:spPr>
          <a:xfrm>
            <a:off x="1318372" y="838198"/>
            <a:ext cx="1657350" cy="505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6814ED7-7C13-486E-8325-90BA6F016970}"/>
              </a:ext>
            </a:extLst>
          </p:cNvPr>
          <p:cNvSpPr/>
          <p:nvPr/>
        </p:nvSpPr>
        <p:spPr>
          <a:xfrm>
            <a:off x="1725422" y="1088090"/>
            <a:ext cx="843243" cy="824753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Img-0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66470EE-E33C-490D-A389-2C9DCB095471}"/>
              </a:ext>
            </a:extLst>
          </p:cNvPr>
          <p:cNvSpPr/>
          <p:nvPr/>
        </p:nvSpPr>
        <p:spPr>
          <a:xfrm>
            <a:off x="1725422" y="2162735"/>
            <a:ext cx="843243" cy="824753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Img-1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0BC7008-ED43-498C-A0ED-2198DFBF9250}"/>
              </a:ext>
            </a:extLst>
          </p:cNvPr>
          <p:cNvSpPr/>
          <p:nvPr/>
        </p:nvSpPr>
        <p:spPr>
          <a:xfrm>
            <a:off x="1725422" y="3243403"/>
            <a:ext cx="843243" cy="824753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Img-2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6F85CFB-3372-4294-84CE-101C7AD1B2D1}"/>
              </a:ext>
            </a:extLst>
          </p:cNvPr>
          <p:cNvSpPr/>
          <p:nvPr/>
        </p:nvSpPr>
        <p:spPr>
          <a:xfrm>
            <a:off x="1725422" y="4858871"/>
            <a:ext cx="843243" cy="824753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Img-n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42ABDE-A0C6-4D40-BEA5-8AC65B0706FA}"/>
              </a:ext>
            </a:extLst>
          </p:cNvPr>
          <p:cNvSpPr txBox="1"/>
          <p:nvPr/>
        </p:nvSpPr>
        <p:spPr>
          <a:xfrm>
            <a:off x="2035546" y="4184737"/>
            <a:ext cx="5916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•</a:t>
            </a:r>
          </a:p>
          <a:p>
            <a:r>
              <a:rPr lang="en-US" sz="1000" b="1" dirty="0"/>
              <a:t>•</a:t>
            </a:r>
          </a:p>
          <a:p>
            <a:r>
              <a:rPr lang="en-US" sz="1000" b="1" dirty="0"/>
              <a:t>•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BF5E00-372B-41D2-B5CF-767E6FC30F28}"/>
              </a:ext>
            </a:extLst>
          </p:cNvPr>
          <p:cNvSpPr txBox="1"/>
          <p:nvPr/>
        </p:nvSpPr>
        <p:spPr>
          <a:xfrm>
            <a:off x="1398490" y="5935984"/>
            <a:ext cx="149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DATA</a:t>
            </a:r>
          </a:p>
          <a:p>
            <a:pPr algn="ctr"/>
            <a:r>
              <a:rPr lang="en-US" b="1" i="1" dirty="0"/>
              <a:t>[N x 3073]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99C2F3-77D5-424F-95AF-20D6A8D3E9B7}"/>
              </a:ext>
            </a:extLst>
          </p:cNvPr>
          <p:cNvSpPr/>
          <p:nvPr/>
        </p:nvSpPr>
        <p:spPr>
          <a:xfrm>
            <a:off x="4913219" y="838198"/>
            <a:ext cx="1657350" cy="505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3C328045-D17D-4EEB-A2B7-B7D2C8B11318}"/>
              </a:ext>
            </a:extLst>
          </p:cNvPr>
          <p:cNvSpPr/>
          <p:nvPr/>
        </p:nvSpPr>
        <p:spPr>
          <a:xfrm>
            <a:off x="5320269" y="1088090"/>
            <a:ext cx="843243" cy="824753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EDF79D71-E02E-4CB8-998E-9AB8DD3E83CB}"/>
              </a:ext>
            </a:extLst>
          </p:cNvPr>
          <p:cNvSpPr/>
          <p:nvPr/>
        </p:nvSpPr>
        <p:spPr>
          <a:xfrm>
            <a:off x="5320269" y="2162735"/>
            <a:ext cx="843243" cy="824753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2031E45-9406-41FD-8DE3-0799D95CA128}"/>
              </a:ext>
            </a:extLst>
          </p:cNvPr>
          <p:cNvSpPr/>
          <p:nvPr/>
        </p:nvSpPr>
        <p:spPr>
          <a:xfrm>
            <a:off x="5320269" y="3243403"/>
            <a:ext cx="843243" cy="824753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A0E5D41B-84BA-420B-8210-B1511CB7C15A}"/>
              </a:ext>
            </a:extLst>
          </p:cNvPr>
          <p:cNvSpPr/>
          <p:nvPr/>
        </p:nvSpPr>
        <p:spPr>
          <a:xfrm>
            <a:off x="5320269" y="4858871"/>
            <a:ext cx="843243" cy="824753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519EA7-5FA7-4AB7-A8C2-B208990DF9A6}"/>
              </a:ext>
            </a:extLst>
          </p:cNvPr>
          <p:cNvSpPr txBox="1"/>
          <p:nvPr/>
        </p:nvSpPr>
        <p:spPr>
          <a:xfrm>
            <a:off x="5630393" y="4184737"/>
            <a:ext cx="5916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•</a:t>
            </a:r>
          </a:p>
          <a:p>
            <a:r>
              <a:rPr lang="en-US" sz="1000" b="1" dirty="0"/>
              <a:t>•</a:t>
            </a:r>
          </a:p>
          <a:p>
            <a:r>
              <a:rPr lang="en-US" sz="1000" b="1" dirty="0"/>
              <a:t>•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A3900A-7A57-4E8B-BD85-57125DA27B38}"/>
              </a:ext>
            </a:extLst>
          </p:cNvPr>
          <p:cNvSpPr txBox="1"/>
          <p:nvPr/>
        </p:nvSpPr>
        <p:spPr>
          <a:xfrm>
            <a:off x="4738120" y="5935984"/>
            <a:ext cx="2006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 W1</a:t>
            </a:r>
          </a:p>
          <a:p>
            <a:pPr algn="ctr"/>
            <a:r>
              <a:rPr lang="en-US" b="1" i="1" dirty="0"/>
              <a:t>[3073 X 100]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01C9D4-1F42-462A-9249-FDF0A8C30FEC}"/>
              </a:ext>
            </a:extLst>
          </p:cNvPr>
          <p:cNvSpPr/>
          <p:nvPr/>
        </p:nvSpPr>
        <p:spPr>
          <a:xfrm>
            <a:off x="8518528" y="838198"/>
            <a:ext cx="1657350" cy="505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BEA31B48-3278-4C51-9F70-9F95EDE14A8B}"/>
              </a:ext>
            </a:extLst>
          </p:cNvPr>
          <p:cNvSpPr/>
          <p:nvPr/>
        </p:nvSpPr>
        <p:spPr>
          <a:xfrm>
            <a:off x="8925578" y="1088090"/>
            <a:ext cx="843243" cy="824753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ED6C3D6-F7A5-42AC-BCE1-798A398DDFCE}"/>
              </a:ext>
            </a:extLst>
          </p:cNvPr>
          <p:cNvSpPr/>
          <p:nvPr/>
        </p:nvSpPr>
        <p:spPr>
          <a:xfrm>
            <a:off x="8925578" y="2162735"/>
            <a:ext cx="843243" cy="824753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47F816ED-D6B9-494B-9F29-BB5B9830C95E}"/>
              </a:ext>
            </a:extLst>
          </p:cNvPr>
          <p:cNvSpPr/>
          <p:nvPr/>
        </p:nvSpPr>
        <p:spPr>
          <a:xfrm>
            <a:off x="8925578" y="3243403"/>
            <a:ext cx="843243" cy="824753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8914E826-D447-417F-9B98-E09F1F67142A}"/>
              </a:ext>
            </a:extLst>
          </p:cNvPr>
          <p:cNvSpPr/>
          <p:nvPr/>
        </p:nvSpPr>
        <p:spPr>
          <a:xfrm>
            <a:off x="8925578" y="4858871"/>
            <a:ext cx="843243" cy="824753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B1B971-F8E3-420B-B3BC-38296A851547}"/>
              </a:ext>
            </a:extLst>
          </p:cNvPr>
          <p:cNvSpPr txBox="1"/>
          <p:nvPr/>
        </p:nvSpPr>
        <p:spPr>
          <a:xfrm>
            <a:off x="9235702" y="4184737"/>
            <a:ext cx="5916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•</a:t>
            </a:r>
          </a:p>
          <a:p>
            <a:r>
              <a:rPr lang="en-US" sz="1000" b="1" dirty="0"/>
              <a:t>•</a:t>
            </a:r>
          </a:p>
          <a:p>
            <a:r>
              <a:rPr lang="en-US" sz="1000" b="1" dirty="0"/>
              <a:t>•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FE5DAF-E79A-4F75-8BF7-0D39EA272B73}"/>
              </a:ext>
            </a:extLst>
          </p:cNvPr>
          <p:cNvSpPr txBox="1"/>
          <p:nvPr/>
        </p:nvSpPr>
        <p:spPr>
          <a:xfrm>
            <a:off x="8518528" y="5935984"/>
            <a:ext cx="165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LAYER</a:t>
            </a:r>
          </a:p>
          <a:p>
            <a:pPr algn="ctr"/>
            <a:r>
              <a:rPr lang="en-US" b="1" i="1" dirty="0"/>
              <a:t>[N X 10</a:t>
            </a:r>
            <a:r>
              <a:rPr lang="en-US" b="1" dirty="0"/>
              <a:t>]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DEB28C-3109-43FF-88C7-B70F61FEFB5F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2568665" y="1500467"/>
            <a:ext cx="2751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A9C607-B013-4DE4-8879-1A33A33A45D6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2568665" y="1500467"/>
            <a:ext cx="2751604" cy="1074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EA8CA4-B634-4719-91D9-A6C0A7C8135F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>
            <a:off x="2568665" y="1500467"/>
            <a:ext cx="2751604" cy="215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8E3DB3-0A8E-43D0-B4B0-CFB3E24E445E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>
            <a:off x="2568665" y="1500467"/>
            <a:ext cx="2751604" cy="3770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DA0CC9-898B-4D77-8E60-6F9F99DFA376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2568665" y="1500467"/>
            <a:ext cx="2751604" cy="1074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776D170-AB58-487B-AA14-E3A69E1273C8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>
            <a:off x="2568665" y="2575112"/>
            <a:ext cx="2751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2C4F99-FC07-4C28-B8D8-721D9E28B52B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2568665" y="2575112"/>
            <a:ext cx="2751604" cy="107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B6371F-013F-4645-9BE2-CDCF5D0A2E9B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>
            <a:off x="2568665" y="2575112"/>
            <a:ext cx="2751604" cy="269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D229292-C59D-456A-9F41-780220920EDC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2568665" y="1493900"/>
            <a:ext cx="2751604" cy="216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27F1EDF-64CC-4B67-AC91-1C8AB60AE6D6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 flipV="1">
            <a:off x="2568665" y="2575112"/>
            <a:ext cx="2751604" cy="108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625BAF8-C207-4C39-A9A2-0646A85C8E58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>
            <a:off x="2568665" y="3655780"/>
            <a:ext cx="2751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B4DB95-EE07-4ABB-A24C-FAE021EBDCD2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568665" y="3655780"/>
            <a:ext cx="2751604" cy="158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631B7D-4089-4DEB-AC1C-1818B35032F4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 flipV="1">
            <a:off x="2568665" y="1500467"/>
            <a:ext cx="2751604" cy="3770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E991BFC-EF66-4951-BC29-E160C0171485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2568665" y="2575112"/>
            <a:ext cx="2751604" cy="269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4F338A9-0A6B-4A70-88B8-BE68E1E42348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 flipV="1">
            <a:off x="2568665" y="3655780"/>
            <a:ext cx="2751604" cy="161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EA4C147-61AD-4DAA-BD13-5805B098E912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2568665" y="5271248"/>
            <a:ext cx="2751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0955946-4994-4B34-BFB4-3E7A11B17124}"/>
              </a:ext>
            </a:extLst>
          </p:cNvPr>
          <p:cNvCxnSpPr>
            <a:cxnSpLocks/>
          </p:cNvCxnSpPr>
          <p:nvPr/>
        </p:nvCxnSpPr>
        <p:spPr>
          <a:xfrm>
            <a:off x="6163512" y="1500467"/>
            <a:ext cx="2751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A7385F5-6E45-4DAD-89CB-F56EDE2F4A2F}"/>
              </a:ext>
            </a:extLst>
          </p:cNvPr>
          <p:cNvCxnSpPr>
            <a:cxnSpLocks/>
          </p:cNvCxnSpPr>
          <p:nvPr/>
        </p:nvCxnSpPr>
        <p:spPr>
          <a:xfrm>
            <a:off x="6163512" y="1500467"/>
            <a:ext cx="2751604" cy="1074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6E6C7E5-4014-4762-BC43-1F8CC84A75EA}"/>
              </a:ext>
            </a:extLst>
          </p:cNvPr>
          <p:cNvCxnSpPr>
            <a:cxnSpLocks/>
          </p:cNvCxnSpPr>
          <p:nvPr/>
        </p:nvCxnSpPr>
        <p:spPr>
          <a:xfrm>
            <a:off x="6163512" y="1500467"/>
            <a:ext cx="2751604" cy="215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4D900AD-81C8-4D94-9394-60B53A46B619}"/>
              </a:ext>
            </a:extLst>
          </p:cNvPr>
          <p:cNvCxnSpPr>
            <a:cxnSpLocks/>
          </p:cNvCxnSpPr>
          <p:nvPr/>
        </p:nvCxnSpPr>
        <p:spPr>
          <a:xfrm>
            <a:off x="6163512" y="1500467"/>
            <a:ext cx="2751604" cy="3770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B33DFA7-C5E1-40ED-ACA8-C6E63C455B1F}"/>
              </a:ext>
            </a:extLst>
          </p:cNvPr>
          <p:cNvCxnSpPr>
            <a:cxnSpLocks/>
          </p:cNvCxnSpPr>
          <p:nvPr/>
        </p:nvCxnSpPr>
        <p:spPr>
          <a:xfrm flipV="1">
            <a:off x="6163512" y="1495656"/>
            <a:ext cx="2751604" cy="1074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CF7EFC6-5BC5-4E9B-95D4-8B7FE5D9E7C6}"/>
              </a:ext>
            </a:extLst>
          </p:cNvPr>
          <p:cNvCxnSpPr>
            <a:cxnSpLocks/>
          </p:cNvCxnSpPr>
          <p:nvPr/>
        </p:nvCxnSpPr>
        <p:spPr>
          <a:xfrm>
            <a:off x="6163512" y="2570301"/>
            <a:ext cx="2751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1D20639-4237-4CBA-9943-9483DA742208}"/>
              </a:ext>
            </a:extLst>
          </p:cNvPr>
          <p:cNvCxnSpPr>
            <a:cxnSpLocks/>
          </p:cNvCxnSpPr>
          <p:nvPr/>
        </p:nvCxnSpPr>
        <p:spPr>
          <a:xfrm>
            <a:off x="6163512" y="2570301"/>
            <a:ext cx="2751604" cy="107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1CA0CBC-C315-4789-982C-293BAC17EB82}"/>
              </a:ext>
            </a:extLst>
          </p:cNvPr>
          <p:cNvCxnSpPr>
            <a:cxnSpLocks/>
          </p:cNvCxnSpPr>
          <p:nvPr/>
        </p:nvCxnSpPr>
        <p:spPr>
          <a:xfrm>
            <a:off x="6163512" y="2570301"/>
            <a:ext cx="2751604" cy="269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C256021-D374-4104-9256-D3D75C54B95B}"/>
              </a:ext>
            </a:extLst>
          </p:cNvPr>
          <p:cNvCxnSpPr>
            <a:cxnSpLocks/>
          </p:cNvCxnSpPr>
          <p:nvPr/>
        </p:nvCxnSpPr>
        <p:spPr>
          <a:xfrm flipV="1">
            <a:off x="6152280" y="1487312"/>
            <a:ext cx="2751604" cy="216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A6376C3-BA20-4DD2-BBB3-DD9E853F0E64}"/>
              </a:ext>
            </a:extLst>
          </p:cNvPr>
          <p:cNvCxnSpPr>
            <a:cxnSpLocks/>
          </p:cNvCxnSpPr>
          <p:nvPr/>
        </p:nvCxnSpPr>
        <p:spPr>
          <a:xfrm flipV="1">
            <a:off x="6152280" y="2568524"/>
            <a:ext cx="2751604" cy="108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D33577-AF01-4EDA-AD86-94335EDB98B7}"/>
              </a:ext>
            </a:extLst>
          </p:cNvPr>
          <p:cNvCxnSpPr>
            <a:cxnSpLocks/>
          </p:cNvCxnSpPr>
          <p:nvPr/>
        </p:nvCxnSpPr>
        <p:spPr>
          <a:xfrm>
            <a:off x="6152280" y="3649192"/>
            <a:ext cx="2751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18C151C-8089-4DE4-8C57-C32647E45015}"/>
              </a:ext>
            </a:extLst>
          </p:cNvPr>
          <p:cNvCxnSpPr>
            <a:cxnSpLocks/>
          </p:cNvCxnSpPr>
          <p:nvPr/>
        </p:nvCxnSpPr>
        <p:spPr>
          <a:xfrm>
            <a:off x="6152280" y="3649192"/>
            <a:ext cx="2751604" cy="158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0660096-E27C-4DFF-BC83-028F436976EA}"/>
              </a:ext>
            </a:extLst>
          </p:cNvPr>
          <p:cNvCxnSpPr>
            <a:cxnSpLocks/>
          </p:cNvCxnSpPr>
          <p:nvPr/>
        </p:nvCxnSpPr>
        <p:spPr>
          <a:xfrm flipV="1">
            <a:off x="6171086" y="1500467"/>
            <a:ext cx="2751604" cy="3770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C881BCC-867E-4DFD-AA29-74E543BC57D8}"/>
              </a:ext>
            </a:extLst>
          </p:cNvPr>
          <p:cNvCxnSpPr>
            <a:cxnSpLocks/>
          </p:cNvCxnSpPr>
          <p:nvPr/>
        </p:nvCxnSpPr>
        <p:spPr>
          <a:xfrm flipV="1">
            <a:off x="6171086" y="2575112"/>
            <a:ext cx="2751604" cy="269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11B0C3F-1B57-433E-BB8F-5E7532BEFC67}"/>
              </a:ext>
            </a:extLst>
          </p:cNvPr>
          <p:cNvCxnSpPr>
            <a:cxnSpLocks/>
          </p:cNvCxnSpPr>
          <p:nvPr/>
        </p:nvCxnSpPr>
        <p:spPr>
          <a:xfrm flipV="1">
            <a:off x="6171086" y="3655780"/>
            <a:ext cx="2751604" cy="161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F1F1F28-B67A-43F0-8EB6-6CB77B8C0605}"/>
              </a:ext>
            </a:extLst>
          </p:cNvPr>
          <p:cNvCxnSpPr>
            <a:cxnSpLocks/>
          </p:cNvCxnSpPr>
          <p:nvPr/>
        </p:nvCxnSpPr>
        <p:spPr>
          <a:xfrm>
            <a:off x="6171086" y="5271248"/>
            <a:ext cx="2751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9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Abbott</dc:creator>
  <cp:lastModifiedBy>Julian Abbott</cp:lastModifiedBy>
  <cp:revision>9</cp:revision>
  <dcterms:created xsi:type="dcterms:W3CDTF">2019-11-11T00:00:58Z</dcterms:created>
  <dcterms:modified xsi:type="dcterms:W3CDTF">2019-11-16T19:33:25Z</dcterms:modified>
</cp:coreProperties>
</file>