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3FBA-0ECF-994B-BA8A-73565B89AD3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4C1D-57AF-DE46-AE4E-CFC64735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8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3FBA-0ECF-994B-BA8A-73565B89AD3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4C1D-57AF-DE46-AE4E-CFC64735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8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3FBA-0ECF-994B-BA8A-73565B89AD3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4C1D-57AF-DE46-AE4E-CFC64735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3FBA-0ECF-994B-BA8A-73565B89AD3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4C1D-57AF-DE46-AE4E-CFC64735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0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3FBA-0ECF-994B-BA8A-73565B89AD3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4C1D-57AF-DE46-AE4E-CFC64735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0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3FBA-0ECF-994B-BA8A-73565B89AD3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4C1D-57AF-DE46-AE4E-CFC64735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8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3FBA-0ECF-994B-BA8A-73565B89AD3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4C1D-57AF-DE46-AE4E-CFC64735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3FBA-0ECF-994B-BA8A-73565B89AD3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4C1D-57AF-DE46-AE4E-CFC64735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4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3FBA-0ECF-994B-BA8A-73565B89AD3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4C1D-57AF-DE46-AE4E-CFC64735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6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3FBA-0ECF-994B-BA8A-73565B89AD3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4C1D-57AF-DE46-AE4E-CFC64735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9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3FBA-0ECF-994B-BA8A-73565B89AD3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4C1D-57AF-DE46-AE4E-CFC64735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0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43FBA-0ECF-994B-BA8A-73565B89AD3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84C1D-57AF-DE46-AE4E-CFC64735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7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459041">
            <a:off x="7385017" y="5737414"/>
            <a:ext cx="1594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safety zone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 rot="2660069">
            <a:off x="6515294" y="5816605"/>
            <a:ext cx="155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ote </a:t>
            </a:r>
            <a:r>
              <a:rPr lang="en-US" sz="2400" dirty="0" err="1" smtClean="0"/>
              <a:t>d’azur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 rot="839545">
            <a:off x="4741091" y="2487522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inish line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3791949">
            <a:off x="3382166" y="4162057"/>
            <a:ext cx="227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</a:t>
            </a:r>
            <a:r>
              <a:rPr lang="en-US" sz="2400" smtClean="0"/>
              <a:t>lue stayer’s line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 rot="3470969">
            <a:off x="4305114" y="4611072"/>
            <a:ext cx="2370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red sprinter’s line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 rot="3085954">
            <a:off x="5220002" y="5118551"/>
            <a:ext cx="2244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lack datum line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824148">
            <a:off x="9544751" y="4522632"/>
            <a:ext cx="966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</a:rPr>
              <a:t>infield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73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Bourne</dc:creator>
  <cp:lastModifiedBy>Bill Bourne</cp:lastModifiedBy>
  <cp:revision>2</cp:revision>
  <dcterms:created xsi:type="dcterms:W3CDTF">2016-02-24T02:26:54Z</dcterms:created>
  <dcterms:modified xsi:type="dcterms:W3CDTF">2016-02-24T02:36:39Z</dcterms:modified>
</cp:coreProperties>
</file>