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5BE"/>
    <a:srgbClr val="EFD9A8"/>
    <a:srgbClr val="F5E2B1"/>
    <a:srgbClr val="D8C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7"/>
  </p:normalViewPr>
  <p:slideViewPr>
    <p:cSldViewPr snapToGrid="0" snapToObjects="1">
      <p:cViewPr>
        <p:scale>
          <a:sx n="180" d="100"/>
          <a:sy n="180" d="100"/>
        </p:scale>
        <p:origin x="144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5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93DC-829E-2545-9FE0-ED21B6A99385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5F4C-2536-734E-9E53-AE89329CC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01" y="657546"/>
            <a:ext cx="8534400" cy="5372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74049" y="657546"/>
            <a:ext cx="1808252" cy="626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33331" y="1123786"/>
            <a:ext cx="1808252" cy="61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8993792" y="2035000"/>
            <a:ext cx="1808252" cy="616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28167" y="1123786"/>
            <a:ext cx="454134" cy="37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40279" y="5585637"/>
            <a:ext cx="209107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916376" y="5514016"/>
            <a:ext cx="1221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ote </a:t>
            </a:r>
            <a:r>
              <a:rPr lang="en-US" dirty="0" err="1" smtClean="0"/>
              <a:t>d’azur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28167" y="1559443"/>
            <a:ext cx="347331" cy="166617"/>
          </a:xfrm>
          <a:prstGeom prst="rect">
            <a:avLst/>
          </a:prstGeom>
          <a:solidFill>
            <a:srgbClr val="F5E2B1"/>
          </a:solidFill>
          <a:ln>
            <a:solidFill>
              <a:srgbClr val="F5E2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29060" y="3111795"/>
            <a:ext cx="297712" cy="135556"/>
          </a:xfrm>
          <a:prstGeom prst="rect">
            <a:avLst/>
          </a:prstGeom>
          <a:solidFill>
            <a:srgbClr val="D8C297"/>
          </a:solidFill>
          <a:ln>
            <a:solidFill>
              <a:srgbClr val="D8C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44633" y="3343596"/>
            <a:ext cx="1226288" cy="221855"/>
          </a:xfrm>
          <a:prstGeom prst="rect">
            <a:avLst/>
          </a:prstGeom>
          <a:solidFill>
            <a:srgbClr val="E6D5BE"/>
          </a:solidFill>
          <a:ln>
            <a:solidFill>
              <a:srgbClr val="E6D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9191" y="2431312"/>
            <a:ext cx="21138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afety/warmup zone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4301" y="3055870"/>
            <a:ext cx="1210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200 meter </a:t>
            </a:r>
          </a:p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45311" y="4244453"/>
            <a:ext cx="121033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00 meter </a:t>
            </a:r>
          </a:p>
          <a:p>
            <a:pPr algn="ctr"/>
            <a:r>
              <a:rPr lang="en-US" dirty="0" smtClean="0"/>
              <a:t>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Bourne</dc:creator>
  <cp:lastModifiedBy>Bill Bourne</cp:lastModifiedBy>
  <cp:revision>6</cp:revision>
  <dcterms:created xsi:type="dcterms:W3CDTF">2016-02-24T02:02:32Z</dcterms:created>
  <dcterms:modified xsi:type="dcterms:W3CDTF">2016-02-24T02:23:44Z</dcterms:modified>
</cp:coreProperties>
</file>