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1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7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0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1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4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6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18FD-9367-45F6-B638-037AD169C93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6682-83C6-450B-A9A7-462578D61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>
            <a:stCxn id="4" idx="6"/>
            <a:endCxn id="17" idx="2"/>
          </p:cNvCxnSpPr>
          <p:nvPr/>
        </p:nvCxnSpPr>
        <p:spPr>
          <a:xfrm>
            <a:off x="3483919" y="1421922"/>
            <a:ext cx="1918595" cy="183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6"/>
            <a:endCxn id="21" idx="2"/>
          </p:cNvCxnSpPr>
          <p:nvPr/>
        </p:nvCxnSpPr>
        <p:spPr>
          <a:xfrm>
            <a:off x="7942579" y="3256850"/>
            <a:ext cx="2195167" cy="199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99284" y="644333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5299129" y="230539"/>
            <a:ext cx="2992545" cy="7189206"/>
            <a:chOff x="4289367" y="114871"/>
            <a:chExt cx="2992545" cy="7189206"/>
          </a:xfrm>
        </p:grpSpPr>
        <p:grpSp>
          <p:nvGrpSpPr>
            <p:cNvPr id="28" name="组合 27"/>
            <p:cNvGrpSpPr/>
            <p:nvPr/>
          </p:nvGrpSpPr>
          <p:grpSpPr>
            <a:xfrm>
              <a:off x="4289367" y="114871"/>
              <a:ext cx="2643450" cy="7189206"/>
              <a:chOff x="3782776" y="806333"/>
              <a:chExt cx="890467" cy="274897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4126241" y="3185977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like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782776" y="806333"/>
                <a:ext cx="791879" cy="7007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817602" y="1556268"/>
                <a:ext cx="855641" cy="8145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817601" y="2419938"/>
                <a:ext cx="823525" cy="7168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968709" y="3141181"/>
              <a:ext cx="23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p(</a:t>
              </a:r>
              <a:r>
                <a:rPr lang="en-US" altLang="zh-CN" sz="1200" b="1" dirty="0" err="1" smtClean="0"/>
                <a:t>like|verb</a:t>
              </a:r>
              <a:r>
                <a:rPr lang="en-US" altLang="zh-CN" sz="1200" b="1" dirty="0" smtClean="0"/>
                <a:t>) = 0.23</a:t>
              </a:r>
              <a:endParaRPr lang="zh-CN" altLang="en-US" sz="1200" b="1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03025" y="437803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obj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03025" y="2180454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verb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376896" y="15581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subj</a:t>
              </a: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957607" y="119528"/>
            <a:ext cx="2144247" cy="7242355"/>
            <a:chOff x="9263759" y="44807"/>
            <a:chExt cx="2144247" cy="7242355"/>
          </a:xfrm>
        </p:grpSpPr>
        <p:grpSp>
          <p:nvGrpSpPr>
            <p:cNvPr id="29" name="组合 28"/>
            <p:cNvGrpSpPr/>
            <p:nvPr/>
          </p:nvGrpSpPr>
          <p:grpSpPr>
            <a:xfrm>
              <a:off x="9263759" y="44807"/>
              <a:ext cx="2144247" cy="7242355"/>
              <a:chOff x="4010115" y="779448"/>
              <a:chExt cx="2144247" cy="277904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80401" y="318915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dog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010115" y="779448"/>
                <a:ext cx="2033181" cy="7525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114800" y="1558906"/>
                <a:ext cx="1928496" cy="7561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190254" y="2350758"/>
                <a:ext cx="1964108" cy="7942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0229029" y="439545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obj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0030366" y="2263908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verb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098623" y="15581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subj</a:t>
              </a:r>
              <a:endParaRPr lang="zh-CN" altLang="en-US" dirty="0"/>
            </a:p>
          </p:txBody>
        </p:sp>
      </p:grpSp>
      <p:sp>
        <p:nvSpPr>
          <p:cNvPr id="71" name="矩形 70"/>
          <p:cNvSpPr/>
          <p:nvPr/>
        </p:nvSpPr>
        <p:spPr>
          <a:xfrm rot="2722040">
            <a:off x="3832485" y="1878544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/>
              <a:t>p(</a:t>
            </a:r>
            <a:r>
              <a:rPr lang="en-US" altLang="zh-CN" sz="1200" b="1" dirty="0" err="1"/>
              <a:t>verb|subj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 rot="2303086">
            <a:off x="8405518" y="371538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/>
              <a:t>p(</a:t>
            </a:r>
            <a:r>
              <a:rPr lang="en-US" altLang="zh-CN" sz="1200" b="1" dirty="0" err="1"/>
              <a:t>obj|verb</a:t>
            </a:r>
            <a:r>
              <a:rPr lang="en-US" altLang="zh-CN" sz="1200" b="1" dirty="0"/>
              <a:t>)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10466804" y="5272214"/>
            <a:ext cx="23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p(</a:t>
            </a:r>
            <a:r>
              <a:rPr lang="en-US" altLang="zh-CN" sz="1200" b="1" dirty="0" err="1" smtClean="0"/>
              <a:t>dog|obj</a:t>
            </a:r>
            <a:r>
              <a:rPr lang="en-US" altLang="zh-CN" sz="1200" b="1" dirty="0" smtClean="0"/>
              <a:t>) = 0.36</a:t>
            </a:r>
            <a:endParaRPr lang="zh-CN" altLang="en-US" sz="1200" b="1" dirty="0"/>
          </a:p>
        </p:txBody>
      </p:sp>
      <p:grpSp>
        <p:nvGrpSpPr>
          <p:cNvPr id="80" name="组合 79"/>
          <p:cNvGrpSpPr/>
          <p:nvPr/>
        </p:nvGrpSpPr>
        <p:grpSpPr>
          <a:xfrm>
            <a:off x="-32645" y="335687"/>
            <a:ext cx="3965155" cy="6118170"/>
            <a:chOff x="1219675" y="1062432"/>
            <a:chExt cx="3965155" cy="6118170"/>
          </a:xfrm>
        </p:grpSpPr>
        <p:sp>
          <p:nvSpPr>
            <p:cNvPr id="73" name="矩形 72"/>
            <p:cNvSpPr/>
            <p:nvPr/>
          </p:nvSpPr>
          <p:spPr>
            <a:xfrm>
              <a:off x="1219675" y="1964001"/>
              <a:ext cx="11320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/>
                <a:t>p(</a:t>
              </a:r>
              <a:r>
                <a:rPr lang="en-US" altLang="zh-CN" sz="1200" b="1" dirty="0" err="1"/>
                <a:t>subj|start</a:t>
              </a:r>
              <a:r>
                <a:rPr lang="en-US" altLang="zh-CN" sz="1200" b="1" dirty="0"/>
                <a:t> )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284594" y="1062432"/>
              <a:ext cx="2900236" cy="6118170"/>
              <a:chOff x="2284594" y="1062432"/>
              <a:chExt cx="2900236" cy="6118170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284594" y="1062432"/>
                <a:ext cx="2451645" cy="6118170"/>
                <a:chOff x="523672" y="156823"/>
                <a:chExt cx="2451645" cy="6118170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523672" y="156823"/>
                  <a:ext cx="2451645" cy="6118170"/>
                  <a:chOff x="2631344" y="806333"/>
                  <a:chExt cx="688181" cy="2137218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2631344" y="806333"/>
                    <a:ext cx="688181" cy="75889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5" name="椭圆 4"/>
                  <p:cNvSpPr/>
                  <p:nvPr/>
                </p:nvSpPr>
                <p:spPr>
                  <a:xfrm>
                    <a:off x="2685012" y="1589480"/>
                    <a:ext cx="559722" cy="6817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" name="椭圆 5"/>
                  <p:cNvSpPr/>
                  <p:nvPr/>
                </p:nvSpPr>
                <p:spPr>
                  <a:xfrm>
                    <a:off x="2685012" y="2295525"/>
                    <a:ext cx="559722" cy="64802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</p:grpSp>
            <p:sp>
              <p:nvSpPr>
                <p:cNvPr id="64" name="文本框 63"/>
                <p:cNvSpPr txBox="1"/>
                <p:nvPr/>
              </p:nvSpPr>
              <p:spPr>
                <a:xfrm>
                  <a:off x="1379070" y="4524921"/>
                  <a:ext cx="502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err="1" smtClean="0"/>
                    <a:t>obj</a:t>
                  </a:r>
                  <a:endParaRPr lang="zh-CN" altLang="en-US" dirty="0"/>
                </a:p>
              </p:txBody>
            </p:sp>
          </p:grpSp>
          <p:sp>
            <p:nvSpPr>
              <p:cNvPr id="56" name="文本框 55"/>
              <p:cNvSpPr txBox="1"/>
              <p:nvPr/>
            </p:nvSpPr>
            <p:spPr>
              <a:xfrm>
                <a:off x="2871627" y="1907046"/>
                <a:ext cx="2313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/>
                  <a:t>p(</a:t>
                </a:r>
                <a:r>
                  <a:rPr lang="en-US" altLang="zh-CN" sz="1200" b="1" dirty="0" err="1" smtClean="0"/>
                  <a:t>I|subj</a:t>
                </a:r>
                <a:r>
                  <a:rPr lang="en-US" altLang="zh-CN" sz="1200" b="1" dirty="0" smtClean="0"/>
                  <a:t>) = 0.57</a:t>
                </a:r>
                <a:endParaRPr lang="zh-CN" altLang="en-US" sz="1200" b="1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177678" y="109804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subj</a:t>
                </a:r>
                <a:endParaRPr lang="zh-CN" altLang="en-US" dirty="0"/>
              </a:p>
            </p:txBody>
          </p:sp>
        </p:grpSp>
      </p:grpSp>
      <p:sp>
        <p:nvSpPr>
          <p:cNvPr id="63" name="文本框 62"/>
          <p:cNvSpPr txBox="1"/>
          <p:nvPr/>
        </p:nvSpPr>
        <p:spPr>
          <a:xfrm>
            <a:off x="1887672" y="27611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verb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endCxn id="4" idx="2"/>
          </p:cNvCxnSpPr>
          <p:nvPr/>
        </p:nvCxnSpPr>
        <p:spPr>
          <a:xfrm>
            <a:off x="931492" y="1421922"/>
            <a:ext cx="100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08064" y="91439"/>
            <a:ext cx="2453051" cy="5589318"/>
            <a:chOff x="2661678" y="806333"/>
            <a:chExt cx="583056" cy="2137218"/>
          </a:xfrm>
        </p:grpSpPr>
        <p:sp>
          <p:nvSpPr>
            <p:cNvPr id="4" name="椭圆 3"/>
            <p:cNvSpPr/>
            <p:nvPr/>
          </p:nvSpPr>
          <p:spPr>
            <a:xfrm>
              <a:off x="2661678" y="806333"/>
              <a:ext cx="583056" cy="7359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2685012" y="1565228"/>
              <a:ext cx="559722" cy="6817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012" y="2295525"/>
              <a:ext cx="559722" cy="6480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472972" y="114871"/>
            <a:ext cx="1898586" cy="6801047"/>
            <a:chOff x="4219328" y="806333"/>
            <a:chExt cx="1898586" cy="2609703"/>
          </a:xfrm>
        </p:grpSpPr>
        <p:sp>
          <p:nvSpPr>
            <p:cNvPr id="15" name="文本框 14"/>
            <p:cNvSpPr txBox="1"/>
            <p:nvPr/>
          </p:nvSpPr>
          <p:spPr>
            <a:xfrm>
              <a:off x="4922929" y="304670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dog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219328" y="806333"/>
              <a:ext cx="1898586" cy="7024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39244" y="1558906"/>
              <a:ext cx="1704052" cy="6872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63934" y="2350758"/>
              <a:ext cx="1634871" cy="6392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cxnSp>
        <p:nvCxnSpPr>
          <p:cNvPr id="23" name="直接箭头连接符 22"/>
          <p:cNvCxnSpPr>
            <a:stCxn id="4" idx="6"/>
            <a:endCxn id="17" idx="2"/>
          </p:cNvCxnSpPr>
          <p:nvPr/>
        </p:nvCxnSpPr>
        <p:spPr>
          <a:xfrm>
            <a:off x="2561115" y="1053716"/>
            <a:ext cx="2998809" cy="223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6"/>
            <a:endCxn id="21" idx="2"/>
          </p:cNvCxnSpPr>
          <p:nvPr/>
        </p:nvCxnSpPr>
        <p:spPr>
          <a:xfrm>
            <a:off x="7397037" y="3284448"/>
            <a:ext cx="2320541" cy="16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136217">
            <a:off x="4312164" y="2357122"/>
            <a:ext cx="1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/>
              <a:t>8</a:t>
            </a:r>
            <a:r>
              <a:rPr lang="el-GR" altLang="zh-CN" sz="1200" b="1" dirty="0" smtClean="0"/>
              <a:t> 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/>
              <a:t>8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subj,verb</a:t>
            </a:r>
            <a:r>
              <a:rPr lang="en-US" altLang="zh-CN" sz="1200" b="1" dirty="0" smtClean="0"/>
              <a:t>)=4</a:t>
            </a:r>
          </a:p>
          <a:p>
            <a:r>
              <a:rPr lang="en-US" altLang="zh-CN" sz="1200" b="1" dirty="0" smtClean="0"/>
              <a:t>…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67011" y="606533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 rot="2226510">
            <a:off x="8383291" y="3952453"/>
            <a:ext cx="156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14 </a:t>
            </a:r>
            <a:r>
              <a:rPr lang="en-US" altLang="zh-CN" sz="1200" b="1" dirty="0" smtClean="0"/>
              <a:t>* f</a:t>
            </a:r>
            <a:r>
              <a:rPr lang="en-US" altLang="zh-CN" sz="1200" b="1" baseline="-25000" dirty="0" smtClean="0"/>
              <a:t>14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verb,obj</a:t>
            </a:r>
            <a:r>
              <a:rPr lang="en-US" altLang="zh-CN" sz="1200" b="1" dirty="0" smtClean="0"/>
              <a:t>)=3</a:t>
            </a:r>
          </a:p>
          <a:p>
            <a:r>
              <a:rPr lang="en-US" altLang="zh-CN" sz="1200" b="1" dirty="0" smtClean="0"/>
              <a:t>…</a:t>
            </a:r>
            <a:endParaRPr lang="zh-CN" altLang="en-US" sz="1200" b="1" dirty="0"/>
          </a:p>
        </p:txBody>
      </p:sp>
      <p:cxnSp>
        <p:nvCxnSpPr>
          <p:cNvPr id="24" name="直接箭头连接符 23"/>
          <p:cNvCxnSpPr>
            <a:stCxn id="6" idx="6"/>
            <a:endCxn id="16" idx="2"/>
          </p:cNvCxnSpPr>
          <p:nvPr/>
        </p:nvCxnSpPr>
        <p:spPr>
          <a:xfrm flipV="1">
            <a:off x="2561115" y="931795"/>
            <a:ext cx="2812372" cy="390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8430111">
            <a:off x="4036385" y="1016255"/>
            <a:ext cx="154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/>
              <a:t>67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/>
              <a:t>67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obj,subj</a:t>
            </a:r>
            <a:r>
              <a:rPr lang="en-US" altLang="zh-CN" sz="1200" b="1" dirty="0" smtClean="0"/>
              <a:t>)=-5</a:t>
            </a:r>
          </a:p>
          <a:p>
            <a:r>
              <a:rPr lang="en-US" altLang="zh-CN" sz="1200" b="1" dirty="0" smtClean="0"/>
              <a:t>…</a:t>
            </a:r>
            <a:endParaRPr lang="zh-CN" altLang="en-US" sz="1200" b="1" dirty="0"/>
          </a:p>
        </p:txBody>
      </p:sp>
      <p:cxnSp>
        <p:nvCxnSpPr>
          <p:cNvPr id="31" name="直接箭头连接符 30"/>
          <p:cNvCxnSpPr>
            <a:stCxn id="16" idx="6"/>
            <a:endCxn id="19" idx="2"/>
          </p:cNvCxnSpPr>
          <p:nvPr/>
        </p:nvCxnSpPr>
        <p:spPr>
          <a:xfrm>
            <a:off x="7179186" y="931795"/>
            <a:ext cx="2293786" cy="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 rot="157308">
            <a:off x="7985642" y="78157"/>
            <a:ext cx="167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/>
              <a:t>5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/>
              <a:t>5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obj,subj</a:t>
            </a:r>
            <a:r>
              <a:rPr lang="en-US" altLang="zh-CN" sz="1200" b="1" dirty="0" smtClean="0"/>
              <a:t>)=-7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13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 smtClean="0"/>
              <a:t>13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subj,dog</a:t>
            </a:r>
            <a:r>
              <a:rPr lang="en-US" altLang="zh-CN" sz="1200" b="1" dirty="0" smtClean="0"/>
              <a:t>)=2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/>
              <a:t>55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/>
              <a:t>55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subj,end</a:t>
            </a:r>
            <a:r>
              <a:rPr lang="en-US" altLang="zh-CN" sz="1200" b="1" dirty="0" smtClean="0"/>
              <a:t>)=-4</a:t>
            </a:r>
          </a:p>
          <a:p>
            <a:r>
              <a:rPr lang="en-US" altLang="zh-CN" sz="1200" b="1" dirty="0" smtClean="0"/>
              <a:t>…</a:t>
            </a:r>
            <a:endParaRPr lang="zh-CN" altLang="en-US" sz="12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25948" y="585989"/>
            <a:ext cx="218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13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 smtClean="0"/>
              <a:t>13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subj,begin</a:t>
            </a:r>
            <a:r>
              <a:rPr lang="en-US" altLang="zh-CN" sz="1200" b="1" dirty="0" smtClean="0"/>
              <a:t>)=</a:t>
            </a:r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13</a:t>
            </a:r>
            <a:r>
              <a:rPr lang="en-US" altLang="zh-CN" sz="1200" b="1" dirty="0"/>
              <a:t>*1=</a:t>
            </a:r>
            <a:r>
              <a:rPr lang="en-US" altLang="zh-CN" sz="1200" b="1" dirty="0" smtClean="0"/>
              <a:t>3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55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 smtClean="0"/>
              <a:t>55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subj,end</a:t>
            </a:r>
            <a:r>
              <a:rPr lang="en-US" altLang="zh-CN" sz="1200" b="1" dirty="0" smtClean="0"/>
              <a:t>)=</a:t>
            </a:r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55</a:t>
            </a:r>
            <a:r>
              <a:rPr lang="en-US" altLang="zh-CN" sz="1200" b="1" dirty="0" smtClean="0"/>
              <a:t>*0=0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67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 smtClean="0"/>
              <a:t>67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obj,subj</a:t>
            </a:r>
            <a:r>
              <a:rPr lang="en-US" altLang="zh-CN" sz="1200" b="1" dirty="0" smtClean="0"/>
              <a:t>)=</a:t>
            </a:r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67</a:t>
            </a:r>
            <a:r>
              <a:rPr lang="en-US" altLang="zh-CN" sz="1200" b="1" dirty="0" smtClean="0"/>
              <a:t>*0=0</a:t>
            </a:r>
          </a:p>
          <a:p>
            <a:r>
              <a:rPr lang="en-US" altLang="zh-CN" sz="1200" b="1" dirty="0" smtClean="0"/>
              <a:t>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3039" y="15581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subj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60979" y="214284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verb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0157337" y="219821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verb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051064" y="2196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subj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77055" y="40730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obj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373487" y="91440"/>
            <a:ext cx="2042487" cy="7064250"/>
            <a:chOff x="5184795" y="155818"/>
            <a:chExt cx="2042487" cy="6999871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4795" y="155818"/>
              <a:ext cx="2042487" cy="6999871"/>
              <a:chOff x="3859722" y="771157"/>
              <a:chExt cx="781404" cy="267657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4126241" y="3078404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like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859722" y="771157"/>
                <a:ext cx="690815" cy="6368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31048" y="1638550"/>
                <a:ext cx="702833" cy="6848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8514" y="2383716"/>
                <a:ext cx="650325" cy="6480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5878845" y="2655223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verb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689377" y="451861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subj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878845" y="452202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obj</a:t>
              </a:r>
              <a:endParaRPr lang="zh-CN" altLang="en-US" dirty="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0320256" y="427561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obj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6" idx="6"/>
            <a:endCxn id="17" idx="2"/>
          </p:cNvCxnSpPr>
          <p:nvPr/>
        </p:nvCxnSpPr>
        <p:spPr>
          <a:xfrm flipV="1">
            <a:off x="2561115" y="3284448"/>
            <a:ext cx="2998809" cy="154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 rot="20028635">
            <a:off x="3871926" y="3148676"/>
            <a:ext cx="1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/>
              <a:t>1</a:t>
            </a:r>
            <a:r>
              <a:rPr lang="en-US" altLang="zh-CN" sz="1200" b="1" baseline="-25000" dirty="0" smtClean="0"/>
              <a:t>8</a:t>
            </a:r>
            <a:r>
              <a:rPr lang="el-GR" altLang="zh-CN" sz="1200" b="1" dirty="0" smtClean="0"/>
              <a:t> 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/>
              <a:t>1</a:t>
            </a:r>
            <a:r>
              <a:rPr lang="en-US" altLang="zh-CN" sz="1200" b="1" baseline="-25000" dirty="0" smtClean="0"/>
              <a:t>8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verb,obj</a:t>
            </a:r>
            <a:r>
              <a:rPr lang="en-US" altLang="zh-CN" sz="1200" b="1" dirty="0" smtClean="0"/>
              <a:t>)=1</a:t>
            </a:r>
          </a:p>
          <a:p>
            <a:r>
              <a:rPr lang="en-US" altLang="zh-CN" sz="1200" b="1" dirty="0" smtClean="0"/>
              <a:t>…</a:t>
            </a:r>
            <a:endParaRPr lang="en-US" altLang="zh-CN" sz="1200" b="1" baseline="-25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1113" y="4496916"/>
            <a:ext cx="199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</a:t>
            </a:r>
          </a:p>
          <a:p>
            <a:r>
              <a:rPr lang="el-GR" altLang="zh-CN" sz="1200" b="1" dirty="0" smtClean="0"/>
              <a:t>λ</a:t>
            </a:r>
            <a:r>
              <a:rPr lang="en-US" altLang="zh-CN" sz="1200" b="1" baseline="-25000" dirty="0" smtClean="0"/>
              <a:t>47</a:t>
            </a:r>
            <a:r>
              <a:rPr lang="en-US" altLang="zh-CN" sz="1200" b="1" dirty="0" smtClean="0"/>
              <a:t>*f</a:t>
            </a:r>
            <a:r>
              <a:rPr lang="en-US" altLang="zh-CN" sz="1200" b="1" baseline="-25000" dirty="0" smtClean="0"/>
              <a:t>47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obj,begin</a:t>
            </a:r>
            <a:r>
              <a:rPr lang="en-US" altLang="zh-CN" sz="1200" b="1" dirty="0" smtClean="0"/>
              <a:t>)=1</a:t>
            </a:r>
          </a:p>
          <a:p>
            <a:r>
              <a:rPr lang="en-US" altLang="zh-CN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109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gyl龚瑜霖</dc:creator>
  <cp:lastModifiedBy>gyl龚瑜霖</cp:lastModifiedBy>
  <cp:revision>95</cp:revision>
  <dcterms:created xsi:type="dcterms:W3CDTF">2019-12-06T12:48:48Z</dcterms:created>
  <dcterms:modified xsi:type="dcterms:W3CDTF">2019-12-06T15:08:40Z</dcterms:modified>
</cp:coreProperties>
</file>