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047038" cy="10972800"/>
  <p:notesSz cx="6858000" cy="9144000"/>
  <p:defaultTextStyle>
    <a:defPPr>
      <a:defRPr lang="en-US"/>
    </a:defPPr>
    <a:lvl1pPr marL="0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1pPr>
    <a:lvl2pPr marL="505800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2pPr>
    <a:lvl3pPr marL="1011601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3pPr>
    <a:lvl4pPr marL="1517401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4pPr>
    <a:lvl5pPr marL="2023201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5pPr>
    <a:lvl6pPr marL="2529002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6pPr>
    <a:lvl7pPr marL="3034802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7pPr>
    <a:lvl8pPr marL="3540603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8pPr>
    <a:lvl9pPr marL="4046403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4FFB"/>
    <a:srgbClr val="0046DF"/>
    <a:srgbClr val="0069D3"/>
    <a:srgbClr val="022372"/>
    <a:srgbClr val="0139B1"/>
    <a:srgbClr val="004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2"/>
    <p:restoredTop sz="93692"/>
  </p:normalViewPr>
  <p:slideViewPr>
    <p:cSldViewPr snapToGrid="0" snapToObjects="1">
      <p:cViewPr>
        <p:scale>
          <a:sx n="131" d="100"/>
          <a:sy n="131" d="100"/>
        </p:scale>
        <p:origin x="177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795781"/>
            <a:ext cx="6839982" cy="3820160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5763261"/>
            <a:ext cx="6035279" cy="2649219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584200"/>
            <a:ext cx="173514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584200"/>
            <a:ext cx="510484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735583"/>
            <a:ext cx="6940570" cy="4564379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7343143"/>
            <a:ext cx="6940570" cy="2400299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921000"/>
            <a:ext cx="3419991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921000"/>
            <a:ext cx="3419991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84202"/>
            <a:ext cx="694057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689861"/>
            <a:ext cx="3404274" cy="131825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4008120"/>
            <a:ext cx="340427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689861"/>
            <a:ext cx="3421039" cy="131825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4008120"/>
            <a:ext cx="342103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731520"/>
            <a:ext cx="2595379" cy="256032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579882"/>
            <a:ext cx="4073813" cy="7797800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3291840"/>
            <a:ext cx="2595379" cy="6098541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731520"/>
            <a:ext cx="2595379" cy="256032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579882"/>
            <a:ext cx="4073813" cy="7797800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3291840"/>
            <a:ext cx="2595379" cy="6098541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584202"/>
            <a:ext cx="69405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921000"/>
            <a:ext cx="69405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10170162"/>
            <a:ext cx="181058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10170162"/>
            <a:ext cx="271587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10170162"/>
            <a:ext cx="181058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205" y="4569009"/>
            <a:ext cx="1515671" cy="26161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n-US" sz="1400" b="1" dirty="0">
                <a:latin typeface="Avenir Next" charset="0"/>
                <a:ea typeface="Avenir Next" charset="0"/>
                <a:cs typeface="Avenir Next" charset="0"/>
              </a:rPr>
              <a:t>Alexander </a:t>
            </a:r>
            <a:r>
              <a:rPr lang="en-US" sz="1400" b="1" dirty="0" smtClean="0">
                <a:latin typeface="Avenir Next" charset="0"/>
                <a:ea typeface="Avenir Next" charset="0"/>
                <a:cs typeface="Avenir Next" charset="0"/>
              </a:rPr>
              <a:t>Brown</a:t>
            </a:r>
            <a:endParaRPr lang="en-US" sz="14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0155" y="7644282"/>
            <a:ext cx="2167031" cy="12157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Phone</a:t>
            </a:r>
            <a:endParaRPr lang="en-US" sz="1050" b="1" dirty="0">
              <a:latin typeface="Avenir Heavy" charset="0"/>
              <a:ea typeface="Avenir Heavy" charset="0"/>
              <a:cs typeface="Avenir Heavy" charset="0"/>
            </a:endParaRPr>
          </a:p>
          <a:p>
            <a:pPr algn="r"/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856-905-4944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600"/>
              </a:spcBef>
            </a:pP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Email</a:t>
            </a:r>
          </a:p>
          <a:p>
            <a:pPr algn="r"/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brown.alexanderb@gmail.com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600"/>
              </a:spcBef>
            </a:pP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LinkedIn</a:t>
            </a:r>
          </a:p>
          <a:p>
            <a:pPr algn="r"/>
            <a:r>
              <a:rPr lang="en-US" sz="1050" dirty="0">
                <a:latin typeface="Avenir Next Ultra Light" charset="0"/>
                <a:ea typeface="Avenir Next Ultra Light" charset="0"/>
                <a:cs typeface="Avenir Next Ultra Light" charset="0"/>
              </a:rPr>
              <a:t>linkedin.com/in/brownalexanderb/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8627" y="5040660"/>
            <a:ext cx="2175504" cy="12593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UX Design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Strategy</a:t>
            </a: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Product Design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Agile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Prototyping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Design Thinking</a:t>
            </a: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>
                <a:latin typeface="Avenir Next Ultra Light" charset="0"/>
                <a:ea typeface="Avenir Next Ultra Light" charset="0"/>
                <a:cs typeface="Avenir Next Ultra Light" charset="0"/>
              </a:rPr>
              <a:t>Problem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Solving 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|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Creativity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>
                <a:latin typeface="Avenir Next Ultra Light" charset="0"/>
                <a:ea typeface="Avenir Next Ultra Light" charset="0"/>
                <a:cs typeface="Avenir Next Ultra Light" charset="0"/>
              </a:rPr>
              <a:t>Decision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Making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Sales 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6425" y="672036"/>
            <a:ext cx="5685042" cy="9002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I’m a user experience + product designer, strategist, and recovering developer with passion for building cool things and breathing life into the strategies and products zipping around in my head. I do that with the creation of wireframes, prototypes, sketches and the occasional bout of arm flailing. I currently work with the government organizations, so my portfolio is not an open site, but I am more than happy to send a link and password on request!</a:t>
            </a:r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6425" y="1758777"/>
            <a:ext cx="104537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experience</a:t>
            </a:r>
            <a:endParaRPr lang="en-US" sz="14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6425" y="2008482"/>
            <a:ext cx="5680612" cy="212622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Senior Consultant, IBM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Corporation, 10/2017 </a:t>
            </a:r>
            <a:r>
              <a:rPr lang="mr-IN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–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 Present</a:t>
            </a:r>
            <a:endParaRPr lang="en-US" sz="105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Led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design and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communications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team for a human capital system that leverages blockchain across federal government agencies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Consulted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client executives on emerging technology adoption informing architecture and product strategies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Facilitated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client meetings to communicate and transfer deliverables including branding and product strategies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Directed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product team that created presales prototypes bringing over $500K in competitive procurements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Defined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product vision and product roadmap for a mental health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focused platform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supporting veterans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66424" y="4174984"/>
            <a:ext cx="5680613" cy="28238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Consultant | </a:t>
            </a:r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IBM Corporation | 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10/2015 - 9/2017  </a:t>
            </a:r>
            <a:endParaRPr lang="en-US" sz="105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Synthesized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strategic vision for a higher education client to improve alumni engagement and revenue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growth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Created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an Android proof of concept that leveraged </a:t>
            </a:r>
            <a:r>
              <a:rPr lang="en-US" sz="1050" dirty="0" err="1">
                <a:latin typeface="Avenir Light" charset="0"/>
                <a:ea typeface="Avenir Light" charset="0"/>
                <a:cs typeface="Avenir Light" charset="0"/>
              </a:rPr>
              <a:t>IoT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, advanced analytics and cognitive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capabilities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Implemented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 flexible view architecture in Android to ease integration of front and back-end capabilities, reducing development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time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Led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front-end design and development for a project to implement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a blockchain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POC for a government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agency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Leveraged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agile methodology and rapid prototyping to develop a fan experience for a collegiate sports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Designed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and conducted usability testing of user interfaces for a veteran focused mental health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application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Gathered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stakeholder feedback and sponsor user pain points with IBM Design Thinking sessions to inform product decisions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6425" y="7235874"/>
            <a:ext cx="5680613" cy="16158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Senior Android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Developer | Happening </a:t>
            </a:r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LLC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| 7/2015 - </a:t>
            </a:r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10/2015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Refined the product road map for the Android application to increase the product’s ability to meet customer needs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Designed and developed the UI to support deep navigation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Constructed the architecture for asynchronous calls to cloud data systems allowing for analytics on the user experience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Implemented local storage of user preferences and events for improved off-line and low network experiences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6425" y="9134319"/>
            <a:ext cx="5680612" cy="14029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Consultant, Independent 5/2014 -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 8/2014 </a:t>
            </a:r>
            <a:endParaRPr lang="en-US" sz="105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>
              <a:spcAft>
                <a:spcPts val="7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Mapped out an expansion strategy for a local DC business to transition to a brand licensing model </a:t>
            </a:r>
          </a:p>
          <a:p>
            <a:pPr>
              <a:spcAft>
                <a:spcPts val="7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Negotiated an agreement between a client and one of the nation’s largest food service companies </a:t>
            </a:r>
          </a:p>
          <a:p>
            <a:pPr>
              <a:spcAft>
                <a:spcPts val="7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Researched the market conditions and competition to build fundamental knowledge of client and partner businesses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155" y="9245588"/>
            <a:ext cx="2167032" cy="122341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George Washington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University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Bachelor of Science in </a:t>
            </a:r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Economics GPA: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3.60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 | Magna </a:t>
            </a:r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Cum Laude </a:t>
            </a:r>
          </a:p>
          <a:p>
            <a:pPr algn="r"/>
            <a:endParaRPr lang="en-US" sz="105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SIT 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World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Learning</a:t>
            </a:r>
            <a:endParaRPr lang="en-US" sz="105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Language, Culture,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&amp; Ethnic Minorities - Yunnan</a:t>
            </a:r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, China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40155" y="6517330"/>
            <a:ext cx="2167032" cy="75661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Sketch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| </a:t>
            </a:r>
            <a:r>
              <a:rPr lang="en-US" sz="105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Proto.io</a:t>
            </a:r>
            <a:endParaRPr lang="en-US" sz="105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HTML/CSS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|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</a:t>
            </a:r>
            <a:r>
              <a:rPr lang="en-US" sz="105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Javascript</a:t>
            </a:r>
            <a:endParaRPr lang="en-US" sz="105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Andriod</a:t>
            </a:r>
            <a:endParaRPr lang="en-US" sz="105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8268" y="7452980"/>
            <a:ext cx="53860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contact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0628" y="4865848"/>
            <a:ext cx="34624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r>
              <a:rPr lang="en-US" sz="1200" b="1" dirty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s</a:t>
            </a:r>
            <a:r>
              <a:rPr lang="en-US" sz="12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kills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4598" y="6333387"/>
            <a:ext cx="36227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n-US" sz="1200" b="1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tools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1938" y="9078030"/>
            <a:ext cx="71493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r>
              <a:rPr lang="en-US" sz="1200" b="1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education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6425" y="410039"/>
            <a:ext cx="65283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about</a:t>
            </a:r>
            <a:endParaRPr lang="en-US" sz="14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</TotalTime>
  <Words>484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Avenir Black</vt:lpstr>
      <vt:lpstr>Avenir Book</vt:lpstr>
      <vt:lpstr>Avenir Heavy</vt:lpstr>
      <vt:lpstr>Avenir Light</vt:lpstr>
      <vt:lpstr>Avenir Next</vt:lpstr>
      <vt:lpstr>Avenir Next Demi Bold</vt:lpstr>
      <vt:lpstr>Avenir Next Ultra Light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29</cp:revision>
  <cp:lastPrinted>2018-03-23T00:41:00Z</cp:lastPrinted>
  <dcterms:created xsi:type="dcterms:W3CDTF">2018-02-27T13:00:39Z</dcterms:created>
  <dcterms:modified xsi:type="dcterms:W3CDTF">2018-03-23T00:52:24Z</dcterms:modified>
</cp:coreProperties>
</file>