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48275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1pPr>
    <a:lvl2pPr marL="474137" algn="l" defTabSz="948275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2pPr>
    <a:lvl3pPr marL="948275" algn="l" defTabSz="948275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3pPr>
    <a:lvl4pPr marL="1422412" algn="l" defTabSz="948275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4pPr>
    <a:lvl5pPr marL="1896549" algn="l" defTabSz="948275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5pPr>
    <a:lvl6pPr marL="2370686" algn="l" defTabSz="948275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6pPr>
    <a:lvl7pPr marL="2844823" algn="l" defTabSz="948275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7pPr>
    <a:lvl8pPr marL="3318961" algn="l" defTabSz="948275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8pPr>
    <a:lvl9pPr marL="3793098" algn="l" defTabSz="948275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F6"/>
    <a:srgbClr val="B2B2B2"/>
    <a:srgbClr val="004FFB"/>
    <a:srgbClr val="0046DF"/>
    <a:srgbClr val="0069D3"/>
    <a:srgbClr val="022372"/>
    <a:srgbClr val="0139B1"/>
    <a:srgbClr val="004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1"/>
    <p:restoredTop sz="93692"/>
  </p:normalViewPr>
  <p:slideViewPr>
    <p:cSldViewPr snapToGrid="0" snapToObjects="1">
      <p:cViewPr>
        <p:scale>
          <a:sx n="83" d="100"/>
          <a:sy n="83" d="100"/>
        </p:scale>
        <p:origin x="1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C36D-D9B9-9548-B36B-F27255A70BF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407" y="3793788"/>
            <a:ext cx="2221992" cy="6131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0471" y="3900141"/>
            <a:ext cx="1995860" cy="32316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r"/>
            <a:r>
              <a:rPr lang="en-US" sz="1800" b="1" dirty="0">
                <a:latin typeface="Avenir Next" charset="0"/>
                <a:ea typeface="Avenir Next" charset="0"/>
                <a:cs typeface="Avenir Next" charset="0"/>
              </a:rPr>
              <a:t>Alexander </a:t>
            </a:r>
            <a:r>
              <a:rPr lang="en-US" sz="1800" b="1" dirty="0" smtClean="0">
                <a:latin typeface="Avenir Next" charset="0"/>
                <a:ea typeface="Avenir Next" charset="0"/>
                <a:cs typeface="Avenir Next" charset="0"/>
              </a:rPr>
              <a:t>Brown</a:t>
            </a:r>
            <a:endParaRPr lang="en-US" sz="1800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55" y="7137464"/>
            <a:ext cx="2126876" cy="12157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000" b="1" dirty="0" smtClean="0">
                <a:latin typeface="Avenir Heavy" charset="0"/>
                <a:ea typeface="Avenir Heavy" charset="0"/>
                <a:cs typeface="Avenir Heavy" charset="0"/>
              </a:rPr>
              <a:t>Phone</a:t>
            </a:r>
            <a:endParaRPr lang="en-US" sz="1000" b="1" dirty="0">
              <a:latin typeface="Avenir Heavy" charset="0"/>
              <a:ea typeface="Avenir Heavy" charset="0"/>
              <a:cs typeface="Avenir Heavy" charset="0"/>
            </a:endParaRPr>
          </a:p>
          <a:p>
            <a:pPr algn="r"/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856-905-4944</a:t>
            </a:r>
            <a:endParaRPr lang="en-US" sz="100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600"/>
              </a:spcBef>
            </a:pPr>
            <a:r>
              <a:rPr lang="en-US" sz="1000" b="1" dirty="0">
                <a:latin typeface="Avenir Heavy" charset="0"/>
                <a:ea typeface="Avenir Heavy" charset="0"/>
                <a:cs typeface="Avenir Heavy" charset="0"/>
              </a:rPr>
              <a:t>Email</a:t>
            </a:r>
          </a:p>
          <a:p>
            <a:pPr algn="r"/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brown.alexanderb@gmail.com</a:t>
            </a:r>
            <a:endParaRPr lang="en-US" sz="100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600"/>
              </a:spcBef>
            </a:pPr>
            <a:r>
              <a:rPr lang="en-US" sz="1000" b="1" dirty="0">
                <a:latin typeface="Avenir Heavy" charset="0"/>
                <a:ea typeface="Avenir Heavy" charset="0"/>
                <a:cs typeface="Avenir Heavy" charset="0"/>
              </a:rPr>
              <a:t>LinkedIn</a:t>
            </a:r>
          </a:p>
          <a:p>
            <a:pPr algn="r"/>
            <a:r>
              <a:rPr lang="en-US" sz="1000" dirty="0">
                <a:latin typeface="Avenir Next Ultra Light" charset="0"/>
                <a:ea typeface="Avenir Next Ultra Light" charset="0"/>
                <a:cs typeface="Avenir Next Ultra Light" charset="0"/>
              </a:rPr>
              <a:t>linkedin.com/in/brownalexanderb/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40" y="4505250"/>
            <a:ext cx="2135192" cy="12593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rPr>
              <a:t>UX Design</a:t>
            </a:r>
            <a:r>
              <a:rPr lang="en-US" sz="1000" b="1" dirty="0" smtClean="0">
                <a:latin typeface="Avenir Heavy" charset="0"/>
                <a:ea typeface="Avenir Heavy" charset="0"/>
                <a:cs typeface="Avenir Heavy" charset="0"/>
              </a:rPr>
              <a:t> | </a:t>
            </a: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Strategy</a:t>
            </a: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Product Design</a:t>
            </a:r>
            <a:r>
              <a:rPr lang="en-US" sz="1000" b="1" dirty="0" smtClean="0">
                <a:latin typeface="Avenir Heavy" charset="0"/>
                <a:ea typeface="Avenir Heavy" charset="0"/>
                <a:cs typeface="Avenir Heavy" charset="0"/>
              </a:rPr>
              <a:t> | </a:t>
            </a:r>
            <a:r>
              <a:rPr lang="en-US" sz="1000" b="1" dirty="0">
                <a:latin typeface="Avenir Heavy" charset="0"/>
                <a:ea typeface="Avenir Heavy" charset="0"/>
                <a:cs typeface="Avenir Heavy" charset="0"/>
              </a:rPr>
              <a:t> </a:t>
            </a: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Agile</a:t>
            </a:r>
            <a:endParaRPr lang="en-US" sz="100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Prototyping</a:t>
            </a:r>
            <a:r>
              <a:rPr lang="en-US" sz="1000" b="1" dirty="0" smtClean="0">
                <a:latin typeface="Avenir Heavy" charset="0"/>
                <a:ea typeface="Avenir Heavy" charset="0"/>
                <a:cs typeface="Avenir Heavy" charset="0"/>
              </a:rPr>
              <a:t> | </a:t>
            </a: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Design Thinking</a:t>
            </a: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00" dirty="0">
                <a:latin typeface="Avenir Next Ultra Light" charset="0"/>
                <a:ea typeface="Avenir Next Ultra Light" charset="0"/>
                <a:cs typeface="Avenir Next Ultra Light" charset="0"/>
              </a:rPr>
              <a:t>Problem </a:t>
            </a: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Solving </a:t>
            </a:r>
            <a:r>
              <a:rPr lang="en-US" sz="1000" b="1" dirty="0">
                <a:latin typeface="Avenir Heavy" charset="0"/>
                <a:ea typeface="Avenir Heavy" charset="0"/>
                <a:cs typeface="Avenir Heavy" charset="0"/>
              </a:rPr>
              <a:t>| </a:t>
            </a: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Creativity</a:t>
            </a:r>
            <a:endParaRPr lang="en-US" sz="100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00" dirty="0">
                <a:latin typeface="Avenir Next Ultra Light" charset="0"/>
                <a:ea typeface="Avenir Next Ultra Light" charset="0"/>
                <a:cs typeface="Avenir Next Ultra Light" charset="0"/>
              </a:rPr>
              <a:t>Decision </a:t>
            </a: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Making</a:t>
            </a:r>
            <a:r>
              <a:rPr lang="en-US" sz="1000" b="1" dirty="0" smtClean="0">
                <a:latin typeface="Avenir Heavy" charset="0"/>
                <a:ea typeface="Avenir Heavy" charset="0"/>
                <a:cs typeface="Avenir Heavy" charset="0"/>
              </a:rPr>
              <a:t> |</a:t>
            </a:r>
            <a:r>
              <a:rPr lang="en-US" sz="1000" b="1" dirty="0">
                <a:latin typeface="Avenir Heavy" charset="0"/>
                <a:ea typeface="Avenir Heavy" charset="0"/>
                <a:cs typeface="Avenir Heavy" charset="0"/>
              </a:rPr>
              <a:t> </a:t>
            </a: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Sales </a:t>
            </a:r>
            <a:endParaRPr lang="en-US" sz="1000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66425" y="1413796"/>
            <a:ext cx="5108398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I’m a user experience designer, strategist, and recovering developer with passion for building cool things and breathing life into the strategies or products zipping around in my head. I do that with wireframes, prototypes, sketches and the occasional bout of arm flailing.</a:t>
            </a:r>
            <a:endParaRPr lang="en-US" sz="11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6425" y="2307397"/>
            <a:ext cx="1045375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Black" charset="0"/>
                <a:ea typeface="Avenir Black" charset="0"/>
                <a:cs typeface="Avenir Black" charset="0"/>
              </a:rPr>
              <a:t>experience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6425" y="2591575"/>
            <a:ext cx="5104417" cy="19543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00" b="1" dirty="0">
                <a:latin typeface="Avenir Next Demi Bold" charset="0"/>
                <a:ea typeface="Avenir Next Demi Bold" charset="0"/>
                <a:cs typeface="Avenir Next Demi Bold" charset="0"/>
              </a:rPr>
              <a:t>Senior Consultant, IBM </a:t>
            </a:r>
            <a:r>
              <a:rPr lang="en-US" sz="110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Corporation, 10/2017 </a:t>
            </a:r>
            <a:r>
              <a:rPr lang="mr-IN" sz="110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–</a:t>
            </a:r>
            <a:r>
              <a:rPr lang="en-US" sz="110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 Present</a:t>
            </a:r>
            <a:endParaRPr lang="en-US" sz="1100" b="1" dirty="0">
              <a:latin typeface="Avenir Next Demi Bold" charset="0"/>
              <a:ea typeface="Avenir Next Demi Bold" charset="0"/>
              <a:cs typeface="Avenir Next Demi Bold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Led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the design and 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communications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team for a human capital system that leverages blockchain across federal government agencies </a:t>
            </a:r>
            <a:endParaRPr lang="en-US" sz="11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Consulted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client executives on emerging technology adoption informing architecture and product strategies </a:t>
            </a:r>
            <a:endParaRPr lang="en-US" sz="11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Facilitated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client meetings to communicate and transfer deliverables including branding and product strategies </a:t>
            </a:r>
            <a:endParaRPr lang="en-US" sz="11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Directed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the product team that created presales prototypes bringing over $500K in competitive procurements </a:t>
            </a:r>
            <a:endParaRPr lang="en-US" sz="11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Defined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the product vision and product roadmap for a mental health 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focused platform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supporting veterans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6425" y="4555003"/>
            <a:ext cx="5104418" cy="263149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0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Consultant | </a:t>
            </a:r>
            <a:r>
              <a:rPr lang="en-US" sz="1100" b="1" dirty="0">
                <a:latin typeface="Avenir Next Demi Bold" charset="0"/>
                <a:ea typeface="Avenir Next Demi Bold" charset="0"/>
                <a:cs typeface="Avenir Next Demi Bold" charset="0"/>
              </a:rPr>
              <a:t>IBM Corporation |  </a:t>
            </a:r>
            <a:r>
              <a:rPr lang="en-US" sz="110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10/2015 - 9/2017  </a:t>
            </a:r>
            <a:endParaRPr lang="en-US" sz="1100" b="1" dirty="0">
              <a:latin typeface="Avenir Next Demi Bold" charset="0"/>
              <a:ea typeface="Avenir Next Demi Bold" charset="0"/>
              <a:cs typeface="Avenir Next Demi Bold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Synthesized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the strategic vision for a higher education client to improve alumni engagement and revenue 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growth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Created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an Android proof of concept that leveraged </a:t>
            </a:r>
            <a:r>
              <a:rPr lang="en-US" sz="1100" dirty="0" err="1">
                <a:latin typeface="Avenir Light" charset="0"/>
                <a:ea typeface="Avenir Light" charset="0"/>
                <a:cs typeface="Avenir Light" charset="0"/>
              </a:rPr>
              <a:t>IoT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, advanced analytics and cognitive 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capabilities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Implemented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a flexible view architecture in Android to ease integration of front and back-end capabilities, reducing development 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time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Led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the front-end design and development for a project to implement 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a blockchain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POC for a government 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agency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Leveraged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agile methodology and rapid prototyping to develop a fan experience for a collegiate sports 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team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Designed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and conducted usability testing of user interfaces for a veteran focused mental health 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application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Gathered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stakeholder feedback and sponsor user pain points with IBM Design Thinking sessions to inform product decisions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66426" y="7177981"/>
            <a:ext cx="5104418" cy="144655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00" b="1" dirty="0">
                <a:latin typeface="Avenir Next Demi Bold" charset="0"/>
                <a:ea typeface="Avenir Next Demi Bold" charset="0"/>
                <a:cs typeface="Avenir Next Demi Bold" charset="0"/>
              </a:rPr>
              <a:t>Senior Android </a:t>
            </a:r>
            <a:r>
              <a:rPr lang="en-US" sz="110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Developer | Happening </a:t>
            </a:r>
            <a:r>
              <a:rPr lang="en-US" sz="1100" b="1" dirty="0">
                <a:latin typeface="Avenir Next Demi Bold" charset="0"/>
                <a:ea typeface="Avenir Next Demi Bold" charset="0"/>
                <a:cs typeface="Avenir Next Demi Bold" charset="0"/>
              </a:rPr>
              <a:t>LLC </a:t>
            </a:r>
            <a:r>
              <a:rPr lang="en-US" sz="110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| 7/2015 - </a:t>
            </a:r>
            <a:r>
              <a:rPr lang="en-US" sz="1100" b="1" dirty="0">
                <a:latin typeface="Avenir Next Demi Bold" charset="0"/>
                <a:ea typeface="Avenir Next Demi Bold" charset="0"/>
                <a:cs typeface="Avenir Next Demi Bold" charset="0"/>
              </a:rPr>
              <a:t>10/2015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Refined the product road map for the Android application to increase the product’s ability to meet customer needs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Designed and developed the UI to support deep navigation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Constructed the architecture for asynchronous calls to cloud data systems allowing for analytics on the user experience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Implemented local storage of user preferences and events for improved off-line and low network experiences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66425" y="8647936"/>
            <a:ext cx="5104417" cy="127727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00" b="1" dirty="0">
                <a:latin typeface="Avenir Next Demi Bold" charset="0"/>
                <a:ea typeface="Avenir Next Demi Bold" charset="0"/>
                <a:cs typeface="Avenir Next Demi Bold" charset="0"/>
              </a:rPr>
              <a:t>Consultant, Independent 5/2014 -</a:t>
            </a:r>
            <a:r>
              <a:rPr lang="en-US" sz="110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 8/2014 </a:t>
            </a:r>
            <a:endParaRPr lang="en-US" sz="1100" b="1" dirty="0">
              <a:latin typeface="Avenir Next Demi Bold" charset="0"/>
              <a:ea typeface="Avenir Next Demi Bold" charset="0"/>
              <a:cs typeface="Avenir Next Demi Bold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Mapped out an expansion strategy for a local DC business to transition to a brand licensing model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Negotiated an agreement between a client and one of the nation’s largest food service companies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Researched the market conditions and competition to build fundamental knowledge of client and partner businesses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454" y="8701797"/>
            <a:ext cx="2126877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000" dirty="0">
                <a:latin typeface="Avenir Medium" charset="0"/>
                <a:ea typeface="Avenir Medium" charset="0"/>
                <a:cs typeface="Avenir Medium" charset="0"/>
              </a:rPr>
              <a:t>George Washington </a:t>
            </a:r>
            <a:r>
              <a:rPr lang="en-US" sz="1000" dirty="0" smtClean="0">
                <a:latin typeface="Avenir Medium" charset="0"/>
                <a:ea typeface="Avenir Medium" charset="0"/>
                <a:cs typeface="Avenir Medium" charset="0"/>
              </a:rPr>
              <a:t>University </a:t>
            </a: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Bachelor of Science in </a:t>
            </a:r>
            <a:r>
              <a:rPr lang="en-US" sz="1000" dirty="0">
                <a:latin typeface="Avenir Next Ultra Light" charset="0"/>
                <a:ea typeface="Avenir Next Ultra Light" charset="0"/>
                <a:cs typeface="Avenir Next Ultra Light" charset="0"/>
              </a:rPr>
              <a:t>Economics GPA: 3.60 </a:t>
            </a: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| Magna </a:t>
            </a:r>
            <a:r>
              <a:rPr lang="en-US" sz="1000" dirty="0">
                <a:latin typeface="Avenir Next Ultra Light" charset="0"/>
                <a:ea typeface="Avenir Next Ultra Light" charset="0"/>
                <a:cs typeface="Avenir Next Ultra Light" charset="0"/>
              </a:rPr>
              <a:t>Cum Laude</a:t>
            </a: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algn="r"/>
            <a:endParaRPr lang="en-US" sz="1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r"/>
            <a:r>
              <a:rPr lang="en-US" sz="1000" dirty="0" smtClean="0">
                <a:latin typeface="Avenir Medium" charset="0"/>
                <a:ea typeface="Avenir Medium" charset="0"/>
                <a:cs typeface="Avenir Medium" charset="0"/>
              </a:rPr>
              <a:t>SIT </a:t>
            </a:r>
            <a:r>
              <a:rPr lang="en-US" sz="1000" dirty="0">
                <a:latin typeface="Avenir Medium" charset="0"/>
                <a:ea typeface="Avenir Medium" charset="0"/>
                <a:cs typeface="Avenir Medium" charset="0"/>
              </a:rPr>
              <a:t>World </a:t>
            </a:r>
            <a:r>
              <a:rPr lang="en-US" sz="1000" dirty="0" smtClean="0">
                <a:latin typeface="Avenir Medium" charset="0"/>
                <a:ea typeface="Avenir Medium" charset="0"/>
                <a:cs typeface="Avenir Medium" charset="0"/>
              </a:rPr>
              <a:t>Learning</a:t>
            </a:r>
          </a:p>
          <a:p>
            <a:pPr algn="r"/>
            <a:r>
              <a:rPr lang="en-US" sz="1000" dirty="0">
                <a:latin typeface="Avenir Next Ultra Light" charset="0"/>
                <a:ea typeface="Avenir Next Ultra Light" charset="0"/>
                <a:cs typeface="Avenir Next Ultra Light" charset="0"/>
              </a:rPr>
              <a:t>Language, Culture, </a:t>
            </a: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&amp; Ethnic Minorities - Yunnan</a:t>
            </a:r>
            <a:r>
              <a:rPr lang="en-US" sz="1000" dirty="0">
                <a:latin typeface="Avenir Next Ultra Light" charset="0"/>
                <a:ea typeface="Avenir Next Ultra Light" charset="0"/>
                <a:cs typeface="Avenir Next Ultra Light" charset="0"/>
              </a:rPr>
              <a:t>, China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454" y="6025789"/>
            <a:ext cx="2126877" cy="75661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Sketch </a:t>
            </a:r>
            <a:r>
              <a:rPr lang="en-US" sz="1000" b="1" dirty="0" smtClean="0">
                <a:latin typeface="Avenir Heavy" charset="0"/>
                <a:ea typeface="Avenir Heavy" charset="0"/>
                <a:cs typeface="Avenir Heavy" charset="0"/>
              </a:rPr>
              <a:t>| </a:t>
            </a:r>
            <a:r>
              <a:rPr lang="en-US" sz="1000" dirty="0" err="1" smtClean="0">
                <a:latin typeface="Avenir Next Ultra Light" charset="0"/>
                <a:ea typeface="Avenir Next Ultra Light" charset="0"/>
                <a:cs typeface="Avenir Next Ultra Light" charset="0"/>
              </a:rPr>
              <a:t>Proto.io</a:t>
            </a:r>
            <a:endParaRPr lang="en-US" sz="1000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HTML/CSS </a:t>
            </a:r>
            <a:r>
              <a:rPr lang="en-US" sz="1000" b="1" dirty="0" smtClean="0">
                <a:latin typeface="Avenir Heavy" charset="0"/>
                <a:ea typeface="Avenir Heavy" charset="0"/>
                <a:cs typeface="Avenir Heavy" charset="0"/>
              </a:rPr>
              <a:t>|</a:t>
            </a:r>
            <a:r>
              <a:rPr lang="en-US" sz="10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 </a:t>
            </a:r>
            <a:r>
              <a:rPr lang="en-US" sz="1000" dirty="0" err="1" smtClean="0">
                <a:latin typeface="Avenir Next Ultra Light" charset="0"/>
                <a:ea typeface="Avenir Next Ultra Light" charset="0"/>
                <a:cs typeface="Avenir Next Ultra Light" charset="0"/>
              </a:rPr>
              <a:t>Javascript</a:t>
            </a:r>
            <a:endParaRPr lang="en-US" sz="1000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00" dirty="0" err="1" smtClean="0">
                <a:latin typeface="Avenir Next Ultra Light" charset="0"/>
                <a:ea typeface="Avenir Next Ultra Light" charset="0"/>
                <a:cs typeface="Avenir Next Ultra Light" charset="0"/>
              </a:rPr>
              <a:t>Andriod</a:t>
            </a:r>
            <a:endParaRPr lang="en-US" sz="1000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77038" y="6900442"/>
            <a:ext cx="869295" cy="26161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Heavy" charset="0"/>
                <a:ea typeface="Avenir Heavy" charset="0"/>
                <a:cs typeface="Avenir Heavy" charset="0"/>
              </a:rPr>
              <a:t>contact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7500" y="4266430"/>
            <a:ext cx="558833" cy="26161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Heavy" charset="0"/>
                <a:ea typeface="Avenir Heavy" charset="0"/>
                <a:cs typeface="Avenir Heavy" charset="0"/>
              </a:rPr>
              <a:t>s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Heavy" charset="0"/>
                <a:ea typeface="Avenir Heavy" charset="0"/>
                <a:cs typeface="Avenir Heavy" charset="0"/>
              </a:rPr>
              <a:t>kills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1628" y="5796126"/>
            <a:ext cx="584704" cy="26161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Heavy" charset="0"/>
                <a:ea typeface="Avenir Heavy" charset="0"/>
                <a:cs typeface="Avenir Heavy" charset="0"/>
              </a:rPr>
              <a:t>tools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2449" y="8455462"/>
            <a:ext cx="1153884" cy="26161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Heavy" charset="0"/>
                <a:ea typeface="Avenir Heavy" charset="0"/>
                <a:cs typeface="Avenir Heavy" charset="0"/>
              </a:rPr>
              <a:t>education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66425" y="1151799"/>
            <a:ext cx="65283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Black" charset="0"/>
                <a:ea typeface="Avenir Black" charset="0"/>
                <a:cs typeface="Avenir Black" charset="0"/>
              </a:rPr>
              <a:t>about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335429" y="2214233"/>
            <a:ext cx="540597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7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8410</TotalTime>
  <Words>447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Avenir Black</vt:lpstr>
      <vt:lpstr>Avenir Book</vt:lpstr>
      <vt:lpstr>Avenir Heavy</vt:lpstr>
      <vt:lpstr>Avenir Light</vt:lpstr>
      <vt:lpstr>Avenir Medium</vt:lpstr>
      <vt:lpstr>Avenir Next</vt:lpstr>
      <vt:lpstr>Avenir Next Demi Bold</vt:lpstr>
      <vt:lpstr>Avenir Next Ultra Light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Brown</dc:creator>
  <cp:lastModifiedBy>Alexander Brown</cp:lastModifiedBy>
  <cp:revision>36</cp:revision>
  <cp:lastPrinted>2018-03-26T18:32:42Z</cp:lastPrinted>
  <dcterms:created xsi:type="dcterms:W3CDTF">2018-02-27T13:00:39Z</dcterms:created>
  <dcterms:modified xsi:type="dcterms:W3CDTF">2018-03-27T12:19:06Z</dcterms:modified>
</cp:coreProperties>
</file>