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4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666" r:id="rId2"/>
    <p:sldMasterId id="2147483738" r:id="rId3"/>
    <p:sldMasterId id="2147483720" r:id="rId4"/>
    <p:sldMasterId id="2147483684" r:id="rId5"/>
    <p:sldMasterId id="2147483702" r:id="rId6"/>
  </p:sldMasterIdLst>
  <p:notesMasterIdLst>
    <p:notesMasterId r:id="rId8"/>
  </p:notesMasterIdLst>
  <p:handoutMasterIdLst>
    <p:handoutMasterId r:id="rId9"/>
  </p:handoutMasterIdLst>
  <p:sldIdLst>
    <p:sldId id="262" r:id="rId7"/>
  </p:sldIdLst>
  <p:sldSz cx="23774400" cy="13716000"/>
  <p:notesSz cx="6858000" cy="9144000"/>
  <p:defaultTextStyle>
    <a:defPPr>
      <a:defRPr lang="en-US"/>
    </a:defPPr>
    <a:lvl1pPr marL="0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35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EBE"/>
    <a:srgbClr val="535A5A"/>
    <a:srgbClr val="E3ECEC"/>
    <a:srgbClr val="FFFFFF"/>
    <a:srgbClr val="E2BC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7"/>
    <p:restoredTop sz="94631"/>
  </p:normalViewPr>
  <p:slideViewPr>
    <p:cSldViewPr snapToGrid="0" snapToObjects="1">
      <p:cViewPr>
        <p:scale>
          <a:sx n="64" d="100"/>
          <a:sy n="64" d="100"/>
        </p:scale>
        <p:origin x="9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27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630C5-B13B-7A44-AD3A-3F50AB399C2D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07526-C3D5-6A44-8F96-29E61DE15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1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AC782-9670-8545-968F-CA94D664755C}" type="datetimeFigureOut">
              <a:rPr lang="en-US" smtClean="0"/>
              <a:t>3/21/18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1143000"/>
            <a:ext cx="5349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BE0BB-0117-4D4C-ADA6-326CDBA8E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67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1pPr>
    <a:lvl2pPr marL="899770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2pPr>
    <a:lvl3pPr marL="179953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3pPr>
    <a:lvl4pPr marL="2699309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4pPr>
    <a:lvl5pPr marL="359907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5pPr>
    <a:lvl6pPr marL="449884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6pPr>
    <a:lvl7pPr marL="5398618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7pPr>
    <a:lvl8pPr marL="629838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8pPr>
    <a:lvl9pPr marL="7198157" algn="l" defTabSz="1799539" rtl="0" eaLnBrk="1" latinLnBrk="0" hangingPunct="1">
      <a:defRPr sz="2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eg"/><Relationship Id="rId3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emf"/><Relationship Id="rId3" Type="http://schemas.openxmlformats.org/officeDocument/2006/relationships/image" Target="../media/image2.emf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eg"/><Relationship Id="rId3" Type="http://schemas.openxmlformats.org/officeDocument/2006/relationships/image" Target="../media/image2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jpeg"/><Relationship Id="rId3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.png"/><Relationship Id="rId3" Type="http://schemas.openxmlformats.org/officeDocument/2006/relationships/image" Target="../media/image9.emf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emf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9.emf"/><Relationship Id="rId3" Type="http://schemas.openxmlformats.org/officeDocument/2006/relationships/image" Target="../media/image10.jpe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74400" cy="1371600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3" y="603251"/>
            <a:ext cx="933640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55141" cy="9368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dy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63723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608456"/>
            <a:ext cx="4503153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5361623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881009" y="0"/>
            <a:ext cx="1203579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11881256" y="0"/>
            <a:ext cx="1203579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414" y="3096768"/>
            <a:ext cx="10640653" cy="865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8414" y="585216"/>
            <a:ext cx="10640653" cy="1624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DC5B9-B930-F94F-A504-250A947FEE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414" y="3096768"/>
            <a:ext cx="8485107" cy="865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8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 sz="3900">
                <a:latin typeface="IBM Plex Sans" charset="0"/>
                <a:ea typeface="IBM Plex Sans" charset="0"/>
                <a:cs typeface="IBM Plex Sans" charset="0"/>
              </a:defRPr>
            </a:lvl2pPr>
            <a:lvl3pPr marL="1783080" indent="0">
              <a:buNone/>
              <a:defRPr sz="3510">
                <a:latin typeface="IBM Plex Sans" charset="0"/>
                <a:ea typeface="IBM Plex Sans" charset="0"/>
                <a:cs typeface="IBM Plex Sans" charset="0"/>
              </a:defRPr>
            </a:lvl3pPr>
            <a:lvl4pPr marL="2674620" indent="0">
              <a:buNone/>
              <a:defRPr sz="3120">
                <a:latin typeface="IBM Plex Sans" charset="0"/>
                <a:ea typeface="IBM Plex Sans" charset="0"/>
                <a:cs typeface="IBM Plex Sans" charset="0"/>
              </a:defRPr>
            </a:lvl4pPr>
            <a:lvl5pPr marL="3566160" indent="0">
              <a:buNone/>
              <a:defRPr sz="312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28414" y="2523032"/>
            <a:ext cx="22274942" cy="9868664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445770" marR="0" lvl="0" indent="-445770" algn="l" defTabSz="1783080" rtl="0" eaLnBrk="1" fontAlgn="auto" latinLnBrk="0" hangingPunct="1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15" y="6281737"/>
            <a:ext cx="9361170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od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8689897" y="-8683705"/>
            <a:ext cx="6400800" cy="237682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73828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19244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7233797"/>
            <a:ext cx="4503153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413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od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1" y="6400800"/>
            <a:ext cx="5937409" cy="73152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5946697" y="6400800"/>
            <a:ext cx="5937409" cy="731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11890297" y="6400800"/>
            <a:ext cx="5937409" cy="73152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17836992" y="6400800"/>
            <a:ext cx="5937409" cy="73152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73828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19244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7233797"/>
            <a:ext cx="4503153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413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/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03579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1203579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434011" y="3194304"/>
            <a:ext cx="11340389" cy="855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434011" y="585216"/>
            <a:ext cx="11340389" cy="1624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/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881009" y="0"/>
            <a:ext cx="1203579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11881256" y="0"/>
            <a:ext cx="1203579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414" y="3096768"/>
            <a:ext cx="10640653" cy="865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8414" y="585216"/>
            <a:ext cx="10640653" cy="1624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414" y="3096768"/>
            <a:ext cx="8485107" cy="865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8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 sz="3900">
                <a:latin typeface="IBM Plex Sans" charset="0"/>
                <a:ea typeface="IBM Plex Sans" charset="0"/>
                <a:cs typeface="IBM Plex Sans" charset="0"/>
              </a:defRPr>
            </a:lvl2pPr>
            <a:lvl3pPr marL="1783080" indent="0">
              <a:buNone/>
              <a:defRPr sz="3510">
                <a:latin typeface="IBM Plex Sans" charset="0"/>
                <a:ea typeface="IBM Plex Sans" charset="0"/>
                <a:cs typeface="IBM Plex Sans" charset="0"/>
              </a:defRPr>
            </a:lvl3pPr>
            <a:lvl4pPr marL="2674620" indent="0">
              <a:buNone/>
              <a:defRPr sz="3120">
                <a:latin typeface="IBM Plex Sans" charset="0"/>
                <a:ea typeface="IBM Plex Sans" charset="0"/>
                <a:cs typeface="IBM Plex Sans" charset="0"/>
              </a:defRPr>
            </a:lvl4pPr>
            <a:lvl5pPr marL="3566160" indent="0">
              <a:buNone/>
              <a:defRPr sz="312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28414" y="2523032"/>
            <a:ext cx="22274942" cy="98686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445770" marR="0" lvl="0" indent="-445770" algn="l" defTabSz="1783080" rtl="0" eaLnBrk="1" fontAlgn="auto" latinLnBrk="0" hangingPunct="1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7744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03" y="6235701"/>
            <a:ext cx="933640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74400" cy="1371600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3" y="603251"/>
            <a:ext cx="933640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55141" cy="9368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33388" y="301627"/>
            <a:ext cx="4720829" cy="123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741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33388" y="301627"/>
            <a:ext cx="4720829" cy="123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741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3" y="3420997"/>
            <a:ext cx="16589453" cy="84867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64427" cy="1008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546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2444291" y="3457573"/>
            <a:ext cx="10664427" cy="8486778"/>
          </a:xfrm>
          <a:prstGeom prst="rect">
            <a:avLst/>
          </a:prstGeom>
        </p:spPr>
        <p:txBody>
          <a:bodyPr lIns="0" tIns="0" rIns="0" bIns="0" anchor="t"/>
          <a:lstStyle>
            <a:lvl1pPr marL="563404" marR="0" indent="-563404" algn="l" defTabSz="1783080" rtl="0" eaLnBrk="1" fontAlgn="auto" latinLnBrk="0" hangingPunct="1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328136" algn="l"/>
                <a:tab pos="541735" algn="l"/>
              </a:tabLst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2451735" indent="-668655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64427" cy="1008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546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5990035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2563723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8464662" y="608456"/>
            <a:ext cx="4503153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4824752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8413" y="657225"/>
            <a:ext cx="16589453" cy="332398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34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11292840" y="6880480"/>
            <a:ext cx="12481560" cy="68355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11292840" y="0"/>
            <a:ext cx="6240780" cy="6880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17533620" y="0"/>
            <a:ext cx="6240780" cy="6880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6058140" y="-6350"/>
            <a:ext cx="5925026" cy="13716000"/>
          </a:xfrm>
          <a:prstGeom prst="rect">
            <a:avLst/>
          </a:prstGeom>
          <a:solidFill>
            <a:srgbClr val="00609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9" name="Shape 126"/>
          <p:cNvSpPr>
            <a:spLocks noChangeArrowheads="1"/>
          </p:cNvSpPr>
          <p:nvPr userDrawn="1"/>
        </p:nvSpPr>
        <p:spPr bwMode="auto">
          <a:xfrm>
            <a:off x="11983166" y="0"/>
            <a:ext cx="5925026" cy="13716000"/>
          </a:xfrm>
          <a:prstGeom prst="rect">
            <a:avLst/>
          </a:prstGeom>
          <a:solidFill>
            <a:srgbClr val="006093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10" name="Shape 126"/>
          <p:cNvSpPr>
            <a:spLocks noChangeArrowheads="1"/>
          </p:cNvSpPr>
          <p:nvPr userDrawn="1"/>
        </p:nvSpPr>
        <p:spPr bwMode="auto">
          <a:xfrm>
            <a:off x="17908193" y="-6350"/>
            <a:ext cx="5875496" cy="13716000"/>
          </a:xfrm>
          <a:prstGeom prst="rect">
            <a:avLst/>
          </a:prstGeom>
          <a:solidFill>
            <a:srgbClr val="00609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7"/>
            <a:ext cx="4721941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63723" y="608457"/>
            <a:ext cx="4721941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608457"/>
            <a:ext cx="4503153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4824752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63723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608456"/>
            <a:ext cx="4503153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5361623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8689897" y="-8683705"/>
            <a:ext cx="6400800" cy="237682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73828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19244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7233797"/>
            <a:ext cx="4503153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413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1" y="6400800"/>
            <a:ext cx="5937409" cy="73152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5946697" y="6400800"/>
            <a:ext cx="5937409" cy="731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11890297" y="6400800"/>
            <a:ext cx="5937409" cy="73152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17836992" y="6400800"/>
            <a:ext cx="5937409" cy="73152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73828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19244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7233797"/>
            <a:ext cx="4503153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413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3" y="3420997"/>
            <a:ext cx="16589453" cy="84867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03579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1203579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434011" y="3194304"/>
            <a:ext cx="11340389" cy="855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434011" y="585216"/>
            <a:ext cx="11340389" cy="1624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881009" y="0"/>
            <a:ext cx="1203579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11881256" y="0"/>
            <a:ext cx="1203579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414" y="3096768"/>
            <a:ext cx="10640653" cy="865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8414" y="585216"/>
            <a:ext cx="10640653" cy="1624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414" y="3096768"/>
            <a:ext cx="8485107" cy="865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8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 sz="3900">
                <a:latin typeface="IBM Plex Sans" charset="0"/>
                <a:ea typeface="IBM Plex Sans" charset="0"/>
                <a:cs typeface="IBM Plex Sans" charset="0"/>
              </a:defRPr>
            </a:lvl2pPr>
            <a:lvl3pPr marL="1783080" indent="0">
              <a:buNone/>
              <a:defRPr sz="3510">
                <a:latin typeface="IBM Plex Sans" charset="0"/>
                <a:ea typeface="IBM Plex Sans" charset="0"/>
                <a:cs typeface="IBM Plex Sans" charset="0"/>
              </a:defRPr>
            </a:lvl3pPr>
            <a:lvl4pPr marL="2674620" indent="0">
              <a:buNone/>
              <a:defRPr sz="3120">
                <a:latin typeface="IBM Plex Sans" charset="0"/>
                <a:ea typeface="IBM Plex Sans" charset="0"/>
                <a:cs typeface="IBM Plex Sans" charset="0"/>
              </a:defRPr>
            </a:lvl4pPr>
            <a:lvl5pPr marL="3566160" indent="0">
              <a:buNone/>
              <a:defRPr sz="312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28414" y="2523032"/>
            <a:ext cx="22274942" cy="98686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445770" marR="0" lvl="0" indent="-445770" algn="l" defTabSz="1783080" rtl="0" eaLnBrk="1" fontAlgn="auto" latinLnBrk="0" hangingPunct="1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7744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03" y="6235701"/>
            <a:ext cx="933640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74400" cy="13716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55141" cy="9368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3" y="603251"/>
            <a:ext cx="933640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33388" y="301627"/>
            <a:ext cx="4720829" cy="123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741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3" y="3420997"/>
            <a:ext cx="16589453" cy="84867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64427" cy="1008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546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2444291" y="3457573"/>
            <a:ext cx="10664427" cy="8486778"/>
          </a:xfrm>
          <a:prstGeom prst="rect">
            <a:avLst/>
          </a:prstGeom>
        </p:spPr>
        <p:txBody>
          <a:bodyPr lIns="0" tIns="0" rIns="0" bIns="0" anchor="t"/>
          <a:lstStyle>
            <a:lvl1pPr marL="563404" marR="0" indent="-563404" algn="l" defTabSz="1783080" rtl="0" eaLnBrk="1" fontAlgn="auto" latinLnBrk="0" hangingPunct="1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328136" algn="l"/>
                <a:tab pos="541735" algn="l"/>
              </a:tabLst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2451735" indent="-668655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64427" cy="1008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546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64427" cy="1008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546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2563723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8464662" y="608456"/>
            <a:ext cx="4503153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4824752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6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8413" y="657225"/>
            <a:ext cx="16589453" cy="332398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34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11292840" y="6880480"/>
            <a:ext cx="12481560" cy="68355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11292840" y="0"/>
            <a:ext cx="6240780" cy="6880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17533620" y="0"/>
            <a:ext cx="6240780" cy="6880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0"/>
            <a:ext cx="599003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7"/>
            <a:ext cx="4721941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63723" y="608457"/>
            <a:ext cx="4721941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608457"/>
            <a:ext cx="4503153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4824752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63723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608456"/>
            <a:ext cx="4503153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5361623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8689897" y="-8683705"/>
            <a:ext cx="6400800" cy="2376820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73828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19244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7233797"/>
            <a:ext cx="4503153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413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1" y="6400800"/>
            <a:ext cx="5937409" cy="73152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5946697" y="6400800"/>
            <a:ext cx="5937409" cy="731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11890297" y="6400800"/>
            <a:ext cx="5937409" cy="73152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17836992" y="6400800"/>
            <a:ext cx="5937409" cy="73152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73828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19244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7233797"/>
            <a:ext cx="4503153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413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03579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1203579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434011" y="3194304"/>
            <a:ext cx="11340389" cy="855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434011" y="585216"/>
            <a:ext cx="11340389" cy="1624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881009" y="0"/>
            <a:ext cx="1203579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11881256" y="0"/>
            <a:ext cx="1203579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414" y="3096768"/>
            <a:ext cx="10640653" cy="865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8414" y="585216"/>
            <a:ext cx="10640653" cy="1624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414" y="3096768"/>
            <a:ext cx="8485107" cy="865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8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 sz="3900">
                <a:latin typeface="IBM Plex Sans" charset="0"/>
                <a:ea typeface="IBM Plex Sans" charset="0"/>
                <a:cs typeface="IBM Plex Sans" charset="0"/>
              </a:defRPr>
            </a:lvl2pPr>
            <a:lvl3pPr marL="1783080" indent="0">
              <a:buNone/>
              <a:defRPr sz="3510">
                <a:latin typeface="IBM Plex Sans" charset="0"/>
                <a:ea typeface="IBM Plex Sans" charset="0"/>
                <a:cs typeface="IBM Plex Sans" charset="0"/>
              </a:defRPr>
            </a:lvl3pPr>
            <a:lvl4pPr marL="2674620" indent="0">
              <a:buNone/>
              <a:defRPr sz="3120">
                <a:latin typeface="IBM Plex Sans" charset="0"/>
                <a:ea typeface="IBM Plex Sans" charset="0"/>
                <a:cs typeface="IBM Plex Sans" charset="0"/>
              </a:defRPr>
            </a:lvl4pPr>
            <a:lvl5pPr marL="3566160" indent="0">
              <a:buNone/>
              <a:defRPr sz="312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Pag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2444291" y="3457573"/>
            <a:ext cx="10664427" cy="8486778"/>
          </a:xfrm>
          <a:prstGeom prst="rect">
            <a:avLst/>
          </a:prstGeom>
        </p:spPr>
        <p:txBody>
          <a:bodyPr lIns="0" tIns="0" rIns="0" bIns="0" anchor="t"/>
          <a:lstStyle>
            <a:lvl1pPr marL="563404" marR="0" indent="-563404" algn="l" defTabSz="1783080" rtl="0" eaLnBrk="1" fontAlgn="auto" latinLnBrk="0" hangingPunct="1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328136" algn="l"/>
                <a:tab pos="541735" algn="l"/>
              </a:tabLst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2451735" indent="-668655">
              <a:buFont typeface="Arial" charset="0"/>
              <a:buChar char="•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64427" cy="1008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546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28414" y="2523032"/>
            <a:ext cx="22274942" cy="9868664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445770" marR="0" lvl="0" indent="-445770" algn="l" defTabSz="1783080" rtl="0" eaLnBrk="1" fontAlgn="auto" latinLnBrk="0" hangingPunct="1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377440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>
              <a:solidFill>
                <a:sysClr val="windowText" lastClr="000000"/>
              </a:solidFill>
            </a:endParaRPr>
          </a:p>
        </p:txBody>
      </p: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03" y="6235701"/>
            <a:ext cx="933640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74400" cy="13716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55141" cy="9368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3" y="603251"/>
            <a:ext cx="933640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33388" y="301627"/>
            <a:ext cx="4720829" cy="123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741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3" y="3420997"/>
            <a:ext cx="16589453" cy="84867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64427" cy="1008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546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2444291" y="3457573"/>
            <a:ext cx="10664427" cy="8486778"/>
          </a:xfrm>
          <a:prstGeom prst="rect">
            <a:avLst/>
          </a:prstGeom>
        </p:spPr>
        <p:txBody>
          <a:bodyPr lIns="0" tIns="0" rIns="0" bIns="0" anchor="t"/>
          <a:lstStyle>
            <a:lvl1pPr marL="563404" marR="0" indent="-563404" algn="l" defTabSz="1783080" rtl="0" eaLnBrk="1" fontAlgn="auto" latinLnBrk="0" hangingPunct="1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328136" algn="l"/>
                <a:tab pos="541735" algn="l"/>
              </a:tabLst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2451735" indent="-668655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64427" cy="1008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546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2563723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8464662" y="608456"/>
            <a:ext cx="4503153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4824752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8413" y="657225"/>
            <a:ext cx="16589453" cy="332398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34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11292840" y="6880480"/>
            <a:ext cx="12481560" cy="68355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11292840" y="0"/>
            <a:ext cx="6240780" cy="6880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17533620" y="0"/>
            <a:ext cx="6240780" cy="6880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d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5990035" cy="137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2563723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8464662" y="608456"/>
            <a:ext cx="4503153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4824752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0"/>
            <a:ext cx="599003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7"/>
            <a:ext cx="4721941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63723" y="608457"/>
            <a:ext cx="4721941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608457"/>
            <a:ext cx="4503153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4824752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80BFE331-D3C9-114A-8E24-7CEF36F35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63723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608456"/>
            <a:ext cx="4503153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5361623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8689897" y="-8683705"/>
            <a:ext cx="6400800" cy="2376820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73828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19244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7233797"/>
            <a:ext cx="4503153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413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1" y="6400800"/>
            <a:ext cx="5937409" cy="73152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5946697" y="6400800"/>
            <a:ext cx="5937409" cy="731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11890297" y="6400800"/>
            <a:ext cx="5937409" cy="73152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17836992" y="6400800"/>
            <a:ext cx="5937409" cy="73152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73828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19244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7233797"/>
            <a:ext cx="4503153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413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03579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1203579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434011" y="3194304"/>
            <a:ext cx="11340389" cy="855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434011" y="585216"/>
            <a:ext cx="11340389" cy="1624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881009" y="0"/>
            <a:ext cx="1203579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11881256" y="0"/>
            <a:ext cx="1203579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414" y="3096768"/>
            <a:ext cx="10640653" cy="865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8414" y="585216"/>
            <a:ext cx="10640653" cy="1624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414" y="3096768"/>
            <a:ext cx="8485107" cy="865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8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 sz="3900">
                <a:latin typeface="IBM Plex Sans" charset="0"/>
                <a:ea typeface="IBM Plex Sans" charset="0"/>
                <a:cs typeface="IBM Plex Sans" charset="0"/>
              </a:defRPr>
            </a:lvl2pPr>
            <a:lvl3pPr marL="1783080" indent="0">
              <a:buNone/>
              <a:defRPr sz="3510">
                <a:latin typeface="IBM Plex Sans" charset="0"/>
                <a:ea typeface="IBM Plex Sans" charset="0"/>
                <a:cs typeface="IBM Plex Sans" charset="0"/>
              </a:defRPr>
            </a:lvl3pPr>
            <a:lvl4pPr marL="2674620" indent="0">
              <a:buNone/>
              <a:defRPr sz="3120">
                <a:latin typeface="IBM Plex Sans" charset="0"/>
                <a:ea typeface="IBM Plex Sans" charset="0"/>
                <a:cs typeface="IBM Plex Sans" charset="0"/>
              </a:defRPr>
            </a:lvl4pPr>
            <a:lvl5pPr marL="3566160" indent="0">
              <a:buNone/>
              <a:defRPr sz="312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28414" y="2523032"/>
            <a:ext cx="22274942" cy="9868664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445770" marR="0" lvl="0" indent="-445770" algn="l" defTabSz="1783080" rtl="0" eaLnBrk="1" fontAlgn="auto" latinLnBrk="0" hangingPunct="1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377440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377440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>
              <a:solidFill>
                <a:sysClr val="windowText" lastClr="000000"/>
              </a:solidFill>
            </a:endParaRPr>
          </a:p>
        </p:txBody>
      </p:sp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903" y="6235701"/>
            <a:ext cx="933640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8413" y="657225"/>
            <a:ext cx="16589453" cy="332398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34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74400" cy="137160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55141" cy="9368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4" name="Picture 8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3" y="635001"/>
            <a:ext cx="9361170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33388" y="301627"/>
            <a:ext cx="4720829" cy="123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741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3" y="3420997"/>
            <a:ext cx="16589453" cy="84867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64427" cy="1008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546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2444291" y="3457573"/>
            <a:ext cx="10664427" cy="8486778"/>
          </a:xfrm>
          <a:prstGeom prst="rect">
            <a:avLst/>
          </a:prstGeom>
        </p:spPr>
        <p:txBody>
          <a:bodyPr lIns="0" tIns="0" rIns="0" bIns="0" anchor="t"/>
          <a:lstStyle>
            <a:lvl1pPr marL="563404" marR="0" indent="-563404" algn="l" defTabSz="1783080" rtl="0" eaLnBrk="1" fontAlgn="auto" latinLnBrk="0" hangingPunct="1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328136" algn="l"/>
                <a:tab pos="541735" algn="l"/>
              </a:tabLst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2451735" indent="-668655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64427" cy="1008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546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5990035" cy="137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>
              <a:solidFill>
                <a:sysClr val="windowText" lastClr="000000"/>
              </a:solidFill>
            </a:endParaRP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2563723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8464662" y="608456"/>
            <a:ext cx="4503153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4824752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8413" y="657225"/>
            <a:ext cx="16589453" cy="332398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34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  <p:sp>
        <p:nvSpPr>
          <p:cNvPr id="5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11292840" y="6880480"/>
            <a:ext cx="12481560" cy="68355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11292840" y="0"/>
            <a:ext cx="6240780" cy="6880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17533620" y="0"/>
            <a:ext cx="6240780" cy="6880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0"/>
            <a:ext cx="599003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7"/>
            <a:ext cx="4721941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63723" y="608457"/>
            <a:ext cx="4721941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608457"/>
            <a:ext cx="4503153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4824752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63723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608456"/>
            <a:ext cx="4503153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5361623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11292840" y="6880480"/>
            <a:ext cx="12481560" cy="68355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11292840" y="0"/>
            <a:ext cx="6240780" cy="6880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17533620" y="0"/>
            <a:ext cx="6240780" cy="6880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8689897" y="-8683705"/>
            <a:ext cx="6400800" cy="2376820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73828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19244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7233797"/>
            <a:ext cx="4503153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413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1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2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1" y="6400800"/>
            <a:ext cx="5937409" cy="73152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5946697" y="6400800"/>
            <a:ext cx="5937409" cy="731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11890297" y="6400800"/>
            <a:ext cx="5937409" cy="73152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17836992" y="6400800"/>
            <a:ext cx="5937409" cy="73152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73828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19244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7233797"/>
            <a:ext cx="4503153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413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03579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1203579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434011" y="3194304"/>
            <a:ext cx="11340389" cy="855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434011" y="585216"/>
            <a:ext cx="11340389" cy="1624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solidFill>
                  <a:schemeClr val="bg1">
                    <a:lumMod val="20000"/>
                    <a:lumOff val="8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881009" y="0"/>
            <a:ext cx="1203579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11881256" y="0"/>
            <a:ext cx="1203579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414" y="3096768"/>
            <a:ext cx="10640653" cy="865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8414" y="585216"/>
            <a:ext cx="10640653" cy="1624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414" y="3096768"/>
            <a:ext cx="8485107" cy="8656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8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 sz="3900">
                <a:latin typeface="IBM Plex Sans" charset="0"/>
                <a:ea typeface="IBM Plex Sans" charset="0"/>
                <a:cs typeface="IBM Plex Sans" charset="0"/>
              </a:defRPr>
            </a:lvl2pPr>
            <a:lvl3pPr marL="1783080" indent="0">
              <a:buNone/>
              <a:defRPr sz="3510">
                <a:latin typeface="IBM Plex Sans" charset="0"/>
                <a:ea typeface="IBM Plex Sans" charset="0"/>
                <a:cs typeface="IBM Plex Sans" charset="0"/>
              </a:defRPr>
            </a:lvl3pPr>
            <a:lvl4pPr marL="2674620" indent="0">
              <a:buNone/>
              <a:defRPr sz="3120">
                <a:latin typeface="IBM Plex Sans" charset="0"/>
                <a:ea typeface="IBM Plex Sans" charset="0"/>
                <a:cs typeface="IBM Plex Sans" charset="0"/>
              </a:defRPr>
            </a:lvl4pPr>
            <a:lvl5pPr marL="3566160" indent="0">
              <a:buNone/>
              <a:defRPr sz="312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</p:spPr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28414" y="2523032"/>
            <a:ext cx="22274942" cy="9868664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445770" marR="0" lvl="0" indent="-445770" algn="l" defTabSz="1783080" rtl="0" eaLnBrk="1" fontAlgn="auto" latinLnBrk="0" hangingPunct="1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3774400" cy="13716000"/>
          </a:xfrm>
          <a:prstGeom prst="rect">
            <a:avLst/>
          </a:prstGeom>
          <a:solidFill>
            <a:srgbClr val="E3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>
              <a:solidFill>
                <a:sysClr val="windowText" lastClr="000000"/>
              </a:solidFill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615" y="6281737"/>
            <a:ext cx="9361170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55141" cy="9368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6" name="Picture 8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3" y="635001"/>
            <a:ext cx="9361170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74400" cy="137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33388" y="301627"/>
            <a:ext cx="4720829" cy="1232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r>
              <a:rPr lang="en-US" altLang="x-none" sz="7410" dirty="0" smtClean="0">
                <a:latin typeface="IBM Plex Sans" charset="0"/>
                <a:ea typeface="IBM Plex Sans" charset="0"/>
                <a:cs typeface="IBM Plex Sans" charset="0"/>
              </a:rPr>
              <a:t>Contents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3" y="3420997"/>
            <a:ext cx="16589453" cy="84867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i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6058140" y="-6350"/>
            <a:ext cx="5925026" cy="13716000"/>
          </a:xfrm>
          <a:prstGeom prst="rect">
            <a:avLst/>
          </a:prstGeom>
          <a:solidFill>
            <a:srgbClr val="00609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9" name="Shape 126"/>
          <p:cNvSpPr>
            <a:spLocks noChangeArrowheads="1"/>
          </p:cNvSpPr>
          <p:nvPr userDrawn="1"/>
        </p:nvSpPr>
        <p:spPr bwMode="auto">
          <a:xfrm>
            <a:off x="11983166" y="0"/>
            <a:ext cx="5925026" cy="13716000"/>
          </a:xfrm>
          <a:prstGeom prst="rect">
            <a:avLst/>
          </a:prstGeom>
          <a:solidFill>
            <a:srgbClr val="006093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10" name="Shape 126"/>
          <p:cNvSpPr>
            <a:spLocks noChangeArrowheads="1"/>
          </p:cNvSpPr>
          <p:nvPr userDrawn="1"/>
        </p:nvSpPr>
        <p:spPr bwMode="auto">
          <a:xfrm>
            <a:off x="17908193" y="-6350"/>
            <a:ext cx="5875496" cy="13716000"/>
          </a:xfrm>
          <a:prstGeom prst="rect">
            <a:avLst/>
          </a:prstGeom>
          <a:solidFill>
            <a:srgbClr val="00609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7"/>
            <a:ext cx="4721941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63723" y="608457"/>
            <a:ext cx="4721941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608457"/>
            <a:ext cx="4503153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4824752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>
                    <a:lumMod val="5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64427" cy="1008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546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2444291" y="3457573"/>
            <a:ext cx="10664427" cy="8486778"/>
          </a:xfrm>
          <a:prstGeom prst="rect">
            <a:avLst/>
          </a:prstGeom>
        </p:spPr>
        <p:txBody>
          <a:bodyPr lIns="0" tIns="0" rIns="0" bIns="0" anchor="t"/>
          <a:lstStyle>
            <a:lvl1pPr marL="563404" marR="0" indent="-563404" algn="l" defTabSz="1783080" rtl="0" eaLnBrk="1" fontAlgn="auto" latinLnBrk="0" hangingPunct="1">
              <a:lnSpc>
                <a:spcPct val="90000"/>
              </a:lnSpc>
              <a:spcBef>
                <a:spcPts val="195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>
                <a:tab pos="328136" algn="l"/>
                <a:tab pos="541735" algn="l"/>
              </a:tabLst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3pPr marL="2451735" indent="-668655">
              <a:buFont typeface="Arial" charset="0"/>
              <a:buChar char="•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28414" y="3457572"/>
            <a:ext cx="10664427" cy="100828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546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8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9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2563723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18464662" y="608456"/>
            <a:ext cx="4503153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4824752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t>© 2017 IBM Corporation / IBM Confidential</a:t>
            </a:r>
            <a:endParaRPr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6A4E64E-484B-7B4B-8A8B-4353765840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8413" y="657225"/>
            <a:ext cx="16589453" cy="332398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2340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smtClean="0"/>
              <a:t>Edit Text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11292840" y="6880480"/>
            <a:ext cx="12481560" cy="68355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11292840" y="0"/>
            <a:ext cx="6240780" cy="6880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17533620" y="0"/>
            <a:ext cx="6240780" cy="68804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tabLst>
                <a:tab pos="3764280" algn="l"/>
              </a:tabLst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0"/>
            <a:ext cx="5990035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>
              <a:solidFill>
                <a:schemeClr val="bg2"/>
              </a:solidFill>
            </a:endParaRP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7"/>
            <a:ext cx="4721941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63723" y="608457"/>
            <a:ext cx="4721941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608457"/>
            <a:ext cx="4503153" cy="8486778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solidFill>
                  <a:schemeClr val="bg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4824752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8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0BFE331-D3C9-114A-8E24-7CEF36F354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638202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63723" y="608456"/>
            <a:ext cx="4721941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608456"/>
            <a:ext cx="4503153" cy="11437240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5361623" cy="650557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26"/>
          <p:cNvSpPr>
            <a:spLocks noChangeArrowheads="1"/>
          </p:cNvSpPr>
          <p:nvPr userDrawn="1"/>
        </p:nvSpPr>
        <p:spPr bwMode="auto">
          <a:xfrm rot="5400000">
            <a:off x="8689897" y="-8683705"/>
            <a:ext cx="6400800" cy="23768209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73828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19244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7233797"/>
            <a:ext cx="4503153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413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solidFill>
                  <a:srgbClr val="535A5A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1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22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6"/>
          <p:cNvSpPr>
            <a:spLocks noChangeArrowheads="1"/>
          </p:cNvSpPr>
          <p:nvPr userDrawn="1"/>
        </p:nvSpPr>
        <p:spPr bwMode="auto">
          <a:xfrm>
            <a:off x="1" y="6400800"/>
            <a:ext cx="5937409" cy="7315200"/>
          </a:xfrm>
          <a:prstGeom prst="rect">
            <a:avLst/>
          </a:prstGeom>
          <a:solidFill>
            <a:schemeClr val="bg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6" name="Shape 126"/>
          <p:cNvSpPr>
            <a:spLocks noChangeArrowheads="1"/>
          </p:cNvSpPr>
          <p:nvPr userDrawn="1"/>
        </p:nvSpPr>
        <p:spPr bwMode="auto">
          <a:xfrm>
            <a:off x="5946697" y="6400800"/>
            <a:ext cx="5937409" cy="731520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7" name="Shape 126"/>
          <p:cNvSpPr>
            <a:spLocks noChangeArrowheads="1"/>
          </p:cNvSpPr>
          <p:nvPr userDrawn="1"/>
        </p:nvSpPr>
        <p:spPr bwMode="auto">
          <a:xfrm>
            <a:off x="11890297" y="6400800"/>
            <a:ext cx="5937409" cy="7315200"/>
          </a:xfrm>
          <a:prstGeom prst="rect">
            <a:avLst/>
          </a:prstGeom>
          <a:solidFill>
            <a:schemeClr val="bg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8" name="Shape 126"/>
          <p:cNvSpPr>
            <a:spLocks noChangeArrowheads="1"/>
          </p:cNvSpPr>
          <p:nvPr userDrawn="1"/>
        </p:nvSpPr>
        <p:spPr bwMode="auto">
          <a:xfrm>
            <a:off x="17836992" y="6400800"/>
            <a:ext cx="5937409" cy="7315200"/>
          </a:xfrm>
          <a:prstGeom prst="rect">
            <a:avLst/>
          </a:prstGeom>
          <a:solidFill>
            <a:schemeClr val="bg1">
              <a:alpha val="9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99060" tIns="99060" rIns="99060" bIns="99060" anchor="ctr"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defRPr/>
            </a:pPr>
            <a:endParaRPr lang="x-none" altLang="x-none" sz="6240" smtClean="0">
              <a:solidFill>
                <a:srgbClr val="535B5B"/>
              </a:solidFill>
            </a:endParaRP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6573828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12519244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18464662" y="7233797"/>
            <a:ext cx="4503153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-18574">
              <a:buNone/>
              <a:tabLst/>
              <a:defRPr sz="4290" baseline="0">
                <a:solidFill>
                  <a:srgbClr val="FFFFFF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413" y="7233797"/>
            <a:ext cx="4721941" cy="5478906"/>
          </a:xfrm>
          <a:prstGeom prst="rect">
            <a:avLst/>
          </a:prstGeom>
        </p:spPr>
        <p:txBody>
          <a:bodyPr lIns="0" tIns="0" rIns="0" bIns="0"/>
          <a:lstStyle>
            <a:lvl1pPr marL="18574" indent="3097">
              <a:buNone/>
              <a:tabLst/>
              <a:defRPr sz="429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563404" indent="-541735">
              <a:tabLst/>
              <a:defRPr/>
            </a:lvl2pPr>
            <a:lvl3pPr marL="563404" indent="-328136">
              <a:buFont typeface="Wingdings" charset="2"/>
              <a:buChar char="§"/>
              <a:tabLst/>
              <a:defRPr/>
            </a:lvl3pPr>
            <a:lvl4pPr marL="563404" indent="448867">
              <a:buFont typeface="Wingdings" charset="2"/>
              <a:buChar char="Ø"/>
              <a:tabLst/>
              <a:defRPr/>
            </a:lvl4pPr>
            <a:lvl5pPr marL="563404" indent="-541735">
              <a:tabLst/>
              <a:defRPr/>
            </a:lvl5pPr>
            <a:lvl6pPr marL="1225868" indent="-331233">
              <a:buSzPct val="70000"/>
              <a:buFont typeface="Wingdings" charset="2"/>
              <a:buChar char="v"/>
              <a:tabLst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628413" y="657224"/>
            <a:ext cx="16589453" cy="1143004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7020" baseline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0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21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035790" cy="13716000"/>
          </a:xfrm>
          <a:prstGeom prst="rect">
            <a:avLst/>
          </a:prstGeom>
          <a:solidFill>
            <a:srgbClr val="53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907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2"/>
          </p:nvPr>
        </p:nvSpPr>
        <p:spPr>
          <a:xfrm>
            <a:off x="0" y="0"/>
            <a:ext cx="12035790" cy="1371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 baseline="0">
                <a:solidFill>
                  <a:srgbClr val="FFFFFF"/>
                </a:solidFill>
                <a:latin typeface="IBM Plex Sans Medium" charset="0"/>
                <a:ea typeface="IBM Plex Sans Medium" charset="0"/>
                <a:cs typeface="IBM Plex Sans Medium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2434011" y="3194304"/>
            <a:ext cx="11340389" cy="85587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12434011" y="585216"/>
            <a:ext cx="11340389" cy="1624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b="0" i="0" baseline="0">
                <a:latin typeface="IBM Plex Sans" charset="0"/>
                <a:ea typeface="IBM Plex Sans" charset="0"/>
                <a:cs typeface="IBM Plex Sans" charset="0"/>
              </a:defRPr>
            </a:lvl1pPr>
            <a:lvl2pPr marL="891540" indent="0">
              <a:buNone/>
              <a:defRPr/>
            </a:lvl2pPr>
            <a:lvl3pPr marL="1783080" indent="0">
              <a:buNone/>
              <a:defRPr/>
            </a:lvl3pPr>
            <a:lvl4pPr marL="2674620" indent="0">
              <a:buNone/>
              <a:defRPr/>
            </a:lvl4pPr>
            <a:lvl5pPr marL="356616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E2C9E-5F50-B149-B459-AC7A596883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image" Target="../media/image2.emf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theme" Target="../theme/theme2.xml"/><Relationship Id="rId19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20" Type="http://schemas.openxmlformats.org/officeDocument/2006/relationships/image" Target="../media/image2.emf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19" Type="http://schemas.openxmlformats.org/officeDocument/2006/relationships/image" Target="../media/image5.jpeg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20" Type="http://schemas.openxmlformats.org/officeDocument/2006/relationships/image" Target="../media/image6.jpeg"/><Relationship Id="rId21" Type="http://schemas.openxmlformats.org/officeDocument/2006/relationships/image" Target="../media/image2.emf"/><Relationship Id="rId1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69.xml"/><Relationship Id="rId19" Type="http://schemas.openxmlformats.org/officeDocument/2006/relationships/theme" Target="../theme/theme4.xml"/><Relationship Id="rId1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8.xml"/><Relationship Id="rId20" Type="http://schemas.openxmlformats.org/officeDocument/2006/relationships/image" Target="../media/image8.emf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86.xml"/><Relationship Id="rId18" Type="http://schemas.openxmlformats.org/officeDocument/2006/relationships/theme" Target="../theme/theme5.xml"/><Relationship Id="rId19" Type="http://schemas.openxmlformats.org/officeDocument/2006/relationships/image" Target="../media/image7.png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5.xml"/><Relationship Id="rId20" Type="http://schemas.openxmlformats.org/officeDocument/2006/relationships/image" Target="../media/image10.jpeg"/><Relationship Id="rId21" Type="http://schemas.openxmlformats.org/officeDocument/2006/relationships/image" Target="../media/image8.emf"/><Relationship Id="rId10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4.xml"/><Relationship Id="rId19" Type="http://schemas.openxmlformats.org/officeDocument/2006/relationships/theme" Target="../theme/theme6.xml"/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74400" cy="13716000"/>
          </a:xfrm>
          <a:prstGeom prst="rect">
            <a:avLst/>
          </a:prstGeom>
        </p:spPr>
      </p:pic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969" y="12560300"/>
            <a:ext cx="474249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sz="1658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sz="1658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1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74400" cy="13716000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658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58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969" y="12560300"/>
            <a:ext cx="474249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54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658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58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74400" cy="13716000"/>
          </a:xfrm>
          <a:prstGeom prst="rect">
            <a:avLst/>
          </a:prstGeom>
        </p:spPr>
      </p:pic>
      <p:pic>
        <p:nvPicPr>
          <p:cNvPr id="10" name="Picture 15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969" y="12560300"/>
            <a:ext cx="474249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931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74400" cy="13716000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658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58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15"/>
          <p:cNvPicPr>
            <a:picLocks noChangeAspect="1"/>
          </p:cNvPicPr>
          <p:nvPr userDrawn="1"/>
        </p:nvPicPr>
        <p:blipFill>
          <a:blip r:embed="rId2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8969" y="12560300"/>
            <a:ext cx="474249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5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75" r:id="rId17"/>
    <p:sldLayoutId id="2147483737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74400" cy="13716000"/>
          </a:xfrm>
          <a:prstGeom prst="rect">
            <a:avLst/>
          </a:prstGeom>
        </p:spPr>
      </p:pic>
      <p:sp>
        <p:nvSpPr>
          <p:cNvPr id="7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658">
                <a:effectLst/>
                <a:latin typeface="+mn-lt"/>
              </a:defRPr>
            </a:lvl1pPr>
          </a:lstStyle>
          <a:p>
            <a:pPr>
              <a:defRPr/>
            </a:pPr>
            <a:r>
              <a:t>© 2017 IBM Corporation / IBM Confidential</a:t>
            </a: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58">
                <a:latin typeface="+mn-lt"/>
              </a:defRPr>
            </a:lvl1pPr>
          </a:lstStyle>
          <a:p>
            <a:pPr>
              <a:defRPr/>
            </a:pPr>
            <a:fld id="{16079A1B-584D-9248-AFED-108F7120D5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0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969" y="12545568"/>
            <a:ext cx="4754880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0">
            <a:alphaModFix am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774400" cy="13716000"/>
          </a:xfrm>
          <a:prstGeom prst="rect">
            <a:avLst/>
          </a:prstGeom>
        </p:spPr>
      </p:pic>
      <p:sp>
        <p:nvSpPr>
          <p:cNvPr id="10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1417796" y="12712700"/>
            <a:ext cx="5463779" cy="431800"/>
          </a:xfrm>
          <a:prstGeom prst="rect">
            <a:avLst/>
          </a:prstGeom>
        </p:spPr>
        <p:txBody>
          <a:bodyPr/>
          <a:lstStyle>
            <a:lvl1pPr>
              <a:defRPr sz="1658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r>
              <a:rPr lang="en-US" smtClean="0"/>
              <a:t>© 2017 IBM Corporation / IBM Confidential</a:t>
            </a:r>
            <a:endParaRPr lang="en-US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28413" y="12712700"/>
            <a:ext cx="789383" cy="431800"/>
          </a:xfrm>
          <a:prstGeom prst="rect">
            <a:avLst/>
          </a:prstGeom>
        </p:spPr>
        <p:txBody>
          <a:bodyPr/>
          <a:lstStyle>
            <a:lvl1pPr>
              <a:defRPr sz="1658" b="0" i="0"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969" y="12545568"/>
            <a:ext cx="4754880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74" r:id="rId17"/>
    <p:sldLayoutId id="2147483719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783080" rtl="0" eaLnBrk="1" latinLnBrk="0" hangingPunct="1">
        <a:lnSpc>
          <a:spcPct val="90000"/>
        </a:lnSpc>
        <a:spcBef>
          <a:spcPct val="0"/>
        </a:spcBef>
        <a:buNone/>
        <a:defRPr sz="8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5770" indent="-445770" algn="l" defTabSz="1783080" rtl="0" eaLnBrk="1" latinLnBrk="0" hangingPunct="1">
        <a:lnSpc>
          <a:spcPct val="90000"/>
        </a:lnSpc>
        <a:spcBef>
          <a:spcPts val="1950"/>
        </a:spcBef>
        <a:buFont typeface="Arial"/>
        <a:buChar char="•"/>
        <a:defRPr sz="5460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22885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312039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401193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90347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79501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68655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578090" indent="-445770" algn="l" defTabSz="1783080" rtl="0" eaLnBrk="1" latinLnBrk="0" hangingPunct="1">
        <a:lnSpc>
          <a:spcPct val="90000"/>
        </a:lnSpc>
        <a:spcBef>
          <a:spcPts val="975"/>
        </a:spcBef>
        <a:buFont typeface="Arial"/>
        <a:buChar char="•"/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3pPr>
      <a:lvl4pPr marL="26746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4pPr>
      <a:lvl5pPr marL="356616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5pPr>
      <a:lvl6pPr marL="445770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7pPr>
      <a:lvl8pPr marL="624078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8pPr>
      <a:lvl9pPr marL="7132320" algn="l" defTabSz="1783080" rtl="0" eaLnBrk="1" latinLnBrk="0" hangingPunct="1">
        <a:defRPr sz="35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 2017 IBM Corporation / IBM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6079A1B-584D-9248-AFED-108F7120D5A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2196" y="2561486"/>
            <a:ext cx="3401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IBM Plex Sans" charset="0"/>
                <a:ea typeface="IBM Plex Sans" charset="0"/>
                <a:cs typeface="IBM Plex Sans" charset="0"/>
              </a:rPr>
              <a:t>Analysis: Structures</a:t>
            </a:r>
            <a:endParaRPr lang="en-US" sz="28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29300" y="2507229"/>
            <a:ext cx="4277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IBM Plex Sans" charset="0"/>
                <a:ea typeface="IBM Plex Sans" charset="0"/>
                <a:cs typeface="IBM Plex Sans" charset="0"/>
              </a:rPr>
              <a:t>Content &amp; Data: Stuff in it</a:t>
            </a:r>
            <a:endParaRPr lang="en-US" sz="28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413" y="699248"/>
            <a:ext cx="134927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atin typeface="IBM Plex Sans SemiBold" charset="0"/>
                <a:ea typeface="IBM Plex Sans SemiBold" charset="0"/>
                <a:cs typeface="IBM Plex Sans SemiBold" charset="0"/>
              </a:rPr>
              <a:t>DC Studio Experience Design Process</a:t>
            </a:r>
            <a:endParaRPr lang="en-US" sz="6000" b="1" dirty="0">
              <a:latin typeface="IBM Plex Sans SemiBold" charset="0"/>
              <a:ea typeface="IBM Plex Sans SemiBold" charset="0"/>
              <a:cs typeface="IBM Plex Sans SemiBold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8413" y="3235932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IBM Plex Sans" charset="0"/>
                <a:ea typeface="IBM Plex Sans" charset="0"/>
                <a:cs typeface="IBM Plex Sans" charset="0"/>
              </a:rPr>
              <a:t>Role(s)</a:t>
            </a:r>
          </a:p>
          <a:p>
            <a:r>
              <a:rPr lang="en-US" sz="2000" dirty="0" smtClean="0">
                <a:latin typeface="IBM Plex Sans" charset="0"/>
                <a:ea typeface="IBM Plex Sans" charset="0"/>
                <a:cs typeface="IBM Plex Sans" charset="0"/>
              </a:rPr>
              <a:t>Examples</a:t>
            </a:r>
            <a:endParaRPr lang="en-US" sz="28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8413" y="5514584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IBM Plex Sans" charset="0"/>
                <a:ea typeface="IBM Plex Sans" charset="0"/>
                <a:cs typeface="IBM Plex Sans" charset="0"/>
              </a:rPr>
              <a:t>Activities</a:t>
            </a:r>
          </a:p>
          <a:p>
            <a:r>
              <a:rPr lang="en-US" sz="2000" dirty="0">
                <a:latin typeface="IBM Plex Sans" charset="0"/>
                <a:ea typeface="IBM Plex Sans" charset="0"/>
                <a:cs typeface="IBM Plex Sans" charset="0"/>
              </a:rPr>
              <a:t>Examples</a:t>
            </a:r>
            <a:endParaRPr lang="en-US" sz="28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8413" y="8548592"/>
            <a:ext cx="1306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IBM Plex Sans" charset="0"/>
                <a:ea typeface="IBM Plex Sans" charset="0"/>
                <a:cs typeface="IBM Plex Sans" charset="0"/>
              </a:rPr>
              <a:t>Inputs</a:t>
            </a:r>
            <a:endParaRPr lang="en-US" sz="2800" b="1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68070" y="8548592"/>
            <a:ext cx="42178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IBM Plex Sans" charset="0"/>
                <a:ea typeface="IBM Plex Sans" charset="0"/>
                <a:cs typeface="IBM Plex Sans" charset="0"/>
              </a:rPr>
              <a:t>Metrics / Logs</a:t>
            </a:r>
          </a:p>
          <a:p>
            <a:r>
              <a:rPr lang="en-US" sz="1800" dirty="0">
                <a:latin typeface="IBM Plex Sans" charset="0"/>
                <a:ea typeface="IBM Plex Sans" charset="0"/>
                <a:cs typeface="IBM Plex Sans" charset="0"/>
              </a:rPr>
              <a:t>Stakeholder Interviews</a:t>
            </a:r>
          </a:p>
          <a:p>
            <a:r>
              <a:rPr lang="en-US" sz="1800" dirty="0">
                <a:latin typeface="IBM Plex Sans" charset="0"/>
                <a:ea typeface="IBM Plex Sans" charset="0"/>
                <a:cs typeface="IBM Plex Sans" charset="0"/>
              </a:rPr>
              <a:t>User Interviews</a:t>
            </a:r>
          </a:p>
          <a:p>
            <a:r>
              <a:rPr lang="en-US" sz="1800" dirty="0">
                <a:latin typeface="IBM Plex Sans" charset="0"/>
                <a:ea typeface="IBM Plex Sans" charset="0"/>
                <a:cs typeface="IBM Plex Sans" charset="0"/>
              </a:rPr>
              <a:t>Contextual Interviews</a:t>
            </a:r>
          </a:p>
          <a:p>
            <a:r>
              <a:rPr lang="en-US" sz="1800" dirty="0">
                <a:latin typeface="IBM Plex Sans" charset="0"/>
                <a:ea typeface="IBM Plex Sans" charset="0"/>
                <a:cs typeface="IBM Plex Sans" charset="0"/>
              </a:rPr>
              <a:t>Market Research</a:t>
            </a:r>
          </a:p>
          <a:p>
            <a:r>
              <a:rPr lang="en-US" sz="1800" dirty="0">
                <a:latin typeface="IBM Plex Sans" charset="0"/>
                <a:ea typeface="IBM Plex Sans" charset="0"/>
                <a:cs typeface="IBM Plex Sans" charset="0"/>
              </a:rPr>
              <a:t>Audience Research</a:t>
            </a:r>
          </a:p>
          <a:p>
            <a:r>
              <a:rPr lang="en-US" sz="1800" dirty="0">
                <a:latin typeface="IBM Plex Sans" charset="0"/>
                <a:ea typeface="IBM Plex Sans" charset="0"/>
                <a:cs typeface="IBM Plex Sans" charset="0"/>
              </a:rPr>
              <a:t>Customer Service Reports</a:t>
            </a:r>
          </a:p>
          <a:p>
            <a:r>
              <a:rPr lang="en-US" sz="1800" dirty="0">
                <a:latin typeface="IBM Plex Sans" charset="0"/>
                <a:ea typeface="IBM Plex Sans" charset="0"/>
                <a:cs typeface="IBM Plex Sans" charset="0"/>
              </a:rPr>
              <a:t>Customer Service Interviews</a:t>
            </a:r>
          </a:p>
          <a:p>
            <a:r>
              <a:rPr lang="en-US" sz="1800" dirty="0">
                <a:latin typeface="IBM Plex Sans" charset="0"/>
                <a:ea typeface="IBM Plex Sans" charset="0"/>
                <a:cs typeface="IBM Plex Sans" charset="0"/>
              </a:rPr>
              <a:t>Competitive Analysis</a:t>
            </a:r>
          </a:p>
          <a:p>
            <a:r>
              <a:rPr lang="en-US" sz="1800" dirty="0">
                <a:latin typeface="IBM Plex Sans" charset="0"/>
                <a:ea typeface="IBM Plex Sans" charset="0"/>
                <a:cs typeface="IBM Plex Sans" charset="0"/>
              </a:rPr>
              <a:t>Assets*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26660" y="12445732"/>
            <a:ext cx="5965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IBM Plex Sans" charset="0"/>
                <a:ea typeface="IBM Plex Sans" charset="0"/>
                <a:cs typeface="IBM Plex Sans" charset="0"/>
              </a:rPr>
              <a:t>*Examples include brand guidelines, annual reports, vision </a:t>
            </a:r>
            <a:r>
              <a:rPr lang="en-US" sz="1600" dirty="0">
                <a:latin typeface="IBM Plex Sans" charset="0"/>
                <a:ea typeface="IBM Plex Sans" charset="0"/>
                <a:cs typeface="IBM Plex Sans" charset="0"/>
              </a:rPr>
              <a:t>documents</a:t>
            </a:r>
            <a:endParaRPr lang="en-US" sz="14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084356" y="2782957"/>
            <a:ext cx="0" cy="9402417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083733" y="2507229"/>
            <a:ext cx="468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IBM Plex Sans" charset="0"/>
                <a:ea typeface="IBM Plex Sans" charset="0"/>
                <a:cs typeface="IBM Plex Sans" charset="0"/>
              </a:rPr>
              <a:t>Emotive: Makes it enjoyable</a:t>
            </a:r>
            <a:endParaRPr lang="en-US" sz="28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260993" y="2507229"/>
            <a:ext cx="4318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IBM Plex Sans" charset="0"/>
                <a:ea typeface="IBM Plex Sans" charset="0"/>
                <a:cs typeface="IBM Plex Sans" charset="0"/>
              </a:rPr>
              <a:t>Interactive: How it moves</a:t>
            </a:r>
            <a:endParaRPr lang="en-US" sz="28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66236" y="3166790"/>
            <a:ext cx="421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UX Designer 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UX Strategist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Information Architect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Taxonomist(For very large repos) 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  </a:t>
            </a:r>
            <a:endParaRPr lang="en-US" sz="18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66236" y="5553188"/>
            <a:ext cx="4219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Heuristic Assessment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Conceptual Organizational Model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Low Fidelity Wireframes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Low Fidelity User Flows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High Fidelity Wireframes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High Fidelity User Flows</a:t>
            </a:r>
            <a:endParaRPr lang="en-US" sz="18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29300" y="3166790"/>
            <a:ext cx="421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Content Strategist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Copy Writer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Communications Specialist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Data Scientist 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Data Architect  </a:t>
            </a:r>
            <a:endParaRPr lang="en-US" sz="18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083733" y="3166790"/>
            <a:ext cx="4219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Graphic Designer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Illustrator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Visual Interface Designer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Data Scientist </a:t>
            </a:r>
            <a:endParaRPr lang="en-US" sz="18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260993" y="3030449"/>
            <a:ext cx="4219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Front End Dev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Interaction Designer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Full Stack Developer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Animator</a:t>
            </a:r>
            <a:endParaRPr lang="en-US" sz="18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9779" y="1788277"/>
            <a:ext cx="2523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latin typeface="IBM Plex Sans" charset="0"/>
                <a:ea typeface="IBM Plex Sans" charset="0"/>
                <a:cs typeface="IBM Plex Sans" charset="0"/>
              </a:rPr>
              <a:t>User Research</a:t>
            </a:r>
            <a:endParaRPr lang="en-US" sz="280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cxnSp>
        <p:nvCxnSpPr>
          <p:cNvPr id="45" name="Straight Arrow Connector 44"/>
          <p:cNvCxnSpPr>
            <a:stCxn id="37" idx="3"/>
          </p:cNvCxnSpPr>
          <p:nvPr/>
        </p:nvCxnSpPr>
        <p:spPr>
          <a:xfrm>
            <a:off x="3243227" y="2049887"/>
            <a:ext cx="18185508" cy="0"/>
          </a:xfrm>
          <a:prstGeom prst="straightConnector1">
            <a:avLst/>
          </a:prstGeom>
          <a:ln w="47625">
            <a:solidFill>
              <a:srgbClr val="B9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121209" y="5553188"/>
            <a:ext cx="4219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Visual Design </a:t>
            </a:r>
            <a:endParaRPr lang="en-US" sz="1800" dirty="0"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Band Guidelines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Style Guides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Visual Specifications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Design Systems</a:t>
            </a:r>
            <a:endParaRPr lang="en-US" sz="1800" dirty="0"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Visual Assets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29299" y="5553187"/>
            <a:ext cx="42196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Content / Data Strategy 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Content Modeling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Data Modeling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Content planning (lifecycle)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Copy Writing </a:t>
            </a:r>
          </a:p>
          <a:p>
            <a:endParaRPr lang="en-US" sz="1800" dirty="0" smtClean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800" dirty="0" smtClean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800" dirty="0">
              <a:latin typeface="IBM Plex Sans" charset="0"/>
              <a:ea typeface="IBM Plex Sans" charset="0"/>
              <a:cs typeface="IBM Plex Sans" charset="0"/>
            </a:endParaRPr>
          </a:p>
          <a:p>
            <a:endParaRPr lang="en-US" sz="1800" dirty="0" smtClean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29298" y="8548592"/>
            <a:ext cx="4219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Heurist Assessment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Conceptual Organizational Model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Style Guide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Messaging Guide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Conversational Flows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Scripts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Data</a:t>
            </a:r>
            <a:r>
              <a:rPr lang="mr-IN" sz="1800" dirty="0" smtClean="0">
                <a:latin typeface="IBM Plex Sans" charset="0"/>
                <a:ea typeface="IBM Plex Sans" charset="0"/>
                <a:cs typeface="IBM Plex Sans" charset="0"/>
              </a:rPr>
              <a:t>…</a:t>
            </a:r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1800" dirty="0" err="1" smtClean="0">
                <a:latin typeface="IBM Plex Sans" charset="0"/>
                <a:ea typeface="IBM Plex Sans" charset="0"/>
                <a:cs typeface="IBM Plex Sans" charset="0"/>
              </a:rPr>
              <a:t>Structs</a:t>
            </a:r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, Sources, APIs </a:t>
            </a:r>
          </a:p>
          <a:p>
            <a:endParaRPr lang="en-US" sz="1800" dirty="0" smtClean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083732" y="8548592"/>
            <a:ext cx="4219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Content 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Wireframes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Brand Guidelines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Personas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Design Program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260993" y="5553188"/>
            <a:ext cx="4219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Animation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Front End Development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Prototyping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UI Components </a:t>
            </a:r>
          </a:p>
          <a:p>
            <a:endParaRPr lang="en-US" sz="1800" dirty="0" smtClean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60993" y="8550343"/>
            <a:ext cx="42196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UI Specifications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User Flows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Visual Assets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Style Guides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Design Systems components </a:t>
            </a: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Technical Environment docs</a:t>
            </a:r>
          </a:p>
          <a:p>
            <a:endParaRPr lang="en-US" sz="1800" dirty="0" smtClean="0">
              <a:latin typeface="IBM Plex Sans" charset="0"/>
              <a:ea typeface="IBM Plex Sans" charset="0"/>
              <a:cs typeface="IBM Plex Sans" charset="0"/>
            </a:endParaRPr>
          </a:p>
          <a:p>
            <a:r>
              <a:rPr lang="en-US" sz="1800" dirty="0" smtClean="0">
                <a:latin typeface="IBM Plex Sans" charset="0"/>
                <a:ea typeface="IBM Plex Sans" charset="0"/>
                <a:cs typeface="IBM Plex Sans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596284"/>
      </p:ext>
    </p:extLst>
  </p:cSld>
  <p:clrMapOvr>
    <a:masterClrMapping/>
  </p:clrMapOvr>
</p:sld>
</file>

<file path=ppt/theme/theme1.xml><?xml version="1.0" encoding="utf-8"?>
<a:theme xmlns:a="http://schemas.openxmlformats.org/drawingml/2006/main" name="Blue Theme 1">
  <a:themeElements>
    <a:clrScheme name="PS Blue Theme 1">
      <a:dk1>
        <a:srgbClr val="FFFFFF"/>
      </a:dk1>
      <a:lt1>
        <a:srgbClr val="FFFFFF"/>
      </a:lt1>
      <a:dk2>
        <a:srgbClr val="FFFFFF"/>
      </a:dk2>
      <a:lt2>
        <a:srgbClr val="E3ECEC"/>
      </a:lt2>
      <a:accent1>
        <a:srgbClr val="535A5A"/>
      </a:accent1>
      <a:accent2>
        <a:srgbClr val="E3ECEC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82B68D21-6D37-A745-B275-4EFEACF07520}"/>
    </a:ext>
  </a:extLst>
</a:theme>
</file>

<file path=ppt/theme/theme2.xml><?xml version="1.0" encoding="utf-8"?>
<a:theme xmlns:a="http://schemas.openxmlformats.org/drawingml/2006/main" name="Blue Theme with Colors">
  <a:themeElements>
    <a:clrScheme name="PS Blue Theme 1">
      <a:dk1>
        <a:srgbClr val="FFFFFF"/>
      </a:dk1>
      <a:lt1>
        <a:srgbClr val="FFFFFF"/>
      </a:lt1>
      <a:dk2>
        <a:srgbClr val="FFFFFF"/>
      </a:dk2>
      <a:lt2>
        <a:srgbClr val="E3ECEC"/>
      </a:lt2>
      <a:accent1>
        <a:srgbClr val="535A5A"/>
      </a:accent1>
      <a:accent2>
        <a:srgbClr val="E3ECEC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F582BC7D-5D01-1946-8010-68D8758F4709}"/>
    </a:ext>
  </a:extLst>
</a:theme>
</file>

<file path=ppt/theme/theme3.xml><?xml version="1.0" encoding="utf-8"?>
<a:theme xmlns:a="http://schemas.openxmlformats.org/drawingml/2006/main" name="Gray Theme Yello Accent">
  <a:themeElements>
    <a:clrScheme name="PS Dark">
      <a:dk1>
        <a:srgbClr val="E7E6E6"/>
      </a:dk1>
      <a:lt1>
        <a:srgbClr val="E7E6E6"/>
      </a:lt1>
      <a:dk2>
        <a:srgbClr val="44546A"/>
      </a:dk2>
      <a:lt2>
        <a:srgbClr val="E7E6E6"/>
      </a:lt2>
      <a:accent1>
        <a:srgbClr val="E3ECEC"/>
      </a:accent1>
      <a:accent2>
        <a:srgbClr val="175D8D"/>
      </a:accent2>
      <a:accent3>
        <a:srgbClr val="E3BC13"/>
      </a:accent3>
      <a:accent4>
        <a:srgbClr val="FEFFFF"/>
      </a:accent4>
      <a:accent5>
        <a:srgbClr val="EAEAEA"/>
      </a:accent5>
      <a:accent6>
        <a:srgbClr val="A9A9A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F12035F2-9505-4748-9307-BA1614761818}"/>
    </a:ext>
  </a:extLst>
</a:theme>
</file>

<file path=ppt/theme/theme4.xml><?xml version="1.0" encoding="utf-8"?>
<a:theme xmlns:a="http://schemas.openxmlformats.org/drawingml/2006/main" name="Gray Theme Light Accent">
  <a:themeElements>
    <a:clrScheme name="PS Dark">
      <a:dk1>
        <a:srgbClr val="E7E6E6"/>
      </a:dk1>
      <a:lt1>
        <a:srgbClr val="E7E6E6"/>
      </a:lt1>
      <a:dk2>
        <a:srgbClr val="44546A"/>
      </a:dk2>
      <a:lt2>
        <a:srgbClr val="E7E6E6"/>
      </a:lt2>
      <a:accent1>
        <a:srgbClr val="E3ECEC"/>
      </a:accent1>
      <a:accent2>
        <a:srgbClr val="175D8D"/>
      </a:accent2>
      <a:accent3>
        <a:srgbClr val="E3BC13"/>
      </a:accent3>
      <a:accent4>
        <a:srgbClr val="FEFFFF"/>
      </a:accent4>
      <a:accent5>
        <a:srgbClr val="EAEAEA"/>
      </a:accent5>
      <a:accent6>
        <a:srgbClr val="A9A9A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/>
      <a:lstStyle>
        <a:defPPr eaLnBrk="1" hangingPunct="1">
          <a:lnSpc>
            <a:spcPct val="90000"/>
          </a:lnSpc>
          <a:spcBef>
            <a:spcPts val="1000"/>
          </a:spcBef>
          <a:buFont typeface="Arial" charset="0"/>
          <a:buNone/>
          <a:defRPr sz="16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ublicServicePptTemplatesRd6" id="{7843F088-BB18-B740-B6A0-3BA2128E20CA}" vid="{F790F21C-9DCB-AA4F-8433-9DA29EDF5CE8}"/>
    </a:ext>
  </a:extLst>
</a:theme>
</file>

<file path=ppt/theme/theme5.xml><?xml version="1.0" encoding="utf-8"?>
<a:theme xmlns:a="http://schemas.openxmlformats.org/drawingml/2006/main" name="Light Blue Theme">
  <a:themeElements>
    <a:clrScheme name="Custom 3">
      <a:dk1>
        <a:srgbClr val="535A5A"/>
      </a:dk1>
      <a:lt1>
        <a:srgbClr val="535A5A"/>
      </a:lt1>
      <a:dk2>
        <a:srgbClr val="535959"/>
      </a:dk2>
      <a:lt2>
        <a:srgbClr val="E3ECEC"/>
      </a:lt2>
      <a:accent1>
        <a:srgbClr val="175D8D"/>
      </a:accent1>
      <a:accent2>
        <a:srgbClr val="535A5A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C7389432-1959-D845-AA4C-3899FCC69881}"/>
    </a:ext>
  </a:extLst>
</a:theme>
</file>

<file path=ppt/theme/theme6.xml><?xml version="1.0" encoding="utf-8"?>
<a:theme xmlns:a="http://schemas.openxmlformats.org/drawingml/2006/main" name="White Theme">
  <a:themeElements>
    <a:clrScheme name="Custom 3">
      <a:dk1>
        <a:srgbClr val="535A5A"/>
      </a:dk1>
      <a:lt1>
        <a:srgbClr val="535A5A"/>
      </a:lt1>
      <a:dk2>
        <a:srgbClr val="535959"/>
      </a:dk2>
      <a:lt2>
        <a:srgbClr val="E3ECEC"/>
      </a:lt2>
      <a:accent1>
        <a:srgbClr val="175D8D"/>
      </a:accent1>
      <a:accent2>
        <a:srgbClr val="535A5A"/>
      </a:accent2>
      <a:accent3>
        <a:srgbClr val="E3BC1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blicServicePptTemplatesRd6" id="{7843F088-BB18-B740-B6A0-3BA2128E20CA}" vid="{95A6A659-0137-1F4E-B025-F331C6FF310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PublicServicePptTemplatesRd6</Template>
  <TotalTime>3587</TotalTime>
  <Words>209</Words>
  <Application>Microsoft Macintosh PowerPoint</Application>
  <PresentationFormat>Custom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Calibri</vt:lpstr>
      <vt:lpstr>IBM Plex Sans</vt:lpstr>
      <vt:lpstr>IBM Plex Sans Medium</vt:lpstr>
      <vt:lpstr>IBM Plex Sans SemiBold</vt:lpstr>
      <vt:lpstr>Wingdings</vt:lpstr>
      <vt:lpstr>Arial</vt:lpstr>
      <vt:lpstr>Blue Theme 1</vt:lpstr>
      <vt:lpstr>Blue Theme with Colors</vt:lpstr>
      <vt:lpstr>Gray Theme Yello Accent</vt:lpstr>
      <vt:lpstr>Gray Theme Light Accent</vt:lpstr>
      <vt:lpstr>Light Blue Theme</vt:lpstr>
      <vt:lpstr>White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Brown</dc:creator>
  <cp:lastModifiedBy>Alexander Brown</cp:lastModifiedBy>
  <cp:revision>11</cp:revision>
  <dcterms:created xsi:type="dcterms:W3CDTF">2018-02-16T14:12:28Z</dcterms:created>
  <dcterms:modified xsi:type="dcterms:W3CDTF">2018-03-21T19:09:05Z</dcterms:modified>
</cp:coreProperties>
</file>