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4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5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  <p:sldMasterId id="2147483666" r:id="rId2"/>
    <p:sldMasterId id="2147483738" r:id="rId3"/>
    <p:sldMasterId id="2147483720" r:id="rId4"/>
    <p:sldMasterId id="2147483684" r:id="rId5"/>
    <p:sldMasterId id="2147483702" r:id="rId6"/>
  </p:sldMasterIdLst>
  <p:notesMasterIdLst>
    <p:notesMasterId r:id="rId15"/>
  </p:notesMasterIdLst>
  <p:handoutMasterIdLst>
    <p:handoutMasterId r:id="rId16"/>
  </p:handoutMasterIdLst>
  <p:sldIdLst>
    <p:sldId id="261" r:id="rId7"/>
    <p:sldId id="283" r:id="rId8"/>
    <p:sldId id="278" r:id="rId9"/>
    <p:sldId id="279" r:id="rId10"/>
    <p:sldId id="280" r:id="rId11"/>
    <p:sldId id="281" r:id="rId12"/>
    <p:sldId id="282" r:id="rId13"/>
    <p:sldId id="28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35A5A"/>
    <a:srgbClr val="E3ECEC"/>
    <a:srgbClr val="E2BC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/>
    <p:restoredTop sz="94631"/>
  </p:normalViewPr>
  <p:slideViewPr>
    <p:cSldViewPr snapToGrid="0" snapToObjects="1">
      <p:cViewPr>
        <p:scale>
          <a:sx n="112" d="100"/>
          <a:sy n="112" d="100"/>
        </p:scale>
        <p:origin x="376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7" d="100"/>
          <a:sy n="77" d="100"/>
        </p:scale>
        <p:origin x="27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630C5-B13B-7A44-AD3A-3F50AB399C2D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07526-C3D5-6A44-8F96-29E61DE15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13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AC782-9670-8545-968F-CA94D664755C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BE0BB-0117-4D4C-ADA6-326CDBA8E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67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BE0BB-0117-4D4C-ADA6-326CDBA8EA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8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9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2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Relationship Id="rId3" Type="http://schemas.openxmlformats.org/officeDocument/2006/relationships/image" Target="../media/image2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Relationship Id="rId3" Type="http://schemas.openxmlformats.org/officeDocument/2006/relationships/image" Target="../media/image2.emf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Relationship Id="rId3" Type="http://schemas.openxmlformats.org/officeDocument/2006/relationships/image" Target="../media/image2.emf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emf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jpeg"/><Relationship Id="rId3" Type="http://schemas.openxmlformats.org/officeDocument/2006/relationships/image" Target="../media/image2.emf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7.png"/><Relationship Id="rId3" Type="http://schemas.openxmlformats.org/officeDocument/2006/relationships/image" Target="../media/image9.emf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emf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9.emf"/><Relationship Id="rId3" Type="http://schemas.openxmlformats.org/officeDocument/2006/relationships/image" Target="../media/image10.jpeg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301625"/>
            <a:ext cx="47879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22263" y="1728786"/>
            <a:ext cx="5464175" cy="46842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dy Templa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404206" y="304228"/>
            <a:ext cx="2421508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42935" y="304228"/>
            <a:ext cx="2421508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9469057" y="304228"/>
            <a:ext cx="2309309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2263" y="328612"/>
            <a:ext cx="2749550" cy="325278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092825" y="0"/>
            <a:ext cx="6172200" cy="6858000"/>
          </a:xfrm>
          <a:prstGeom prst="rect">
            <a:avLst/>
          </a:prstGeom>
          <a:solidFill>
            <a:srgbClr val="53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2"/>
          </p:nvPr>
        </p:nvSpPr>
        <p:spPr>
          <a:xfrm>
            <a:off x="6092952" y="0"/>
            <a:ext cx="61722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 baseline="0">
                <a:solidFill>
                  <a:srgbClr val="FFFFFF"/>
                </a:solidFill>
                <a:latin typeface="IBM Plex Sans Medium" charset="0"/>
                <a:ea typeface="IBM Plex Sans Medium" charset="0"/>
                <a:cs typeface="IBM Plex Sans Medium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22263" y="1548384"/>
            <a:ext cx="5456745" cy="4328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322263" y="292608"/>
            <a:ext cx="5456745" cy="99617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0" i="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© 2017 IBM Corporation / IBM Confidential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DC5B9-B930-F94F-A504-250A947FEE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22263" y="1548384"/>
            <a:ext cx="4351337" cy="4328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IBM Plex Sans" charset="0"/>
                <a:ea typeface="IBM Plex Sans" charset="0"/>
                <a:cs typeface="IBM Plex Sans" charset="0"/>
              </a:defRPr>
            </a:lvl1pPr>
            <a:lvl2pPr marL="457200" indent="0">
              <a:buNone/>
              <a:defRPr sz="2000">
                <a:latin typeface="IBM Plex Sans" charset="0"/>
                <a:ea typeface="IBM Plex Sans" charset="0"/>
                <a:cs typeface="IBM Plex Sans" charset="0"/>
              </a:defRPr>
            </a:lvl2pPr>
            <a:lvl3pPr marL="914400" indent="0">
              <a:buNone/>
              <a:defRPr sz="1800">
                <a:latin typeface="IBM Plex Sans" charset="0"/>
                <a:ea typeface="IBM Plex Sans" charset="0"/>
                <a:cs typeface="IBM Plex Sans" charset="0"/>
              </a:defRPr>
            </a:lvl3pPr>
            <a:lvl4pPr marL="1371600" indent="0">
              <a:buNone/>
              <a:defRPr sz="1600">
                <a:latin typeface="IBM Plex Sans" charset="0"/>
                <a:ea typeface="IBM Plex Sans" charset="0"/>
                <a:cs typeface="IBM Plex Sans" charset="0"/>
              </a:defRPr>
            </a:lvl4pPr>
            <a:lvl5pPr marL="1828800" indent="0">
              <a:buNone/>
              <a:defRPr sz="160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322263" y="1261516"/>
            <a:ext cx="11423047" cy="4934332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b="0" i="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3140868"/>
            <a:ext cx="48006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Bod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26"/>
          <p:cNvSpPr>
            <a:spLocks noChangeArrowheads="1"/>
          </p:cNvSpPr>
          <p:nvPr userDrawn="1"/>
        </p:nvSpPr>
        <p:spPr bwMode="auto">
          <a:xfrm rot="5400000">
            <a:off x="4497388" y="-4494213"/>
            <a:ext cx="3200400" cy="12188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371194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20125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9469057" y="3616898"/>
            <a:ext cx="2309309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22263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1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2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Body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26"/>
          <p:cNvSpPr>
            <a:spLocks noChangeArrowheads="1"/>
          </p:cNvSpPr>
          <p:nvPr userDrawn="1"/>
        </p:nvSpPr>
        <p:spPr bwMode="auto">
          <a:xfrm>
            <a:off x="0" y="3200400"/>
            <a:ext cx="3044825" cy="3657600"/>
          </a:xfrm>
          <a:prstGeom prst="rect">
            <a:avLst/>
          </a:prstGeom>
          <a:solidFill>
            <a:schemeClr val="bg1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6" name="Shape 126"/>
          <p:cNvSpPr>
            <a:spLocks noChangeArrowheads="1"/>
          </p:cNvSpPr>
          <p:nvPr userDrawn="1"/>
        </p:nvSpPr>
        <p:spPr bwMode="auto">
          <a:xfrm>
            <a:off x="3049588" y="3200400"/>
            <a:ext cx="3044825" cy="36576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7" name="Shape 126"/>
          <p:cNvSpPr>
            <a:spLocks noChangeArrowheads="1"/>
          </p:cNvSpPr>
          <p:nvPr userDrawn="1"/>
        </p:nvSpPr>
        <p:spPr bwMode="auto">
          <a:xfrm>
            <a:off x="6097588" y="3200400"/>
            <a:ext cx="3044825" cy="3657600"/>
          </a:xfrm>
          <a:prstGeom prst="rect">
            <a:avLst/>
          </a:prstGeom>
          <a:solidFill>
            <a:schemeClr val="bg1">
              <a:alpha val="7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8" name="Shape 126"/>
          <p:cNvSpPr>
            <a:spLocks noChangeArrowheads="1"/>
          </p:cNvSpPr>
          <p:nvPr userDrawn="1"/>
        </p:nvSpPr>
        <p:spPr bwMode="auto">
          <a:xfrm>
            <a:off x="9147175" y="3200400"/>
            <a:ext cx="3044825" cy="3657600"/>
          </a:xfrm>
          <a:prstGeom prst="rect">
            <a:avLst/>
          </a:prstGeom>
          <a:solidFill>
            <a:schemeClr val="bg1">
              <a:alpha val="9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371194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20125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9469057" y="3616898"/>
            <a:ext cx="2309309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22263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5" name="Slide Number Placeholder 13"/>
          <p:cNvSpPr>
            <a:spLocks noGrp="1"/>
          </p:cNvSpPr>
          <p:nvPr>
            <p:ph type="sldNum" sz="quarter" idx="21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/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rgbClr val="53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2"/>
          </p:nvPr>
        </p:nvSpPr>
        <p:spPr>
          <a:xfrm>
            <a:off x="0" y="0"/>
            <a:ext cx="61722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 baseline="0">
                <a:latin typeface="IBM Plex Sans Medium" charset="0"/>
                <a:ea typeface="IBM Plex Sans Medium" charset="0"/>
                <a:cs typeface="IBM Plex Sans Medium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376416" y="1597152"/>
            <a:ext cx="5815584" cy="42793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376416" y="292608"/>
            <a:ext cx="5815584" cy="99617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0" i="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/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092825" y="0"/>
            <a:ext cx="6172200" cy="6858000"/>
          </a:xfrm>
          <a:prstGeom prst="rect">
            <a:avLst/>
          </a:prstGeom>
          <a:solidFill>
            <a:srgbClr val="53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2"/>
          </p:nvPr>
        </p:nvSpPr>
        <p:spPr>
          <a:xfrm>
            <a:off x="6092952" y="0"/>
            <a:ext cx="61722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 baseline="0">
                <a:latin typeface="IBM Plex Sans Medium" charset="0"/>
                <a:ea typeface="IBM Plex Sans Medium" charset="0"/>
                <a:cs typeface="IBM Plex Sans Medium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22263" y="1548384"/>
            <a:ext cx="5456745" cy="4328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322263" y="292608"/>
            <a:ext cx="5456745" cy="99617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0" i="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22263" y="1548384"/>
            <a:ext cx="4351337" cy="4328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IBM Plex Sans" charset="0"/>
                <a:ea typeface="IBM Plex Sans" charset="0"/>
                <a:cs typeface="IBM Plex Sans" charset="0"/>
              </a:defRPr>
            </a:lvl1pPr>
            <a:lvl2pPr marL="457200" indent="0">
              <a:buNone/>
              <a:defRPr sz="2000">
                <a:latin typeface="IBM Plex Sans" charset="0"/>
                <a:ea typeface="IBM Plex Sans" charset="0"/>
                <a:cs typeface="IBM Plex Sans" charset="0"/>
              </a:defRPr>
            </a:lvl2pPr>
            <a:lvl3pPr marL="914400" indent="0">
              <a:buNone/>
              <a:defRPr sz="1800">
                <a:latin typeface="IBM Plex Sans" charset="0"/>
                <a:ea typeface="IBM Plex Sans" charset="0"/>
                <a:cs typeface="IBM Plex Sans" charset="0"/>
              </a:defRPr>
            </a:lvl3pPr>
            <a:lvl4pPr marL="1371600" indent="0">
              <a:buNone/>
              <a:defRPr sz="1600">
                <a:latin typeface="IBM Plex Sans" charset="0"/>
                <a:ea typeface="IBM Plex Sans" charset="0"/>
                <a:cs typeface="IBM Plex Sans" charset="0"/>
              </a:defRPr>
            </a:lvl4pPr>
            <a:lvl5pPr marL="1828800" indent="0">
              <a:buNone/>
              <a:defRPr sz="160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322263" y="1261516"/>
            <a:ext cx="11423047" cy="49343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463" y="3117850"/>
            <a:ext cx="47879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301625"/>
            <a:ext cx="47879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22263" y="1728786"/>
            <a:ext cx="5464175" cy="46842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222250" y="150813"/>
            <a:ext cx="2420938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r>
              <a:rPr lang="en-US" altLang="x-none" sz="3800" dirty="0" smtClean="0">
                <a:latin typeface="IBM Plex Sans" charset="0"/>
                <a:ea typeface="IBM Plex Sans" charset="0"/>
                <a:cs typeface="IBM Plex Sans" charset="0"/>
              </a:rPr>
              <a:t>Contents</a:t>
            </a:r>
          </a:p>
        </p:txBody>
      </p:sp>
      <p:sp>
        <p:nvSpPr>
          <p:cNvPr id="5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222250" y="150813"/>
            <a:ext cx="2420938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r>
              <a:rPr lang="en-US" altLang="x-none" sz="3800" dirty="0" smtClean="0">
                <a:latin typeface="IBM Plex Sans" charset="0"/>
                <a:ea typeface="IBM Plex Sans" charset="0"/>
                <a:cs typeface="IBM Plex Sans" charset="0"/>
              </a:rPr>
              <a:t>Contents</a:t>
            </a:r>
          </a:p>
        </p:txBody>
      </p:sp>
      <p:sp>
        <p:nvSpPr>
          <p:cNvPr id="5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22263" y="1710498"/>
            <a:ext cx="8507412" cy="42433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5000"/>
              </a:lnSpc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1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22263" y="1728786"/>
            <a:ext cx="5468937" cy="361945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20000"/>
              </a:lnSpc>
              <a:buNone/>
              <a:defRPr sz="28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6381687" y="1728786"/>
            <a:ext cx="5468937" cy="4243389"/>
          </a:xfrm>
          <a:prstGeom prst="rect">
            <a:avLst/>
          </a:prstGeom>
        </p:spPr>
        <p:txBody>
          <a:bodyPr lIns="0" tIns="0" rIns="0" bIns="0" anchor="t"/>
          <a:lstStyle>
            <a:lvl1pPr marL="288925" marR="0" indent="-2889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>
                <a:tab pos="168275" algn="l"/>
                <a:tab pos="277813" algn="l"/>
              </a:tabLst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3pPr marL="1257300" indent="-342900">
              <a:buFont typeface="Arial" charset="0"/>
              <a:buChar char="•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22263" y="1728786"/>
            <a:ext cx="5468937" cy="361945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20000"/>
              </a:lnSpc>
              <a:buNone/>
              <a:defRPr sz="28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307181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404206" y="304228"/>
            <a:ext cx="2421508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442935" y="304228"/>
            <a:ext cx="2421508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9469057" y="304228"/>
            <a:ext cx="2309309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2263" y="328612"/>
            <a:ext cx="2474232" cy="325278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1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22263" y="328612"/>
            <a:ext cx="8507412" cy="166199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20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Edit Text</a:t>
            </a:r>
            <a:endParaRPr lang="en-US" dirty="0" smtClean="0"/>
          </a:p>
        </p:txBody>
      </p:sp>
      <p:sp>
        <p:nvSpPr>
          <p:cNvPr id="5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2"/>
          </p:nvPr>
        </p:nvSpPr>
        <p:spPr>
          <a:xfrm>
            <a:off x="5791200" y="3440240"/>
            <a:ext cx="6400800" cy="341776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tabLst>
                <a:tab pos="1930400" algn="l"/>
              </a:tabLst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5791200" y="0"/>
            <a:ext cx="3200400" cy="34402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tabLst>
                <a:tab pos="1930400" algn="l"/>
              </a:tabLst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4"/>
          </p:nvPr>
        </p:nvSpPr>
        <p:spPr>
          <a:xfrm>
            <a:off x="8991600" y="0"/>
            <a:ext cx="3200400" cy="34402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tabLst>
                <a:tab pos="1930400" algn="l"/>
              </a:tabLst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3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26"/>
          <p:cNvSpPr>
            <a:spLocks noChangeArrowheads="1"/>
          </p:cNvSpPr>
          <p:nvPr userDrawn="1"/>
        </p:nvSpPr>
        <p:spPr bwMode="auto">
          <a:xfrm>
            <a:off x="3106738" y="-3175"/>
            <a:ext cx="3038475" cy="6858000"/>
          </a:xfrm>
          <a:prstGeom prst="rect">
            <a:avLst/>
          </a:prstGeom>
          <a:solidFill>
            <a:srgbClr val="00609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9" name="Shape 126"/>
          <p:cNvSpPr>
            <a:spLocks noChangeArrowheads="1"/>
          </p:cNvSpPr>
          <p:nvPr userDrawn="1"/>
        </p:nvSpPr>
        <p:spPr bwMode="auto">
          <a:xfrm>
            <a:off x="6145213" y="0"/>
            <a:ext cx="3038475" cy="6858000"/>
          </a:xfrm>
          <a:prstGeom prst="rect">
            <a:avLst/>
          </a:prstGeom>
          <a:solidFill>
            <a:srgbClr val="006093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10" name="Shape 126"/>
          <p:cNvSpPr>
            <a:spLocks noChangeArrowheads="1"/>
          </p:cNvSpPr>
          <p:nvPr userDrawn="1"/>
        </p:nvSpPr>
        <p:spPr bwMode="auto">
          <a:xfrm>
            <a:off x="9183688" y="-3175"/>
            <a:ext cx="3013075" cy="6858000"/>
          </a:xfrm>
          <a:prstGeom prst="rect">
            <a:avLst/>
          </a:prstGeom>
          <a:solidFill>
            <a:srgbClr val="006093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404206" y="304228"/>
            <a:ext cx="2421508" cy="4243389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42935" y="304228"/>
            <a:ext cx="2421508" cy="4243389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9469057" y="304228"/>
            <a:ext cx="2309309" cy="4243389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2263" y="328612"/>
            <a:ext cx="2474232" cy="325278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8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404206" y="304228"/>
            <a:ext cx="2421508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42935" y="304228"/>
            <a:ext cx="2421508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9469057" y="304228"/>
            <a:ext cx="2309309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2263" y="328612"/>
            <a:ext cx="2749550" cy="325278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26"/>
          <p:cNvSpPr>
            <a:spLocks noChangeArrowheads="1"/>
          </p:cNvSpPr>
          <p:nvPr userDrawn="1"/>
        </p:nvSpPr>
        <p:spPr bwMode="auto">
          <a:xfrm rot="5400000">
            <a:off x="4497388" y="-4494213"/>
            <a:ext cx="3200400" cy="12188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371194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20125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9469057" y="3616898"/>
            <a:ext cx="2309309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22263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1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2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26"/>
          <p:cNvSpPr>
            <a:spLocks noChangeArrowheads="1"/>
          </p:cNvSpPr>
          <p:nvPr userDrawn="1"/>
        </p:nvSpPr>
        <p:spPr bwMode="auto">
          <a:xfrm>
            <a:off x="0" y="3200400"/>
            <a:ext cx="3044825" cy="3657600"/>
          </a:xfrm>
          <a:prstGeom prst="rect">
            <a:avLst/>
          </a:prstGeom>
          <a:solidFill>
            <a:schemeClr val="bg1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6" name="Shape 126"/>
          <p:cNvSpPr>
            <a:spLocks noChangeArrowheads="1"/>
          </p:cNvSpPr>
          <p:nvPr userDrawn="1"/>
        </p:nvSpPr>
        <p:spPr bwMode="auto">
          <a:xfrm>
            <a:off x="3049588" y="3200400"/>
            <a:ext cx="3044825" cy="36576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7" name="Shape 126"/>
          <p:cNvSpPr>
            <a:spLocks noChangeArrowheads="1"/>
          </p:cNvSpPr>
          <p:nvPr userDrawn="1"/>
        </p:nvSpPr>
        <p:spPr bwMode="auto">
          <a:xfrm>
            <a:off x="6097588" y="3200400"/>
            <a:ext cx="3044825" cy="3657600"/>
          </a:xfrm>
          <a:prstGeom prst="rect">
            <a:avLst/>
          </a:prstGeom>
          <a:solidFill>
            <a:schemeClr val="bg1">
              <a:alpha val="7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8" name="Shape 126"/>
          <p:cNvSpPr>
            <a:spLocks noChangeArrowheads="1"/>
          </p:cNvSpPr>
          <p:nvPr userDrawn="1"/>
        </p:nvSpPr>
        <p:spPr bwMode="auto">
          <a:xfrm>
            <a:off x="9147175" y="3200400"/>
            <a:ext cx="3044825" cy="3657600"/>
          </a:xfrm>
          <a:prstGeom prst="rect">
            <a:avLst/>
          </a:prstGeom>
          <a:solidFill>
            <a:schemeClr val="bg1">
              <a:alpha val="9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371194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20125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9469057" y="3616898"/>
            <a:ext cx="2309309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22263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5" name="Slide Number Placeholder 13"/>
          <p:cNvSpPr>
            <a:spLocks noGrp="1"/>
          </p:cNvSpPr>
          <p:nvPr>
            <p:ph type="sldNum" sz="quarter" idx="21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22263" y="1710498"/>
            <a:ext cx="8507412" cy="42433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5000"/>
              </a:lnSpc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1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rgbClr val="53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2"/>
          </p:nvPr>
        </p:nvSpPr>
        <p:spPr>
          <a:xfrm>
            <a:off x="0" y="0"/>
            <a:ext cx="61722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 baseline="0">
                <a:latin typeface="IBM Plex Sans Medium" charset="0"/>
                <a:ea typeface="IBM Plex Sans Medium" charset="0"/>
                <a:cs typeface="IBM Plex Sans Medium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376416" y="1597152"/>
            <a:ext cx="5815584" cy="42793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376416" y="292608"/>
            <a:ext cx="5815584" cy="99617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0" i="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092825" y="0"/>
            <a:ext cx="6172200" cy="6858000"/>
          </a:xfrm>
          <a:prstGeom prst="rect">
            <a:avLst/>
          </a:prstGeom>
          <a:solidFill>
            <a:srgbClr val="53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2"/>
          </p:nvPr>
        </p:nvSpPr>
        <p:spPr>
          <a:xfrm>
            <a:off x="6092952" y="0"/>
            <a:ext cx="61722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 baseline="0">
                <a:latin typeface="IBM Plex Sans Medium" charset="0"/>
                <a:ea typeface="IBM Plex Sans Medium" charset="0"/>
                <a:cs typeface="IBM Plex Sans Medium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22263" y="1548384"/>
            <a:ext cx="5456745" cy="4328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322263" y="292608"/>
            <a:ext cx="5456745" cy="99617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0" i="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22263" y="1548384"/>
            <a:ext cx="4351337" cy="4328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IBM Plex Sans" charset="0"/>
                <a:ea typeface="IBM Plex Sans" charset="0"/>
                <a:cs typeface="IBM Plex Sans" charset="0"/>
              </a:defRPr>
            </a:lvl1pPr>
            <a:lvl2pPr marL="457200" indent="0">
              <a:buNone/>
              <a:defRPr sz="2000">
                <a:latin typeface="IBM Plex Sans" charset="0"/>
                <a:ea typeface="IBM Plex Sans" charset="0"/>
                <a:cs typeface="IBM Plex Sans" charset="0"/>
              </a:defRPr>
            </a:lvl2pPr>
            <a:lvl3pPr marL="914400" indent="0">
              <a:buNone/>
              <a:defRPr sz="1800">
                <a:latin typeface="IBM Plex Sans" charset="0"/>
                <a:ea typeface="IBM Plex Sans" charset="0"/>
                <a:cs typeface="IBM Plex Sans" charset="0"/>
              </a:defRPr>
            </a:lvl3pPr>
            <a:lvl4pPr marL="1371600" indent="0">
              <a:buNone/>
              <a:defRPr sz="1600">
                <a:latin typeface="IBM Plex Sans" charset="0"/>
                <a:ea typeface="IBM Plex Sans" charset="0"/>
                <a:cs typeface="IBM Plex Sans" charset="0"/>
              </a:defRPr>
            </a:lvl4pPr>
            <a:lvl5pPr marL="1828800" indent="0">
              <a:buNone/>
              <a:defRPr sz="160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322263" y="1261516"/>
            <a:ext cx="11423047" cy="49343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463" y="3117850"/>
            <a:ext cx="47879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22263" y="1728786"/>
            <a:ext cx="5464175" cy="46842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301625"/>
            <a:ext cx="47879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222250" y="150813"/>
            <a:ext cx="2420938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r>
              <a:rPr lang="en-US" altLang="x-none" sz="3800" dirty="0" smtClean="0">
                <a:latin typeface="IBM Plex Sans" charset="0"/>
                <a:ea typeface="IBM Plex Sans" charset="0"/>
                <a:cs typeface="IBM Plex Sans" charset="0"/>
              </a:rPr>
              <a:t>Contents</a:t>
            </a:r>
          </a:p>
        </p:txBody>
      </p:sp>
      <p:sp>
        <p:nvSpPr>
          <p:cNvPr id="5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22263" y="1710498"/>
            <a:ext cx="8507412" cy="42433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5000"/>
              </a:lnSpc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1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22263" y="1728786"/>
            <a:ext cx="5468937" cy="361945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20000"/>
              </a:lnSpc>
              <a:buNone/>
              <a:defRPr sz="28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6381687" y="1728786"/>
            <a:ext cx="5468937" cy="4243389"/>
          </a:xfrm>
          <a:prstGeom prst="rect">
            <a:avLst/>
          </a:prstGeom>
        </p:spPr>
        <p:txBody>
          <a:bodyPr lIns="0" tIns="0" rIns="0" bIns="0" anchor="t"/>
          <a:lstStyle>
            <a:lvl1pPr marL="288925" marR="0" indent="-2889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>
                <a:tab pos="168275" algn="l"/>
                <a:tab pos="277813" algn="l"/>
              </a:tabLst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3pPr marL="1257300" indent="-342900">
              <a:buFont typeface="Arial" charset="0"/>
              <a:buChar char="•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22263" y="1728786"/>
            <a:ext cx="5468937" cy="361945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20000"/>
              </a:lnSpc>
              <a:buNone/>
              <a:defRPr sz="28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22263" y="1728786"/>
            <a:ext cx="5468937" cy="361945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20000"/>
              </a:lnSpc>
              <a:buNone/>
              <a:defRPr sz="28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404206" y="304228"/>
            <a:ext cx="2421508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442935" y="304228"/>
            <a:ext cx="2421508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9469057" y="304228"/>
            <a:ext cx="2309309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2263" y="328612"/>
            <a:ext cx="2474232" cy="325278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6" name="Slide Number Placeholder 13"/>
          <p:cNvSpPr>
            <a:spLocks noGrp="1"/>
          </p:cNvSpPr>
          <p:nvPr>
            <p:ph type="sldNum" sz="quarter" idx="21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22263" y="328612"/>
            <a:ext cx="8507412" cy="166199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20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Edit Text</a:t>
            </a:r>
            <a:endParaRPr lang="en-US" dirty="0" smtClean="0"/>
          </a:p>
        </p:txBody>
      </p:sp>
      <p:sp>
        <p:nvSpPr>
          <p:cNvPr id="5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2"/>
          </p:nvPr>
        </p:nvSpPr>
        <p:spPr>
          <a:xfrm>
            <a:off x="5791200" y="3440240"/>
            <a:ext cx="6400800" cy="341776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tabLst>
                <a:tab pos="1930400" algn="l"/>
              </a:tabLst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5791200" y="0"/>
            <a:ext cx="3200400" cy="34402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tabLst>
                <a:tab pos="1930400" algn="l"/>
              </a:tabLst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4"/>
          </p:nvPr>
        </p:nvSpPr>
        <p:spPr>
          <a:xfrm>
            <a:off x="8991600" y="0"/>
            <a:ext cx="3200400" cy="34402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tabLst>
                <a:tab pos="1930400" algn="l"/>
              </a:tabLst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3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307181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404206" y="304228"/>
            <a:ext cx="2421508" cy="4243389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42935" y="304228"/>
            <a:ext cx="2421508" cy="4243389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9469057" y="304228"/>
            <a:ext cx="2309309" cy="4243389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2263" y="328612"/>
            <a:ext cx="2474232" cy="325278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0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404206" y="304228"/>
            <a:ext cx="2421508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42935" y="304228"/>
            <a:ext cx="2421508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9469057" y="304228"/>
            <a:ext cx="2309309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2263" y="328612"/>
            <a:ext cx="2749550" cy="325278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26"/>
          <p:cNvSpPr>
            <a:spLocks noChangeArrowheads="1"/>
          </p:cNvSpPr>
          <p:nvPr userDrawn="1"/>
        </p:nvSpPr>
        <p:spPr bwMode="auto">
          <a:xfrm rot="5400000">
            <a:off x="4497388" y="-4494213"/>
            <a:ext cx="3200400" cy="12188825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371194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20125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9469057" y="3616898"/>
            <a:ext cx="2309309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22263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1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2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26"/>
          <p:cNvSpPr>
            <a:spLocks noChangeArrowheads="1"/>
          </p:cNvSpPr>
          <p:nvPr userDrawn="1"/>
        </p:nvSpPr>
        <p:spPr bwMode="auto">
          <a:xfrm>
            <a:off x="0" y="3200400"/>
            <a:ext cx="3044825" cy="3657600"/>
          </a:xfrm>
          <a:prstGeom prst="rect">
            <a:avLst/>
          </a:prstGeom>
          <a:solidFill>
            <a:schemeClr val="bg1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6" name="Shape 126"/>
          <p:cNvSpPr>
            <a:spLocks noChangeArrowheads="1"/>
          </p:cNvSpPr>
          <p:nvPr userDrawn="1"/>
        </p:nvSpPr>
        <p:spPr bwMode="auto">
          <a:xfrm>
            <a:off x="3049588" y="3200400"/>
            <a:ext cx="3044825" cy="36576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7" name="Shape 126"/>
          <p:cNvSpPr>
            <a:spLocks noChangeArrowheads="1"/>
          </p:cNvSpPr>
          <p:nvPr userDrawn="1"/>
        </p:nvSpPr>
        <p:spPr bwMode="auto">
          <a:xfrm>
            <a:off x="6097588" y="3200400"/>
            <a:ext cx="3044825" cy="3657600"/>
          </a:xfrm>
          <a:prstGeom prst="rect">
            <a:avLst/>
          </a:prstGeom>
          <a:solidFill>
            <a:schemeClr val="bg1">
              <a:alpha val="7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8" name="Shape 126"/>
          <p:cNvSpPr>
            <a:spLocks noChangeArrowheads="1"/>
          </p:cNvSpPr>
          <p:nvPr userDrawn="1"/>
        </p:nvSpPr>
        <p:spPr bwMode="auto">
          <a:xfrm>
            <a:off x="9147175" y="3200400"/>
            <a:ext cx="3044825" cy="3657600"/>
          </a:xfrm>
          <a:prstGeom prst="rect">
            <a:avLst/>
          </a:prstGeom>
          <a:solidFill>
            <a:schemeClr val="bg1">
              <a:alpha val="9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371194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20125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9469057" y="3616898"/>
            <a:ext cx="2309309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22263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5" name="Slide Number Placeholder 13"/>
          <p:cNvSpPr>
            <a:spLocks noGrp="1"/>
          </p:cNvSpPr>
          <p:nvPr>
            <p:ph type="sldNum" sz="quarter" idx="21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rgbClr val="53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2"/>
          </p:nvPr>
        </p:nvSpPr>
        <p:spPr>
          <a:xfrm>
            <a:off x="0" y="0"/>
            <a:ext cx="61722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 baseline="0">
                <a:solidFill>
                  <a:srgbClr val="FFFFFF"/>
                </a:solidFill>
                <a:latin typeface="IBM Plex Sans Medium" charset="0"/>
                <a:ea typeface="IBM Plex Sans Medium" charset="0"/>
                <a:cs typeface="IBM Plex Sans Medium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376416" y="1597152"/>
            <a:ext cx="5815584" cy="42793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376416" y="292608"/>
            <a:ext cx="5815584" cy="99617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0" i="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092825" y="0"/>
            <a:ext cx="6172200" cy="6858000"/>
          </a:xfrm>
          <a:prstGeom prst="rect">
            <a:avLst/>
          </a:prstGeom>
          <a:solidFill>
            <a:srgbClr val="53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2"/>
          </p:nvPr>
        </p:nvSpPr>
        <p:spPr>
          <a:xfrm>
            <a:off x="6092952" y="0"/>
            <a:ext cx="61722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 baseline="0">
                <a:solidFill>
                  <a:srgbClr val="FFFFFF"/>
                </a:solidFill>
                <a:latin typeface="IBM Plex Sans Medium" charset="0"/>
                <a:ea typeface="IBM Plex Sans Medium" charset="0"/>
                <a:cs typeface="IBM Plex Sans Medium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22263" y="1548384"/>
            <a:ext cx="5456745" cy="4328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322263" y="292608"/>
            <a:ext cx="5456745" cy="99617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0" i="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22263" y="1548384"/>
            <a:ext cx="4351337" cy="4328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IBM Plex Sans" charset="0"/>
                <a:ea typeface="IBM Plex Sans" charset="0"/>
                <a:cs typeface="IBM Plex Sans" charset="0"/>
              </a:defRPr>
            </a:lvl1pPr>
            <a:lvl2pPr marL="457200" indent="0">
              <a:buNone/>
              <a:defRPr sz="2000">
                <a:latin typeface="IBM Plex Sans" charset="0"/>
                <a:ea typeface="IBM Plex Sans" charset="0"/>
                <a:cs typeface="IBM Plex Sans" charset="0"/>
              </a:defRPr>
            </a:lvl2pPr>
            <a:lvl3pPr marL="914400" indent="0">
              <a:buNone/>
              <a:defRPr sz="1800">
                <a:latin typeface="IBM Plex Sans" charset="0"/>
                <a:ea typeface="IBM Plex Sans" charset="0"/>
                <a:cs typeface="IBM Plex Sans" charset="0"/>
              </a:defRPr>
            </a:lvl3pPr>
            <a:lvl4pPr marL="1371600" indent="0">
              <a:buNone/>
              <a:defRPr sz="1600">
                <a:latin typeface="IBM Plex Sans" charset="0"/>
                <a:ea typeface="IBM Plex Sans" charset="0"/>
                <a:cs typeface="IBM Plex Sans" charset="0"/>
              </a:defRPr>
            </a:lvl4pPr>
            <a:lvl5pPr marL="1828800" indent="0">
              <a:buNone/>
              <a:defRPr sz="160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Pag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6381687" y="1728786"/>
            <a:ext cx="5468937" cy="4243389"/>
          </a:xfrm>
          <a:prstGeom prst="rect">
            <a:avLst/>
          </a:prstGeom>
        </p:spPr>
        <p:txBody>
          <a:bodyPr lIns="0" tIns="0" rIns="0" bIns="0" anchor="t"/>
          <a:lstStyle>
            <a:lvl1pPr marL="288925" marR="0" indent="-2889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>
                <a:tab pos="168275" algn="l"/>
                <a:tab pos="277813" algn="l"/>
              </a:tabLst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3pPr marL="1257300" indent="-342900">
              <a:buFont typeface="Arial" charset="0"/>
              <a:buChar char="•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22263" y="1728786"/>
            <a:ext cx="5468937" cy="361945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20000"/>
              </a:lnSpc>
              <a:buNone/>
              <a:defRPr sz="28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322263" y="1261516"/>
            <a:ext cx="11423047" cy="4934332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b="0" i="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4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463" y="3117850"/>
            <a:ext cx="47879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22263" y="1728786"/>
            <a:ext cx="5464175" cy="46842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301625"/>
            <a:ext cx="47879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222250" y="150813"/>
            <a:ext cx="2420938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r>
              <a:rPr lang="en-US" altLang="x-none" sz="3800" dirty="0" smtClean="0">
                <a:latin typeface="IBM Plex Sans" charset="0"/>
                <a:ea typeface="IBM Plex Sans" charset="0"/>
                <a:cs typeface="IBM Plex Sans" charset="0"/>
              </a:rPr>
              <a:t>Contents</a:t>
            </a:r>
          </a:p>
        </p:txBody>
      </p:sp>
      <p:sp>
        <p:nvSpPr>
          <p:cNvPr id="5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22263" y="1710498"/>
            <a:ext cx="8507412" cy="42433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5000"/>
              </a:lnSpc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1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22263" y="1728786"/>
            <a:ext cx="5468937" cy="361945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20000"/>
              </a:lnSpc>
              <a:buNone/>
              <a:defRPr sz="28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6381687" y="1728786"/>
            <a:ext cx="5468937" cy="4243389"/>
          </a:xfrm>
          <a:prstGeom prst="rect">
            <a:avLst/>
          </a:prstGeom>
        </p:spPr>
        <p:txBody>
          <a:bodyPr lIns="0" tIns="0" rIns="0" bIns="0" anchor="t"/>
          <a:lstStyle>
            <a:lvl1pPr marL="288925" marR="0" indent="-2889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>
                <a:tab pos="168275" algn="l"/>
                <a:tab pos="277813" algn="l"/>
              </a:tabLst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3pPr marL="1257300" indent="-342900">
              <a:buFont typeface="Arial" charset="0"/>
              <a:buChar char="•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22263" y="1728786"/>
            <a:ext cx="5468937" cy="361945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20000"/>
              </a:lnSpc>
              <a:buNone/>
              <a:defRPr sz="28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404206" y="304228"/>
            <a:ext cx="2421508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442935" y="304228"/>
            <a:ext cx="2421508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9469057" y="304228"/>
            <a:ext cx="2309309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2263" y="328612"/>
            <a:ext cx="2474232" cy="325278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1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22263" y="328612"/>
            <a:ext cx="8507412" cy="166199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20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Edit Text</a:t>
            </a:r>
            <a:endParaRPr lang="en-US" dirty="0" smtClean="0"/>
          </a:p>
        </p:txBody>
      </p:sp>
      <p:sp>
        <p:nvSpPr>
          <p:cNvPr id="5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2"/>
          </p:nvPr>
        </p:nvSpPr>
        <p:spPr>
          <a:xfrm>
            <a:off x="5791200" y="3440240"/>
            <a:ext cx="6400800" cy="341776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tabLst>
                <a:tab pos="1930400" algn="l"/>
              </a:tabLst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5791200" y="0"/>
            <a:ext cx="3200400" cy="34402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tabLst>
                <a:tab pos="1930400" algn="l"/>
              </a:tabLst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4"/>
          </p:nvPr>
        </p:nvSpPr>
        <p:spPr>
          <a:xfrm>
            <a:off x="8991600" y="0"/>
            <a:ext cx="3200400" cy="34402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tabLst>
                <a:tab pos="1930400" algn="l"/>
              </a:tabLst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3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dy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307181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404206" y="304228"/>
            <a:ext cx="2421508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442935" y="304228"/>
            <a:ext cx="2421508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9469057" y="304228"/>
            <a:ext cx="2309309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2263" y="328612"/>
            <a:ext cx="2474232" cy="325278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1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307181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404206" y="304228"/>
            <a:ext cx="2421508" cy="4243389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42935" y="304228"/>
            <a:ext cx="2421508" cy="4243389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9469057" y="304228"/>
            <a:ext cx="2309309" cy="4243389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2263" y="328612"/>
            <a:ext cx="2474232" cy="325278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Footer Placeholder 8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1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80BFE331-D3C9-114A-8E24-7CEF36F354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404206" y="304228"/>
            <a:ext cx="2421508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42935" y="304228"/>
            <a:ext cx="2421508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9469057" y="304228"/>
            <a:ext cx="2309309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2263" y="328612"/>
            <a:ext cx="2749550" cy="325278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26"/>
          <p:cNvSpPr>
            <a:spLocks noChangeArrowheads="1"/>
          </p:cNvSpPr>
          <p:nvPr userDrawn="1"/>
        </p:nvSpPr>
        <p:spPr bwMode="auto">
          <a:xfrm rot="5400000">
            <a:off x="4497388" y="-4494213"/>
            <a:ext cx="3200400" cy="12188825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371194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20125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9469057" y="3616898"/>
            <a:ext cx="2309309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22263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1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2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26"/>
          <p:cNvSpPr>
            <a:spLocks noChangeArrowheads="1"/>
          </p:cNvSpPr>
          <p:nvPr userDrawn="1"/>
        </p:nvSpPr>
        <p:spPr bwMode="auto">
          <a:xfrm>
            <a:off x="0" y="3200400"/>
            <a:ext cx="3044825" cy="3657600"/>
          </a:xfrm>
          <a:prstGeom prst="rect">
            <a:avLst/>
          </a:prstGeom>
          <a:solidFill>
            <a:schemeClr val="bg1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6" name="Shape 126"/>
          <p:cNvSpPr>
            <a:spLocks noChangeArrowheads="1"/>
          </p:cNvSpPr>
          <p:nvPr userDrawn="1"/>
        </p:nvSpPr>
        <p:spPr bwMode="auto">
          <a:xfrm>
            <a:off x="3049588" y="3200400"/>
            <a:ext cx="3044825" cy="36576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7" name="Shape 126"/>
          <p:cNvSpPr>
            <a:spLocks noChangeArrowheads="1"/>
          </p:cNvSpPr>
          <p:nvPr userDrawn="1"/>
        </p:nvSpPr>
        <p:spPr bwMode="auto">
          <a:xfrm>
            <a:off x="6097588" y="3200400"/>
            <a:ext cx="3044825" cy="3657600"/>
          </a:xfrm>
          <a:prstGeom prst="rect">
            <a:avLst/>
          </a:prstGeom>
          <a:solidFill>
            <a:schemeClr val="bg1">
              <a:alpha val="7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8" name="Shape 126"/>
          <p:cNvSpPr>
            <a:spLocks noChangeArrowheads="1"/>
          </p:cNvSpPr>
          <p:nvPr userDrawn="1"/>
        </p:nvSpPr>
        <p:spPr bwMode="auto">
          <a:xfrm>
            <a:off x="9147175" y="3200400"/>
            <a:ext cx="3044825" cy="3657600"/>
          </a:xfrm>
          <a:prstGeom prst="rect">
            <a:avLst/>
          </a:prstGeom>
          <a:solidFill>
            <a:schemeClr val="bg1">
              <a:alpha val="9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371194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20125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9469057" y="3616898"/>
            <a:ext cx="2309309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22263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5" name="Slide Number Placeholder 13"/>
          <p:cNvSpPr>
            <a:spLocks noGrp="1"/>
          </p:cNvSpPr>
          <p:nvPr>
            <p:ph type="sldNum" sz="quarter" idx="21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rgbClr val="53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2"/>
          </p:nvPr>
        </p:nvSpPr>
        <p:spPr>
          <a:xfrm>
            <a:off x="0" y="0"/>
            <a:ext cx="61722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 baseline="0">
                <a:solidFill>
                  <a:srgbClr val="FFFFFF"/>
                </a:solidFill>
                <a:latin typeface="IBM Plex Sans Medium" charset="0"/>
                <a:ea typeface="IBM Plex Sans Medium" charset="0"/>
                <a:cs typeface="IBM Plex Sans Medium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376416" y="1597152"/>
            <a:ext cx="5815584" cy="42793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376416" y="292608"/>
            <a:ext cx="5815584" cy="99617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0" i="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092825" y="0"/>
            <a:ext cx="6172200" cy="6858000"/>
          </a:xfrm>
          <a:prstGeom prst="rect">
            <a:avLst/>
          </a:prstGeom>
          <a:solidFill>
            <a:srgbClr val="53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2"/>
          </p:nvPr>
        </p:nvSpPr>
        <p:spPr>
          <a:xfrm>
            <a:off x="6092952" y="0"/>
            <a:ext cx="61722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 baseline="0">
                <a:solidFill>
                  <a:srgbClr val="FFFFFF"/>
                </a:solidFill>
                <a:latin typeface="IBM Plex Sans Medium" charset="0"/>
                <a:ea typeface="IBM Plex Sans Medium" charset="0"/>
                <a:cs typeface="IBM Plex Sans Medium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22263" y="1548384"/>
            <a:ext cx="5456745" cy="4328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322263" y="292608"/>
            <a:ext cx="5456745" cy="99617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0" i="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22263" y="1548384"/>
            <a:ext cx="4351337" cy="4328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IBM Plex Sans" charset="0"/>
                <a:ea typeface="IBM Plex Sans" charset="0"/>
                <a:cs typeface="IBM Plex Sans" charset="0"/>
              </a:defRPr>
            </a:lvl1pPr>
            <a:lvl2pPr marL="457200" indent="0">
              <a:buNone/>
              <a:defRPr sz="2000">
                <a:latin typeface="IBM Plex Sans" charset="0"/>
                <a:ea typeface="IBM Plex Sans" charset="0"/>
                <a:cs typeface="IBM Plex Sans" charset="0"/>
              </a:defRPr>
            </a:lvl2pPr>
            <a:lvl3pPr marL="914400" indent="0">
              <a:buNone/>
              <a:defRPr sz="1800">
                <a:latin typeface="IBM Plex Sans" charset="0"/>
                <a:ea typeface="IBM Plex Sans" charset="0"/>
                <a:cs typeface="IBM Plex Sans" charset="0"/>
              </a:defRPr>
            </a:lvl3pPr>
            <a:lvl4pPr marL="1371600" indent="0">
              <a:buNone/>
              <a:defRPr sz="1600">
                <a:latin typeface="IBM Plex Sans" charset="0"/>
                <a:ea typeface="IBM Plex Sans" charset="0"/>
                <a:cs typeface="IBM Plex Sans" charset="0"/>
              </a:defRPr>
            </a:lvl4pPr>
            <a:lvl5pPr marL="1828800" indent="0">
              <a:buNone/>
              <a:defRPr sz="160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322263" y="1261516"/>
            <a:ext cx="11423047" cy="4934332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b="0" i="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4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463" y="3117850"/>
            <a:ext cx="47879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22263" y="328612"/>
            <a:ext cx="8507412" cy="166199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20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Edit Text</a:t>
            </a:r>
            <a:endParaRPr lang="en-US" dirty="0" smtClean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22263" y="1728786"/>
            <a:ext cx="5464175" cy="46842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4" name="Picture 8"/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317500"/>
            <a:ext cx="48006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222250" y="150813"/>
            <a:ext cx="2420938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r>
              <a:rPr lang="en-US" altLang="x-none" sz="3800" dirty="0" smtClean="0">
                <a:latin typeface="IBM Plex Sans" charset="0"/>
                <a:ea typeface="IBM Plex Sans" charset="0"/>
                <a:cs typeface="IBM Plex Sans" charset="0"/>
              </a:rPr>
              <a:t>Contents</a:t>
            </a:r>
          </a:p>
        </p:txBody>
      </p:sp>
      <p:sp>
        <p:nvSpPr>
          <p:cNvPr id="5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22263" y="1710498"/>
            <a:ext cx="8507412" cy="42433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5000"/>
              </a:lnSpc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1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22263" y="1728786"/>
            <a:ext cx="5468937" cy="361945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20000"/>
              </a:lnSpc>
              <a:buNone/>
              <a:defRPr sz="28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6381687" y="1728786"/>
            <a:ext cx="5468937" cy="4243389"/>
          </a:xfrm>
          <a:prstGeom prst="rect">
            <a:avLst/>
          </a:prstGeom>
        </p:spPr>
        <p:txBody>
          <a:bodyPr lIns="0" tIns="0" rIns="0" bIns="0" anchor="t"/>
          <a:lstStyle>
            <a:lvl1pPr marL="288925" marR="0" indent="-2889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>
                <a:tab pos="168275" algn="l"/>
                <a:tab pos="277813" algn="l"/>
              </a:tabLst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3pPr marL="1257300" indent="-342900">
              <a:buFont typeface="Arial" charset="0"/>
              <a:buChar char="•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22263" y="1728786"/>
            <a:ext cx="5468937" cy="361945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20000"/>
              </a:lnSpc>
              <a:buNone/>
              <a:defRPr sz="28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307181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404206" y="304228"/>
            <a:ext cx="2421508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442935" y="304228"/>
            <a:ext cx="2421508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9469057" y="304228"/>
            <a:ext cx="2309309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2263" y="328612"/>
            <a:ext cx="2474232" cy="325278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solidFill>
                  <a:schemeClr val="bg1">
                    <a:lumMod val="20000"/>
                    <a:lumOff val="8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1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solidFill>
                  <a:schemeClr val="bg1">
                    <a:lumMod val="20000"/>
                    <a:lumOff val="8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22263" y="328612"/>
            <a:ext cx="8507412" cy="166199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20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Edit Text</a:t>
            </a:r>
            <a:endParaRPr lang="en-US" dirty="0" smtClean="0"/>
          </a:p>
        </p:txBody>
      </p:sp>
      <p:sp>
        <p:nvSpPr>
          <p:cNvPr id="5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2"/>
          </p:nvPr>
        </p:nvSpPr>
        <p:spPr>
          <a:xfrm>
            <a:off x="5791200" y="3440240"/>
            <a:ext cx="6400800" cy="341776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tabLst>
                <a:tab pos="1930400" algn="l"/>
              </a:tabLst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5791200" y="0"/>
            <a:ext cx="3200400" cy="34402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tabLst>
                <a:tab pos="1930400" algn="l"/>
              </a:tabLst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4"/>
          </p:nvPr>
        </p:nvSpPr>
        <p:spPr>
          <a:xfrm>
            <a:off x="8991600" y="0"/>
            <a:ext cx="3200400" cy="34402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tabLst>
                <a:tab pos="1930400" algn="l"/>
              </a:tabLst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3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307181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404206" y="304228"/>
            <a:ext cx="2421508" cy="4243389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42935" y="304228"/>
            <a:ext cx="2421508" cy="4243389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9469057" y="304228"/>
            <a:ext cx="2309309" cy="4243389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2263" y="328612"/>
            <a:ext cx="2474232" cy="325278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0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404206" y="304228"/>
            <a:ext cx="2421508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42935" y="304228"/>
            <a:ext cx="2421508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9469057" y="304228"/>
            <a:ext cx="2309309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2263" y="328612"/>
            <a:ext cx="2749550" cy="325278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2"/>
          </p:nvPr>
        </p:nvSpPr>
        <p:spPr>
          <a:xfrm>
            <a:off x="5791200" y="3440240"/>
            <a:ext cx="6400800" cy="341776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tabLst>
                <a:tab pos="1930400" algn="l"/>
              </a:tabLst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5791200" y="0"/>
            <a:ext cx="3200400" cy="34402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tabLst>
                <a:tab pos="1930400" algn="l"/>
              </a:tabLst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4"/>
          </p:nvPr>
        </p:nvSpPr>
        <p:spPr>
          <a:xfrm>
            <a:off x="8991600" y="0"/>
            <a:ext cx="3200400" cy="34402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tabLst>
                <a:tab pos="1930400" algn="l"/>
              </a:tabLst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3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26"/>
          <p:cNvSpPr>
            <a:spLocks noChangeArrowheads="1"/>
          </p:cNvSpPr>
          <p:nvPr userDrawn="1"/>
        </p:nvSpPr>
        <p:spPr bwMode="auto">
          <a:xfrm rot="5400000">
            <a:off x="4497388" y="-4494213"/>
            <a:ext cx="3200400" cy="12188825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371194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20125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9469057" y="3616898"/>
            <a:ext cx="2309309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22263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1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2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26"/>
          <p:cNvSpPr>
            <a:spLocks noChangeArrowheads="1"/>
          </p:cNvSpPr>
          <p:nvPr userDrawn="1"/>
        </p:nvSpPr>
        <p:spPr bwMode="auto">
          <a:xfrm>
            <a:off x="0" y="3200400"/>
            <a:ext cx="3044825" cy="3657600"/>
          </a:xfrm>
          <a:prstGeom prst="rect">
            <a:avLst/>
          </a:prstGeom>
          <a:solidFill>
            <a:schemeClr val="bg1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6" name="Shape 126"/>
          <p:cNvSpPr>
            <a:spLocks noChangeArrowheads="1"/>
          </p:cNvSpPr>
          <p:nvPr userDrawn="1"/>
        </p:nvSpPr>
        <p:spPr bwMode="auto">
          <a:xfrm>
            <a:off x="3049588" y="3200400"/>
            <a:ext cx="3044825" cy="36576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7" name="Shape 126"/>
          <p:cNvSpPr>
            <a:spLocks noChangeArrowheads="1"/>
          </p:cNvSpPr>
          <p:nvPr userDrawn="1"/>
        </p:nvSpPr>
        <p:spPr bwMode="auto">
          <a:xfrm>
            <a:off x="6097588" y="3200400"/>
            <a:ext cx="3044825" cy="3657600"/>
          </a:xfrm>
          <a:prstGeom prst="rect">
            <a:avLst/>
          </a:prstGeom>
          <a:solidFill>
            <a:schemeClr val="bg1">
              <a:alpha val="7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8" name="Shape 126"/>
          <p:cNvSpPr>
            <a:spLocks noChangeArrowheads="1"/>
          </p:cNvSpPr>
          <p:nvPr userDrawn="1"/>
        </p:nvSpPr>
        <p:spPr bwMode="auto">
          <a:xfrm>
            <a:off x="9147175" y="3200400"/>
            <a:ext cx="3044825" cy="3657600"/>
          </a:xfrm>
          <a:prstGeom prst="rect">
            <a:avLst/>
          </a:prstGeom>
          <a:solidFill>
            <a:schemeClr val="bg1">
              <a:alpha val="9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371194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20125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9469057" y="3616898"/>
            <a:ext cx="2309309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22263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5" name="Slide Number Placeholder 13"/>
          <p:cNvSpPr>
            <a:spLocks noGrp="1"/>
          </p:cNvSpPr>
          <p:nvPr>
            <p:ph type="sldNum" sz="quarter" idx="21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rgbClr val="53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2"/>
          </p:nvPr>
        </p:nvSpPr>
        <p:spPr>
          <a:xfrm>
            <a:off x="0" y="0"/>
            <a:ext cx="61722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 baseline="0">
                <a:solidFill>
                  <a:srgbClr val="FFFFFF"/>
                </a:solidFill>
                <a:latin typeface="IBM Plex Sans Medium" charset="0"/>
                <a:ea typeface="IBM Plex Sans Medium" charset="0"/>
                <a:cs typeface="IBM Plex Sans Medium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376416" y="1597152"/>
            <a:ext cx="5815584" cy="42793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376416" y="292608"/>
            <a:ext cx="5815584" cy="99617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0" i="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solidFill>
                  <a:schemeClr val="bg1">
                    <a:lumMod val="20000"/>
                    <a:lumOff val="8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solidFill>
                  <a:schemeClr val="bg1">
                    <a:lumMod val="20000"/>
                    <a:lumOff val="8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092825" y="0"/>
            <a:ext cx="6172200" cy="6858000"/>
          </a:xfrm>
          <a:prstGeom prst="rect">
            <a:avLst/>
          </a:prstGeom>
          <a:solidFill>
            <a:srgbClr val="53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2"/>
          </p:nvPr>
        </p:nvSpPr>
        <p:spPr>
          <a:xfrm>
            <a:off x="6092952" y="0"/>
            <a:ext cx="61722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 baseline="0">
                <a:solidFill>
                  <a:srgbClr val="FFFFFF"/>
                </a:solidFill>
                <a:latin typeface="IBM Plex Sans Medium" charset="0"/>
                <a:ea typeface="IBM Plex Sans Medium" charset="0"/>
                <a:cs typeface="IBM Plex Sans Medium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22263" y="1548384"/>
            <a:ext cx="5456745" cy="4328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322263" y="292608"/>
            <a:ext cx="5456745" cy="99617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0" i="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22263" y="1548384"/>
            <a:ext cx="4351337" cy="4328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IBM Plex Sans" charset="0"/>
                <a:ea typeface="IBM Plex Sans" charset="0"/>
                <a:cs typeface="IBM Plex Sans" charset="0"/>
              </a:defRPr>
            </a:lvl1pPr>
            <a:lvl2pPr marL="457200" indent="0">
              <a:buNone/>
              <a:defRPr sz="2000">
                <a:latin typeface="IBM Plex Sans" charset="0"/>
                <a:ea typeface="IBM Plex Sans" charset="0"/>
                <a:cs typeface="IBM Plex Sans" charset="0"/>
              </a:defRPr>
            </a:lvl2pPr>
            <a:lvl3pPr marL="914400" indent="0">
              <a:buNone/>
              <a:defRPr sz="1800">
                <a:latin typeface="IBM Plex Sans" charset="0"/>
                <a:ea typeface="IBM Plex Sans" charset="0"/>
                <a:cs typeface="IBM Plex Sans" charset="0"/>
              </a:defRPr>
            </a:lvl3pPr>
            <a:lvl4pPr marL="1371600" indent="0">
              <a:buNone/>
              <a:defRPr sz="1600">
                <a:latin typeface="IBM Plex Sans" charset="0"/>
                <a:ea typeface="IBM Plex Sans" charset="0"/>
                <a:cs typeface="IBM Plex Sans" charset="0"/>
              </a:defRPr>
            </a:lvl4pPr>
            <a:lvl5pPr marL="1828800" indent="0">
              <a:buNone/>
              <a:defRPr sz="160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322263" y="1261516"/>
            <a:ext cx="11423047" cy="4934332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b="0" i="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endParaRPr lang="en-US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3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8" name="Picture 8"/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3140868"/>
            <a:ext cx="48006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22263" y="1728786"/>
            <a:ext cx="5464175" cy="46842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6" name="Picture 8"/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317500"/>
            <a:ext cx="48006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222250" y="150813"/>
            <a:ext cx="2420938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r>
              <a:rPr lang="en-US" altLang="x-none" sz="3800" dirty="0" smtClean="0">
                <a:latin typeface="IBM Plex Sans" charset="0"/>
                <a:ea typeface="IBM Plex Sans" charset="0"/>
                <a:cs typeface="IBM Plex Sans" charset="0"/>
              </a:rPr>
              <a:t>Contents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22263" y="1710498"/>
            <a:ext cx="8507412" cy="42433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5000"/>
              </a:lnSpc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i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26"/>
          <p:cNvSpPr>
            <a:spLocks noChangeArrowheads="1"/>
          </p:cNvSpPr>
          <p:nvPr userDrawn="1"/>
        </p:nvSpPr>
        <p:spPr bwMode="auto">
          <a:xfrm>
            <a:off x="3106738" y="-3175"/>
            <a:ext cx="3038475" cy="6858000"/>
          </a:xfrm>
          <a:prstGeom prst="rect">
            <a:avLst/>
          </a:prstGeom>
          <a:solidFill>
            <a:srgbClr val="00609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9" name="Shape 126"/>
          <p:cNvSpPr>
            <a:spLocks noChangeArrowheads="1"/>
          </p:cNvSpPr>
          <p:nvPr userDrawn="1"/>
        </p:nvSpPr>
        <p:spPr bwMode="auto">
          <a:xfrm>
            <a:off x="6145213" y="0"/>
            <a:ext cx="3038475" cy="6858000"/>
          </a:xfrm>
          <a:prstGeom prst="rect">
            <a:avLst/>
          </a:prstGeom>
          <a:solidFill>
            <a:srgbClr val="006093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10" name="Shape 126"/>
          <p:cNvSpPr>
            <a:spLocks noChangeArrowheads="1"/>
          </p:cNvSpPr>
          <p:nvPr userDrawn="1"/>
        </p:nvSpPr>
        <p:spPr bwMode="auto">
          <a:xfrm>
            <a:off x="9183688" y="-3175"/>
            <a:ext cx="3013075" cy="6858000"/>
          </a:xfrm>
          <a:prstGeom prst="rect">
            <a:avLst/>
          </a:prstGeom>
          <a:solidFill>
            <a:srgbClr val="006093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404206" y="304228"/>
            <a:ext cx="2421508" cy="4243389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42935" y="304228"/>
            <a:ext cx="2421508" cy="4243389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9469057" y="304228"/>
            <a:ext cx="2309309" cy="4243389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2263" y="328612"/>
            <a:ext cx="2474232" cy="325278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8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22263" y="1728786"/>
            <a:ext cx="5468937" cy="361945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20000"/>
              </a:lnSpc>
              <a:buNone/>
              <a:defRPr sz="28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6381687" y="1728786"/>
            <a:ext cx="5468937" cy="4243389"/>
          </a:xfrm>
          <a:prstGeom prst="rect">
            <a:avLst/>
          </a:prstGeom>
        </p:spPr>
        <p:txBody>
          <a:bodyPr lIns="0" tIns="0" rIns="0" bIns="0" anchor="t"/>
          <a:lstStyle>
            <a:lvl1pPr marL="288925" marR="0" indent="-2889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>
                <a:tab pos="168275" algn="l"/>
                <a:tab pos="277813" algn="l"/>
              </a:tabLst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3pPr marL="1257300" indent="-342900">
              <a:buFont typeface="Arial" charset="0"/>
              <a:buChar char="•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22263" y="1728786"/>
            <a:ext cx="5468937" cy="361945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20000"/>
              </a:lnSpc>
              <a:buNone/>
              <a:defRPr sz="28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8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9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404206" y="304228"/>
            <a:ext cx="2421508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442935" y="304228"/>
            <a:ext cx="2421508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9469057" y="304228"/>
            <a:ext cx="2309309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2263" y="328612"/>
            <a:ext cx="2474232" cy="325278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t>© 2017 IBM Corporation / IBM Confidential</a:t>
            </a:r>
            <a:endParaRPr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56A4E64E-484B-7B4B-8A8B-4353765840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22263" y="328612"/>
            <a:ext cx="8507412" cy="166199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20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Edit Text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2"/>
          </p:nvPr>
        </p:nvSpPr>
        <p:spPr>
          <a:xfrm>
            <a:off x="5791200" y="3440240"/>
            <a:ext cx="6400800" cy="341776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tabLst>
                <a:tab pos="1930400" algn="l"/>
              </a:tabLst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5791200" y="0"/>
            <a:ext cx="3200400" cy="34402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tabLst>
                <a:tab pos="1930400" algn="l"/>
              </a:tabLst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4"/>
          </p:nvPr>
        </p:nvSpPr>
        <p:spPr>
          <a:xfrm>
            <a:off x="8991600" y="0"/>
            <a:ext cx="3200400" cy="34402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tabLst>
                <a:tab pos="1930400" algn="l"/>
              </a:tabLst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3071813" cy="6858000"/>
          </a:xfrm>
          <a:prstGeom prst="rect">
            <a:avLst/>
          </a:prstGeom>
          <a:solidFill>
            <a:srgbClr val="53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404206" y="304228"/>
            <a:ext cx="2421508" cy="4243389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42935" y="304228"/>
            <a:ext cx="2421508" cy="4243389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9469057" y="304228"/>
            <a:ext cx="2309309" cy="4243389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2263" y="328612"/>
            <a:ext cx="2474232" cy="325278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Footer Placeholder 8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1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0BFE331-D3C9-114A-8E24-7CEF36F354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404206" y="304228"/>
            <a:ext cx="2421508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42935" y="304228"/>
            <a:ext cx="2421508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9469057" y="304228"/>
            <a:ext cx="2309309" cy="5718620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2263" y="328612"/>
            <a:ext cx="2749550" cy="325278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1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26"/>
          <p:cNvSpPr>
            <a:spLocks noChangeArrowheads="1"/>
          </p:cNvSpPr>
          <p:nvPr userDrawn="1"/>
        </p:nvSpPr>
        <p:spPr bwMode="auto">
          <a:xfrm rot="5400000">
            <a:off x="4497388" y="-4494213"/>
            <a:ext cx="3200400" cy="12188825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371194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20125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9469057" y="3616898"/>
            <a:ext cx="2309309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22263" y="3616898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1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22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26"/>
          <p:cNvSpPr>
            <a:spLocks noChangeArrowheads="1"/>
          </p:cNvSpPr>
          <p:nvPr userDrawn="1"/>
        </p:nvSpPr>
        <p:spPr bwMode="auto">
          <a:xfrm>
            <a:off x="-1" y="2758329"/>
            <a:ext cx="3054096" cy="4114800"/>
          </a:xfrm>
          <a:prstGeom prst="rect">
            <a:avLst/>
          </a:prstGeom>
          <a:solidFill>
            <a:schemeClr val="bg1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6" name="Shape 126"/>
          <p:cNvSpPr>
            <a:spLocks noChangeArrowheads="1"/>
          </p:cNvSpPr>
          <p:nvPr userDrawn="1"/>
        </p:nvSpPr>
        <p:spPr bwMode="auto">
          <a:xfrm>
            <a:off x="3049588" y="2758329"/>
            <a:ext cx="3044825" cy="41148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7" name="Shape 126"/>
          <p:cNvSpPr>
            <a:spLocks noChangeArrowheads="1"/>
          </p:cNvSpPr>
          <p:nvPr userDrawn="1"/>
        </p:nvSpPr>
        <p:spPr bwMode="auto">
          <a:xfrm>
            <a:off x="6089637" y="2758329"/>
            <a:ext cx="3044825" cy="4114800"/>
          </a:xfrm>
          <a:prstGeom prst="rect">
            <a:avLst/>
          </a:prstGeom>
          <a:solidFill>
            <a:schemeClr val="bg1">
              <a:alpha val="7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8" name="Shape 126"/>
          <p:cNvSpPr>
            <a:spLocks noChangeArrowheads="1"/>
          </p:cNvSpPr>
          <p:nvPr userDrawn="1"/>
        </p:nvSpPr>
        <p:spPr bwMode="auto">
          <a:xfrm>
            <a:off x="9127794" y="2758329"/>
            <a:ext cx="3064206" cy="4114800"/>
          </a:xfrm>
          <a:prstGeom prst="rect">
            <a:avLst/>
          </a:prstGeom>
          <a:solidFill>
            <a:schemeClr val="bg1">
              <a:alpha val="9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3200" smtClean="0">
              <a:solidFill>
                <a:srgbClr val="535B5B"/>
              </a:solidFill>
            </a:endParaRP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371194" y="3243407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420125" y="3243407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9469057" y="3243407"/>
            <a:ext cx="2309309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-9525">
              <a:buNone/>
              <a:tabLst/>
              <a:defRPr sz="2200" baseline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22263" y="3243407"/>
            <a:ext cx="2421508" cy="2739453"/>
          </a:xfrm>
          <a:prstGeom prst="rect">
            <a:avLst/>
          </a:prstGeom>
        </p:spPr>
        <p:txBody>
          <a:bodyPr lIns="0" tIns="0" rIns="0" bIns="0"/>
          <a:lstStyle>
            <a:lvl1pPr marL="9525" indent="1588">
              <a:buNone/>
              <a:tabLst/>
              <a:defRPr sz="220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288925" indent="-277813">
              <a:tabLst/>
              <a:defRPr/>
            </a:lvl2pPr>
            <a:lvl3pPr marL="288925" indent="-168275">
              <a:buFont typeface="Wingdings" charset="2"/>
              <a:buChar char="§"/>
              <a:tabLst/>
              <a:defRPr/>
            </a:lvl3pPr>
            <a:lvl4pPr marL="288925" indent="230188">
              <a:buFont typeface="Wingdings" charset="2"/>
              <a:buChar char="Ø"/>
              <a:tabLst/>
              <a:defRPr/>
            </a:lvl4pPr>
            <a:lvl5pPr marL="288925" indent="-277813">
              <a:tabLst/>
              <a:defRPr/>
            </a:lvl5pPr>
            <a:lvl6pPr marL="628650" indent="-16986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2263" y="328612"/>
            <a:ext cx="8507412" cy="57150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6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0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21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rgbClr val="53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2"/>
          </p:nvPr>
        </p:nvSpPr>
        <p:spPr>
          <a:xfrm>
            <a:off x="0" y="0"/>
            <a:ext cx="61722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 baseline="0">
                <a:solidFill>
                  <a:srgbClr val="FFFFFF"/>
                </a:solidFill>
                <a:latin typeface="IBM Plex Sans Medium" charset="0"/>
                <a:ea typeface="IBM Plex Sans Medium" charset="0"/>
                <a:cs typeface="IBM Plex Sans Medium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376416" y="1597152"/>
            <a:ext cx="5815584" cy="42793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376416" y="292608"/>
            <a:ext cx="5815584" cy="99617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0" i="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© 2017 IBM Corporation / IBM Confidential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CE2C9E-5F50-B149-B459-AC7A596883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20" Type="http://schemas.openxmlformats.org/officeDocument/2006/relationships/image" Target="../media/image2.emf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theme" Target="../theme/theme2.xml"/><Relationship Id="rId19" Type="http://schemas.openxmlformats.org/officeDocument/2006/relationships/image" Target="../media/image4.jpe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20" Type="http://schemas.openxmlformats.org/officeDocument/2006/relationships/image" Target="../media/image2.emf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1.xml"/><Relationship Id="rId18" Type="http://schemas.openxmlformats.org/officeDocument/2006/relationships/theme" Target="../theme/theme3.xml"/><Relationship Id="rId19" Type="http://schemas.openxmlformats.org/officeDocument/2006/relationships/image" Target="../media/image5.jpeg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0.xml"/><Relationship Id="rId20" Type="http://schemas.openxmlformats.org/officeDocument/2006/relationships/image" Target="../media/image6.jpeg"/><Relationship Id="rId21" Type="http://schemas.openxmlformats.org/officeDocument/2006/relationships/image" Target="../media/image2.emf"/><Relationship Id="rId10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68.xml"/><Relationship Id="rId18" Type="http://schemas.openxmlformats.org/officeDocument/2006/relationships/slideLayout" Target="../slideLayouts/slideLayout69.xml"/><Relationship Id="rId19" Type="http://schemas.openxmlformats.org/officeDocument/2006/relationships/theme" Target="../theme/theme4.xml"/><Relationship Id="rId1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6.xml"/><Relationship Id="rId6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9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8.xml"/><Relationship Id="rId20" Type="http://schemas.openxmlformats.org/officeDocument/2006/relationships/image" Target="../media/image8.emf"/><Relationship Id="rId10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84.xml"/><Relationship Id="rId16" Type="http://schemas.openxmlformats.org/officeDocument/2006/relationships/slideLayout" Target="../slideLayouts/slideLayout85.xml"/><Relationship Id="rId17" Type="http://schemas.openxmlformats.org/officeDocument/2006/relationships/slideLayout" Target="../slideLayouts/slideLayout86.xml"/><Relationship Id="rId18" Type="http://schemas.openxmlformats.org/officeDocument/2006/relationships/theme" Target="../theme/theme5.xml"/><Relationship Id="rId19" Type="http://schemas.openxmlformats.org/officeDocument/2006/relationships/image" Target="../media/image7.png"/><Relationship Id="rId1" Type="http://schemas.openxmlformats.org/officeDocument/2006/relationships/slideLayout" Target="../slideLayouts/slideLayout70.xml"/><Relationship Id="rId2" Type="http://schemas.openxmlformats.org/officeDocument/2006/relationships/slideLayout" Target="../slideLayouts/slideLayout71.xml"/><Relationship Id="rId3" Type="http://schemas.openxmlformats.org/officeDocument/2006/relationships/slideLayout" Target="../slideLayouts/slideLayout72.xml"/><Relationship Id="rId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5.xml"/><Relationship Id="rId20" Type="http://schemas.openxmlformats.org/officeDocument/2006/relationships/image" Target="../media/image10.jpeg"/><Relationship Id="rId21" Type="http://schemas.openxmlformats.org/officeDocument/2006/relationships/image" Target="../media/image8.emf"/><Relationship Id="rId10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97.xml"/><Relationship Id="rId12" Type="http://schemas.openxmlformats.org/officeDocument/2006/relationships/slideLayout" Target="../slideLayouts/slideLayout98.xml"/><Relationship Id="rId13" Type="http://schemas.openxmlformats.org/officeDocument/2006/relationships/slideLayout" Target="../slideLayouts/slideLayout99.xml"/><Relationship Id="rId14" Type="http://schemas.openxmlformats.org/officeDocument/2006/relationships/slideLayout" Target="../slideLayouts/slideLayout100.xml"/><Relationship Id="rId15" Type="http://schemas.openxmlformats.org/officeDocument/2006/relationships/slideLayout" Target="../slideLayouts/slideLayout101.xml"/><Relationship Id="rId16" Type="http://schemas.openxmlformats.org/officeDocument/2006/relationships/slideLayout" Target="../slideLayouts/slideLayout102.xml"/><Relationship Id="rId17" Type="http://schemas.openxmlformats.org/officeDocument/2006/relationships/slideLayout" Target="../slideLayouts/slideLayout103.xml"/><Relationship Id="rId18" Type="http://schemas.openxmlformats.org/officeDocument/2006/relationships/slideLayout" Target="../slideLayouts/slideLayout104.xml"/><Relationship Id="rId19" Type="http://schemas.openxmlformats.org/officeDocument/2006/relationships/theme" Target="../theme/theme6.xml"/><Relationship Id="rId1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9.xml"/><Relationship Id="rId4" Type="http://schemas.openxmlformats.org/officeDocument/2006/relationships/slideLayout" Target="../slideLayouts/slideLayout90.xml"/><Relationship Id="rId5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3.xml"/><Relationship Id="rId8" Type="http://schemas.openxmlformats.org/officeDocument/2006/relationships/slideLayout" Target="../slideLayouts/slideLayout9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15"/>
          <p:cNvPicPr>
            <a:picLocks noChangeAspect="1"/>
          </p:cNvPicPr>
          <p:nvPr userDrawn="1"/>
        </p:nvPicPr>
        <p:blipFill>
          <a:blip r:embed="rId20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25" y="6280150"/>
            <a:ext cx="24320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>
            <a:lvl1pPr>
              <a:defRPr sz="850"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>
            <a:lvl1pPr>
              <a:defRPr sz="850"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1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850">
                <a:effectLst/>
                <a:latin typeface="+mn-lt"/>
              </a:defRPr>
            </a:lvl1pPr>
          </a:lstStyle>
          <a:p>
            <a:pPr>
              <a:defRPr/>
            </a:pPr>
            <a:r>
              <a:t>© 2017 IBM Corporation / IBM Confidential</a:t>
            </a:r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50">
                <a:latin typeface="+mn-lt"/>
              </a:defRPr>
            </a:lvl1pPr>
          </a:lstStyle>
          <a:p>
            <a:pPr>
              <a:defRPr/>
            </a:pPr>
            <a:fld id="{16079A1B-584D-9248-AFED-108F7120D5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15"/>
          <p:cNvPicPr>
            <a:picLocks noChangeAspect="1"/>
          </p:cNvPicPr>
          <p:nvPr userDrawn="1"/>
        </p:nvPicPr>
        <p:blipFill>
          <a:blip r:embed="rId20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25" y="6280150"/>
            <a:ext cx="24320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5540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850">
                <a:effectLst/>
                <a:latin typeface="+mn-lt"/>
              </a:defRPr>
            </a:lvl1pPr>
          </a:lstStyle>
          <a:p>
            <a:pPr>
              <a:defRPr/>
            </a:pPr>
            <a:r>
              <a:t>© 2017 IBM Corporation / IBM Confidential</a:t>
            </a:r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50">
                <a:latin typeface="+mn-lt"/>
              </a:defRPr>
            </a:lvl1pPr>
          </a:lstStyle>
          <a:p>
            <a:pPr>
              <a:defRPr/>
            </a:pPr>
            <a:fld id="{16079A1B-584D-9248-AFED-108F7120D5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15"/>
          <p:cNvPicPr>
            <a:picLocks noChangeAspect="1"/>
          </p:cNvPicPr>
          <p:nvPr userDrawn="1"/>
        </p:nvPicPr>
        <p:blipFill>
          <a:blip r:embed="rId20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25" y="6280150"/>
            <a:ext cx="24320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931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850">
                <a:effectLst/>
                <a:latin typeface="+mn-lt"/>
              </a:defRPr>
            </a:lvl1pPr>
          </a:lstStyle>
          <a:p>
            <a:pPr>
              <a:defRPr/>
            </a:pPr>
            <a:r>
              <a:t>© 2017 IBM Corporation / IBM Confidential</a:t>
            </a:r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50">
                <a:latin typeface="+mn-lt"/>
              </a:defRPr>
            </a:lvl1pPr>
          </a:lstStyle>
          <a:p>
            <a:pPr>
              <a:defRPr/>
            </a:pPr>
            <a:fld id="{16079A1B-584D-9248-AFED-108F7120D5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15"/>
          <p:cNvPicPr>
            <a:picLocks noChangeAspect="1"/>
          </p:cNvPicPr>
          <p:nvPr userDrawn="1"/>
        </p:nvPicPr>
        <p:blipFill>
          <a:blip r:embed="rId21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25" y="6280150"/>
            <a:ext cx="24320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254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75" r:id="rId17"/>
    <p:sldLayoutId id="2147483737" r:id="rId1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850">
                <a:effectLst/>
                <a:latin typeface="+mn-lt"/>
              </a:defRPr>
            </a:lvl1pPr>
          </a:lstStyle>
          <a:p>
            <a:pPr>
              <a:defRPr/>
            </a:pPr>
            <a:r>
              <a:t>© 2017 IBM Corporation / IBM Confidential</a:t>
            </a:r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50">
                <a:latin typeface="+mn-lt"/>
              </a:defRPr>
            </a:lvl1pPr>
          </a:lstStyle>
          <a:p>
            <a:pPr>
              <a:defRPr/>
            </a:pPr>
            <a:fld id="{16079A1B-584D-9248-AFED-108F7120D5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0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625" y="6272784"/>
            <a:ext cx="243840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0"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727075" y="6356350"/>
            <a:ext cx="2801938" cy="215900"/>
          </a:xfrm>
          <a:prstGeom prst="rect">
            <a:avLst/>
          </a:prstGeom>
        </p:spPr>
        <p:txBody>
          <a:bodyPr/>
          <a:lstStyle>
            <a:lvl1pPr>
              <a:defRPr sz="850"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1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322263" y="6356350"/>
            <a:ext cx="404812" cy="215900"/>
          </a:xfrm>
          <a:prstGeom prst="rect">
            <a:avLst/>
          </a:prstGeom>
        </p:spPr>
        <p:txBody>
          <a:bodyPr/>
          <a:lstStyle>
            <a:lvl1pPr>
              <a:defRPr sz="850"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1">
            <a:alphaModFix amt="2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625" y="6272784"/>
            <a:ext cx="243840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01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74" r:id="rId17"/>
    <p:sldLayoutId id="2147483719" r:id="rId1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6" Type="http://schemas.openxmlformats.org/officeDocument/2006/relationships/image" Target="../media/image14.emf"/><Relationship Id="rId1" Type="http://schemas.openxmlformats.org/officeDocument/2006/relationships/slideLayout" Target="../slideLayouts/slideLayout98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Relationship Id="rId2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Relationship Id="rId2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Relationship Id="rId2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Relationship Id="rId2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22263" y="1728786"/>
            <a:ext cx="6706690" cy="4684206"/>
          </a:xfrm>
        </p:spPr>
        <p:txBody>
          <a:bodyPr/>
          <a:lstStyle/>
          <a:p>
            <a:r>
              <a:rPr lang="en-US" altLang="x-none" sz="3600" dirty="0"/>
              <a:t>Emerging Leaders Program </a:t>
            </a:r>
            <a:r>
              <a:rPr lang="en-US" altLang="x-none" sz="3600" dirty="0" smtClean="0"/>
              <a:t>2.0</a:t>
            </a:r>
            <a:r>
              <a:rPr lang="en-US" altLang="x-none" dirty="0"/>
              <a:t/>
            </a:r>
            <a:br>
              <a:rPr lang="en-US" altLang="x-none" dirty="0"/>
            </a:br>
            <a:r>
              <a:rPr lang="en-US" altLang="x-none" sz="2200" b="1" dirty="0" smtClean="0"/>
              <a:t>Same program. New perspective.</a:t>
            </a:r>
            <a:r>
              <a:rPr lang="en-US" altLang="x-none" dirty="0"/>
              <a:t/>
            </a:r>
            <a:br>
              <a:rPr lang="en-US" altLang="x-none" dirty="0"/>
            </a:br>
            <a:r>
              <a:rPr lang="en-US" altLang="x-none" dirty="0"/>
              <a:t>—</a:t>
            </a:r>
            <a:br>
              <a:rPr lang="en-US" altLang="x-none" dirty="0"/>
            </a:br>
            <a:r>
              <a:rPr lang="en-US" altLang="x-none" sz="2200" dirty="0" smtClean="0"/>
              <a:t>Melissa </a:t>
            </a:r>
            <a:r>
              <a:rPr lang="en-US" altLang="x-none" sz="2200" dirty="0" err="1" smtClean="0"/>
              <a:t>Chenok</a:t>
            </a:r>
            <a:r>
              <a:rPr lang="en-US" altLang="x-none" sz="2200" dirty="0"/>
              <a:t/>
            </a:r>
            <a:br>
              <a:rPr lang="en-US" altLang="x-none" sz="2200" dirty="0"/>
            </a:br>
            <a:r>
              <a:rPr lang="en-US" altLang="x-none" sz="2200" dirty="0" smtClean="0"/>
              <a:t>ELP Leader</a:t>
            </a:r>
            <a:endParaRPr lang="en-US" altLang="x-none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Why</a:t>
            </a:r>
          </a:p>
          <a:p>
            <a:r>
              <a:rPr lang="en-US" dirty="0" smtClean="0"/>
              <a:t>Create a passion for industry relevant work in our people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1" dirty="0"/>
              <a:t>How</a:t>
            </a:r>
          </a:p>
          <a:p>
            <a:r>
              <a:rPr lang="en-US" dirty="0"/>
              <a:t>Teach our people to understand and identify client +</a:t>
            </a:r>
            <a:r>
              <a:rPr lang="en-US" dirty="0" smtClean="0"/>
              <a:t> internal challenges and opportunities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What</a:t>
            </a:r>
          </a:p>
          <a:p>
            <a:r>
              <a:rPr lang="en-US" dirty="0" smtClean="0"/>
              <a:t>Connect leaders identified missions and rally  a team around the creation of a MVP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 new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IBM Corporation / IBM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56A4E64E-484B-7B4B-8A8B-4353765840E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83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371193" y="2947514"/>
            <a:ext cx="2489517" cy="2739453"/>
          </a:xfrm>
        </p:spPr>
        <p:txBody>
          <a:bodyPr/>
          <a:lstStyle/>
          <a:p>
            <a:r>
              <a:rPr lang="en-US" b="1" dirty="0" smtClean="0"/>
              <a:t>Make</a:t>
            </a:r>
          </a:p>
          <a:p>
            <a:endParaRPr lang="en-US" b="1" dirty="0"/>
          </a:p>
          <a:p>
            <a:endParaRPr lang="en-US" b="1" dirty="0"/>
          </a:p>
          <a:p>
            <a:endParaRPr lang="en-US" sz="2800" b="1" dirty="0" smtClean="0"/>
          </a:p>
          <a:p>
            <a:r>
              <a:rPr lang="en-US" dirty="0" smtClean="0"/>
              <a:t>Teams will create 3 month project plan &amp; work to build an MVP to overcome that hill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420124" y="2947514"/>
            <a:ext cx="2489517" cy="2739453"/>
          </a:xfrm>
        </p:spPr>
        <p:txBody>
          <a:bodyPr/>
          <a:lstStyle/>
          <a:p>
            <a:r>
              <a:rPr lang="en-US" b="1" dirty="0" smtClean="0">
                <a:solidFill>
                  <a:srgbClr val="FFFFFF"/>
                </a:solidFill>
              </a:rPr>
              <a:t>Compete</a:t>
            </a:r>
          </a:p>
          <a:p>
            <a:endParaRPr lang="en-US" b="1" dirty="0">
              <a:solidFill>
                <a:srgbClr val="FFFFFF"/>
              </a:solidFill>
            </a:endParaRPr>
          </a:p>
          <a:p>
            <a:endParaRPr lang="en-US" b="1" dirty="0" smtClean="0">
              <a:solidFill>
                <a:srgbClr val="FFFFFF"/>
              </a:solidFill>
            </a:endParaRPr>
          </a:p>
          <a:p>
            <a:endParaRPr lang="en-US" b="1" dirty="0" smtClean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Teams will go head to head in a shark tank style presentation to industry leaders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9469057" y="2947514"/>
            <a:ext cx="2374167" cy="2739453"/>
          </a:xfrm>
        </p:spPr>
        <p:txBody>
          <a:bodyPr/>
          <a:lstStyle/>
          <a:p>
            <a:r>
              <a:rPr lang="en-US" b="1" dirty="0" smtClean="0"/>
              <a:t>Finalize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/>
              <a:t>Winners will be given funding for sprints to harden the MVP and create collateral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22262" y="2947514"/>
            <a:ext cx="2489517" cy="2739453"/>
          </a:xfrm>
        </p:spPr>
        <p:txBody>
          <a:bodyPr/>
          <a:lstStyle/>
          <a:p>
            <a:r>
              <a:rPr lang="en-US" b="1" dirty="0" smtClean="0"/>
              <a:t>Define &amp; </a:t>
            </a:r>
            <a:r>
              <a:rPr lang="en-US" b="1" dirty="0" smtClean="0"/>
              <a:t>Gather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/>
              <a:t>Quarterly, 5-10 leaders will define a set of hills &amp; 6-10 people will gather around each effort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2018 Proposed Format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1" name="Picture 1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195" y="3333943"/>
            <a:ext cx="1234440" cy="1234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0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124" y="3333942"/>
            <a:ext cx="1237976" cy="1237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054" y="3333942"/>
            <a:ext cx="1234440" cy="1234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7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1" y="3333942"/>
            <a:ext cx="1234440" cy="1234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83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 smtClean="0"/>
              <a:t>Start</a:t>
            </a:r>
          </a:p>
          <a:p>
            <a:r>
              <a:rPr lang="en-US" dirty="0" smtClean="0"/>
              <a:t>Quarterly, 5-10 leaders will define a hill or set of hills with in one of five business themes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/>
              <a:t>Staff</a:t>
            </a:r>
          </a:p>
          <a:p>
            <a:r>
              <a:rPr lang="en-US" dirty="0" smtClean="0"/>
              <a:t>Leaders will staff or ELP member will ask to join a team to tackle one of the hills or sets of hills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1" dirty="0" smtClean="0"/>
              <a:t>Scope</a:t>
            </a:r>
          </a:p>
          <a:p>
            <a:r>
              <a:rPr lang="en-US" dirty="0" smtClean="0"/>
              <a:t>The newly formed team will work with the leader to define how this team might over come the hill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Define &amp; Gather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IBM Corporation / IBM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80BFE331-D3C9-114A-8E24-7CEF36F3546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9" name="Picture 2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1337786"/>
            <a:ext cx="1234440" cy="1234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83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 smtClean="0"/>
              <a:t>Plan</a:t>
            </a:r>
          </a:p>
          <a:p>
            <a:r>
              <a:rPr lang="en-US" dirty="0" smtClean="0"/>
              <a:t>Teams will create a 3 month project plan to explain the purpose of the project and the hours + skills to complete the MVP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/>
              <a:t>Prototype</a:t>
            </a:r>
          </a:p>
          <a:p>
            <a:r>
              <a:rPr lang="en-US" dirty="0" smtClean="0"/>
              <a:t>Teams will execute on the project plan to create and iterate on the product, service, or process to overcome their hill</a:t>
            </a:r>
          </a:p>
          <a:p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1" dirty="0" smtClean="0"/>
              <a:t>Prove</a:t>
            </a:r>
          </a:p>
          <a:p>
            <a:r>
              <a:rPr lang="en-US" dirty="0" smtClean="0"/>
              <a:t>Teams will finalize their MVP and create their pitch for the shark tank style competition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Make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IBM Corporation / IBM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80BFE331-D3C9-114A-8E24-7CEF36F3546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9" name="Picture 138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843756"/>
            <a:ext cx="1232217" cy="123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193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 smtClean="0"/>
              <a:t>Present</a:t>
            </a:r>
          </a:p>
          <a:p>
            <a:r>
              <a:rPr lang="en-US" dirty="0" smtClean="0"/>
              <a:t>Teams will pitch industry leads on their offering and demonstrate the capability of their MVP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/>
              <a:t>Judge</a:t>
            </a:r>
          </a:p>
          <a:p>
            <a:r>
              <a:rPr lang="en-US" dirty="0" smtClean="0"/>
              <a:t>The judges will rank each of the pitches, provide feedback to improve, and select finalists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1" dirty="0" smtClean="0"/>
              <a:t>Fund</a:t>
            </a:r>
          </a:p>
          <a:p>
            <a:r>
              <a:rPr lang="en-US" dirty="0" smtClean="0"/>
              <a:t>Finalists selected by the judges will present their funding requests to judges and receive blue dollars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Compete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IBM Corporation / IBM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80BFE331-D3C9-114A-8E24-7CEF36F3546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8" name="Picture 140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887922"/>
            <a:ext cx="1237976" cy="1237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619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 smtClean="0"/>
              <a:t>Staff</a:t>
            </a:r>
          </a:p>
          <a:p>
            <a:r>
              <a:rPr lang="en-US" dirty="0" smtClean="0"/>
              <a:t>Based on on the amount of money allocated to the project the MVP team will staff a sprint team with the requisite skills to finalize the MVP for a sales effort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 smtClean="0"/>
              <a:t>Iterate</a:t>
            </a:r>
          </a:p>
          <a:p>
            <a:r>
              <a:rPr lang="en-US" dirty="0" smtClean="0"/>
              <a:t>The team will work through iterations on the MVP for a final POC to discuss with clients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1" dirty="0" smtClean="0"/>
              <a:t>Sell</a:t>
            </a:r>
          </a:p>
          <a:p>
            <a:r>
              <a:rPr lang="en-US" dirty="0" smtClean="0"/>
              <a:t>After the final POC is created the team will create sales &amp; marketing collateral around the project to use in discussions with client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Finalize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IBM Corporation / IBM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80BFE331-D3C9-114A-8E24-7CEF36F3546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39" y="876492"/>
            <a:ext cx="1234440" cy="1234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985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39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Theme 1">
  <a:themeElements>
    <a:clrScheme name="PS Blue Theme 1">
      <a:dk1>
        <a:srgbClr val="FFFFFF"/>
      </a:dk1>
      <a:lt1>
        <a:srgbClr val="FFFFFF"/>
      </a:lt1>
      <a:dk2>
        <a:srgbClr val="FFFFFF"/>
      </a:dk2>
      <a:lt2>
        <a:srgbClr val="E3ECEC"/>
      </a:lt2>
      <a:accent1>
        <a:srgbClr val="535A5A"/>
      </a:accent1>
      <a:accent2>
        <a:srgbClr val="E3ECEC"/>
      </a:accent2>
      <a:accent3>
        <a:srgbClr val="E3BC13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blicServicePptTemplatesRd6" id="{7843F088-BB18-B740-B6A0-3BA2128E20CA}" vid="{82B68D21-6D37-A745-B275-4EFEACF07520}"/>
    </a:ext>
  </a:extLst>
</a:theme>
</file>

<file path=ppt/theme/theme2.xml><?xml version="1.0" encoding="utf-8"?>
<a:theme xmlns:a="http://schemas.openxmlformats.org/drawingml/2006/main" name="Blue Theme with Colors">
  <a:themeElements>
    <a:clrScheme name="PS Blue Theme 1">
      <a:dk1>
        <a:srgbClr val="FFFFFF"/>
      </a:dk1>
      <a:lt1>
        <a:srgbClr val="FFFFFF"/>
      </a:lt1>
      <a:dk2>
        <a:srgbClr val="FFFFFF"/>
      </a:dk2>
      <a:lt2>
        <a:srgbClr val="E3ECEC"/>
      </a:lt2>
      <a:accent1>
        <a:srgbClr val="535A5A"/>
      </a:accent1>
      <a:accent2>
        <a:srgbClr val="E3ECEC"/>
      </a:accent2>
      <a:accent3>
        <a:srgbClr val="E3BC13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blicServicePptTemplatesRd6" id="{7843F088-BB18-B740-B6A0-3BA2128E20CA}" vid="{F582BC7D-5D01-1946-8010-68D8758F4709}"/>
    </a:ext>
  </a:extLst>
</a:theme>
</file>

<file path=ppt/theme/theme3.xml><?xml version="1.0" encoding="utf-8"?>
<a:theme xmlns:a="http://schemas.openxmlformats.org/drawingml/2006/main" name="Gray Theme Yello Accent">
  <a:themeElements>
    <a:clrScheme name="PS Dark">
      <a:dk1>
        <a:srgbClr val="E7E6E6"/>
      </a:dk1>
      <a:lt1>
        <a:srgbClr val="E7E6E6"/>
      </a:lt1>
      <a:dk2>
        <a:srgbClr val="44546A"/>
      </a:dk2>
      <a:lt2>
        <a:srgbClr val="E7E6E6"/>
      </a:lt2>
      <a:accent1>
        <a:srgbClr val="E3ECEC"/>
      </a:accent1>
      <a:accent2>
        <a:srgbClr val="175D8D"/>
      </a:accent2>
      <a:accent3>
        <a:srgbClr val="E3BC13"/>
      </a:accent3>
      <a:accent4>
        <a:srgbClr val="FEFFFF"/>
      </a:accent4>
      <a:accent5>
        <a:srgbClr val="EAEAEA"/>
      </a:accent5>
      <a:accent6>
        <a:srgbClr val="A9A9A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blicServicePptTemplatesRd6" id="{7843F088-BB18-B740-B6A0-3BA2128E20CA}" vid="{F12035F2-9505-4748-9307-BA1614761818}"/>
    </a:ext>
  </a:extLst>
</a:theme>
</file>

<file path=ppt/theme/theme4.xml><?xml version="1.0" encoding="utf-8"?>
<a:theme xmlns:a="http://schemas.openxmlformats.org/drawingml/2006/main" name="Gray Theme Light Accent">
  <a:themeElements>
    <a:clrScheme name="PS Dark">
      <a:dk1>
        <a:srgbClr val="E7E6E6"/>
      </a:dk1>
      <a:lt1>
        <a:srgbClr val="E7E6E6"/>
      </a:lt1>
      <a:dk2>
        <a:srgbClr val="44546A"/>
      </a:dk2>
      <a:lt2>
        <a:srgbClr val="E7E6E6"/>
      </a:lt2>
      <a:accent1>
        <a:srgbClr val="E3ECEC"/>
      </a:accent1>
      <a:accent2>
        <a:srgbClr val="175D8D"/>
      </a:accent2>
      <a:accent3>
        <a:srgbClr val="E3BC13"/>
      </a:accent3>
      <a:accent4>
        <a:srgbClr val="FEFFFF"/>
      </a:accent4>
      <a:accent5>
        <a:srgbClr val="EAEAEA"/>
      </a:accent5>
      <a:accent6>
        <a:srgbClr val="A9A9A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 eaLnBrk="1" hangingPunct="1">
          <a:lnSpc>
            <a:spcPct val="90000"/>
          </a:lnSpc>
          <a:spcBef>
            <a:spcPts val="1000"/>
          </a:spcBef>
          <a:buFont typeface="Arial" charset="0"/>
          <a:buNone/>
          <a:defRPr sz="1600" b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ublicServicePptTemplatesRd6" id="{7843F088-BB18-B740-B6A0-3BA2128E20CA}" vid="{F790F21C-9DCB-AA4F-8433-9DA29EDF5CE8}"/>
    </a:ext>
  </a:extLst>
</a:theme>
</file>

<file path=ppt/theme/theme5.xml><?xml version="1.0" encoding="utf-8"?>
<a:theme xmlns:a="http://schemas.openxmlformats.org/drawingml/2006/main" name="Light Blue Theme">
  <a:themeElements>
    <a:clrScheme name="Custom 3">
      <a:dk1>
        <a:srgbClr val="535A5A"/>
      </a:dk1>
      <a:lt1>
        <a:srgbClr val="535A5A"/>
      </a:lt1>
      <a:dk2>
        <a:srgbClr val="535959"/>
      </a:dk2>
      <a:lt2>
        <a:srgbClr val="E3ECEC"/>
      </a:lt2>
      <a:accent1>
        <a:srgbClr val="175D8D"/>
      </a:accent1>
      <a:accent2>
        <a:srgbClr val="535A5A"/>
      </a:accent2>
      <a:accent3>
        <a:srgbClr val="E3BC13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blicServicePptTemplatesRd6" id="{7843F088-BB18-B740-B6A0-3BA2128E20CA}" vid="{C7389432-1959-D845-AA4C-3899FCC69881}"/>
    </a:ext>
  </a:extLst>
</a:theme>
</file>

<file path=ppt/theme/theme6.xml><?xml version="1.0" encoding="utf-8"?>
<a:theme xmlns:a="http://schemas.openxmlformats.org/drawingml/2006/main" name="White Theme">
  <a:themeElements>
    <a:clrScheme name="Custom 3">
      <a:dk1>
        <a:srgbClr val="535A5A"/>
      </a:dk1>
      <a:lt1>
        <a:srgbClr val="535A5A"/>
      </a:lt1>
      <a:dk2>
        <a:srgbClr val="535959"/>
      </a:dk2>
      <a:lt2>
        <a:srgbClr val="E3ECEC"/>
      </a:lt2>
      <a:accent1>
        <a:srgbClr val="175D8D"/>
      </a:accent1>
      <a:accent2>
        <a:srgbClr val="535A5A"/>
      </a:accent2>
      <a:accent3>
        <a:srgbClr val="E3BC13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blicServicePptTemplatesRd6" id="{7843F088-BB18-B740-B6A0-3BA2128E20CA}" vid="{95A6A659-0137-1F4E-B025-F331C6FF3108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PublicServicePptTemplatesRd6</Template>
  <TotalTime>310</TotalTime>
  <Words>428</Words>
  <Application>Microsoft Macintosh PowerPoint</Application>
  <PresentationFormat>Widescreen</PresentationFormat>
  <Paragraphs>70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Calibri</vt:lpstr>
      <vt:lpstr>IBM Plex Sans</vt:lpstr>
      <vt:lpstr>IBM Plex Sans Medium</vt:lpstr>
      <vt:lpstr>Wingdings</vt:lpstr>
      <vt:lpstr>Arial</vt:lpstr>
      <vt:lpstr>Blue Theme 1</vt:lpstr>
      <vt:lpstr>Blue Theme with Colors</vt:lpstr>
      <vt:lpstr>Gray Theme Yello Accent</vt:lpstr>
      <vt:lpstr>Gray Theme Light Accent</vt:lpstr>
      <vt:lpstr>Light Blue Theme</vt:lpstr>
      <vt:lpstr>White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Brown</dc:creator>
  <cp:lastModifiedBy>Alexander Brown</cp:lastModifiedBy>
  <cp:revision>21</cp:revision>
  <dcterms:created xsi:type="dcterms:W3CDTF">2017-10-16T13:48:12Z</dcterms:created>
  <dcterms:modified xsi:type="dcterms:W3CDTF">2017-10-16T20:03:11Z</dcterms:modified>
</cp:coreProperties>
</file>