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64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01B1F2"/>
              </a:solidFill>
              <a:prstDash val="solid"/>
              <a:round/>
            </a:ln>
          </a:left>
          <a:right>
            <a:ln w="12700" cap="flat">
              <a:solidFill>
                <a:srgbClr val="01B1F2"/>
              </a:solidFill>
              <a:prstDash val="solid"/>
              <a:round/>
            </a:ln>
          </a:right>
          <a:top>
            <a:ln w="12700" cap="flat">
              <a:solidFill>
                <a:srgbClr val="01B1F2"/>
              </a:solidFill>
              <a:prstDash val="solid"/>
              <a:round/>
            </a:ln>
          </a:top>
          <a:bottom>
            <a:ln w="12700" cap="flat">
              <a:solidFill>
                <a:srgbClr val="01B1F2"/>
              </a:solidFill>
              <a:prstDash val="solid"/>
              <a:round/>
            </a:ln>
          </a:bottom>
          <a:insideH>
            <a:ln w="12700" cap="flat">
              <a:solidFill>
                <a:srgbClr val="01B1F2"/>
              </a:solidFill>
              <a:prstDash val="solid"/>
              <a:round/>
            </a:ln>
          </a:insideH>
          <a:insideV>
            <a:ln w="12700" cap="flat">
              <a:solidFill>
                <a:srgbClr val="01B1F2"/>
              </a:solidFill>
              <a:prstDash val="solid"/>
              <a:round/>
            </a:ln>
          </a:insideV>
        </a:tcBdr>
        <a:fill>
          <a:solidFill>
            <a:srgbClr val="CAE4F9"/>
          </a:solidFill>
        </a:fill>
      </a:tcStyle>
    </a:wholeTbl>
    <a:band2H>
      <a:tcTxStyle/>
      <a:tcStyle>
        <a:tcBdr/>
        <a:fill>
          <a:solidFill>
            <a:srgbClr val="E6F2F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1B1F2"/>
      </a:tcTxStyle>
      <a:tcStyle>
        <a:tcBdr>
          <a:left>
            <a:ln w="12700" cap="flat">
              <a:solidFill>
                <a:srgbClr val="01B1F2"/>
              </a:solidFill>
              <a:prstDash val="solid"/>
              <a:round/>
            </a:ln>
          </a:left>
          <a:right>
            <a:ln w="12700" cap="flat">
              <a:solidFill>
                <a:srgbClr val="01B1F2"/>
              </a:solidFill>
              <a:prstDash val="solid"/>
              <a:round/>
            </a:ln>
          </a:right>
          <a:top>
            <a:ln w="12700" cap="flat">
              <a:solidFill>
                <a:srgbClr val="01B1F2"/>
              </a:solidFill>
              <a:prstDash val="solid"/>
              <a:round/>
            </a:ln>
          </a:top>
          <a:bottom>
            <a:ln w="12700" cap="flat">
              <a:solidFill>
                <a:srgbClr val="01B1F2"/>
              </a:solidFill>
              <a:prstDash val="solid"/>
              <a:round/>
            </a:ln>
          </a:bottom>
          <a:insideH>
            <a:ln w="12700" cap="flat">
              <a:solidFill>
                <a:srgbClr val="01B1F2"/>
              </a:solidFill>
              <a:prstDash val="solid"/>
              <a:round/>
            </a:ln>
          </a:insideH>
          <a:insideV>
            <a:ln w="12700" cap="flat">
              <a:solidFill>
                <a:srgbClr val="01B1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1B1F2"/>
      </a:tcTxStyle>
      <a:tcStyle>
        <a:tcBdr>
          <a:left>
            <a:ln w="12700" cap="flat">
              <a:solidFill>
                <a:srgbClr val="01B1F2"/>
              </a:solidFill>
              <a:prstDash val="solid"/>
              <a:round/>
            </a:ln>
          </a:left>
          <a:right>
            <a:ln w="12700" cap="flat">
              <a:solidFill>
                <a:srgbClr val="01B1F2"/>
              </a:solidFill>
              <a:prstDash val="solid"/>
              <a:round/>
            </a:ln>
          </a:right>
          <a:top>
            <a:ln w="38100" cap="flat">
              <a:solidFill>
                <a:srgbClr val="01B1F2"/>
              </a:solidFill>
              <a:prstDash val="solid"/>
              <a:round/>
            </a:ln>
          </a:top>
          <a:bottom>
            <a:ln w="12700" cap="flat">
              <a:solidFill>
                <a:srgbClr val="01B1F2"/>
              </a:solidFill>
              <a:prstDash val="solid"/>
              <a:round/>
            </a:ln>
          </a:bottom>
          <a:insideH>
            <a:ln w="12700" cap="flat">
              <a:solidFill>
                <a:srgbClr val="01B1F2"/>
              </a:solidFill>
              <a:prstDash val="solid"/>
              <a:round/>
            </a:ln>
          </a:insideH>
          <a:insideV>
            <a:ln w="12700" cap="flat">
              <a:solidFill>
                <a:srgbClr val="01B1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01B1F2"/>
      </a:tcTxStyle>
      <a:tcStyle>
        <a:tcBdr>
          <a:left>
            <a:ln w="12700" cap="flat">
              <a:solidFill>
                <a:srgbClr val="01B1F2"/>
              </a:solidFill>
              <a:prstDash val="solid"/>
              <a:round/>
            </a:ln>
          </a:left>
          <a:right>
            <a:ln w="12700" cap="flat">
              <a:solidFill>
                <a:srgbClr val="01B1F2"/>
              </a:solidFill>
              <a:prstDash val="solid"/>
              <a:round/>
            </a:ln>
          </a:right>
          <a:top>
            <a:ln w="12700" cap="flat">
              <a:solidFill>
                <a:srgbClr val="01B1F2"/>
              </a:solidFill>
              <a:prstDash val="solid"/>
              <a:round/>
            </a:ln>
          </a:top>
          <a:bottom>
            <a:ln w="38100" cap="flat">
              <a:solidFill>
                <a:srgbClr val="01B1F2"/>
              </a:solidFill>
              <a:prstDash val="solid"/>
              <a:round/>
            </a:ln>
          </a:bottom>
          <a:insideH>
            <a:ln w="12700" cap="flat">
              <a:solidFill>
                <a:srgbClr val="01B1F2"/>
              </a:solidFill>
              <a:prstDash val="solid"/>
              <a:round/>
            </a:ln>
          </a:insideH>
          <a:insideV>
            <a:ln w="12700" cap="flat">
              <a:solidFill>
                <a:srgbClr val="01B1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01B1F2"/>
              </a:solidFill>
              <a:prstDash val="solid"/>
              <a:round/>
            </a:ln>
          </a:left>
          <a:right>
            <a:ln w="12700" cap="flat">
              <a:solidFill>
                <a:srgbClr val="01B1F2"/>
              </a:solidFill>
              <a:prstDash val="solid"/>
              <a:round/>
            </a:ln>
          </a:right>
          <a:top>
            <a:ln w="12700" cap="flat">
              <a:solidFill>
                <a:srgbClr val="01B1F2"/>
              </a:solidFill>
              <a:prstDash val="solid"/>
              <a:round/>
            </a:ln>
          </a:top>
          <a:bottom>
            <a:ln w="12700" cap="flat">
              <a:solidFill>
                <a:srgbClr val="01B1F2"/>
              </a:solidFill>
              <a:prstDash val="solid"/>
              <a:round/>
            </a:ln>
          </a:bottom>
          <a:insideH>
            <a:ln w="12700" cap="flat">
              <a:solidFill>
                <a:srgbClr val="01B1F2"/>
              </a:solidFill>
              <a:prstDash val="solid"/>
              <a:round/>
            </a:ln>
          </a:insideH>
          <a:insideV>
            <a:ln w="12700" cap="flat">
              <a:solidFill>
                <a:srgbClr val="01B1F2"/>
              </a:solidFill>
              <a:prstDash val="solid"/>
              <a:round/>
            </a:ln>
          </a:insideV>
        </a:tcBdr>
        <a:fill>
          <a:solidFill>
            <a:srgbClr val="CACBCC"/>
          </a:solidFill>
        </a:fill>
      </a:tcStyle>
    </a:wholeTbl>
    <a:band2H>
      <a:tcTxStyle/>
      <a:tcStyle>
        <a:tcBdr/>
        <a:fill>
          <a:solidFill>
            <a:srgbClr val="E6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1B1F2"/>
      </a:tcTxStyle>
      <a:tcStyle>
        <a:tcBdr>
          <a:left>
            <a:ln w="12700" cap="flat">
              <a:solidFill>
                <a:srgbClr val="01B1F2"/>
              </a:solidFill>
              <a:prstDash val="solid"/>
              <a:round/>
            </a:ln>
          </a:left>
          <a:right>
            <a:ln w="12700" cap="flat">
              <a:solidFill>
                <a:srgbClr val="01B1F2"/>
              </a:solidFill>
              <a:prstDash val="solid"/>
              <a:round/>
            </a:ln>
          </a:right>
          <a:top>
            <a:ln w="12700" cap="flat">
              <a:solidFill>
                <a:srgbClr val="01B1F2"/>
              </a:solidFill>
              <a:prstDash val="solid"/>
              <a:round/>
            </a:ln>
          </a:top>
          <a:bottom>
            <a:ln w="12700" cap="flat">
              <a:solidFill>
                <a:srgbClr val="01B1F2"/>
              </a:solidFill>
              <a:prstDash val="solid"/>
              <a:round/>
            </a:ln>
          </a:bottom>
          <a:insideH>
            <a:ln w="12700" cap="flat">
              <a:solidFill>
                <a:srgbClr val="01B1F2"/>
              </a:solidFill>
              <a:prstDash val="solid"/>
              <a:round/>
            </a:ln>
          </a:insideH>
          <a:insideV>
            <a:ln w="12700" cap="flat">
              <a:solidFill>
                <a:srgbClr val="01B1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1B1F2"/>
      </a:tcTxStyle>
      <a:tcStyle>
        <a:tcBdr>
          <a:left>
            <a:ln w="12700" cap="flat">
              <a:solidFill>
                <a:srgbClr val="01B1F2"/>
              </a:solidFill>
              <a:prstDash val="solid"/>
              <a:round/>
            </a:ln>
          </a:left>
          <a:right>
            <a:ln w="12700" cap="flat">
              <a:solidFill>
                <a:srgbClr val="01B1F2"/>
              </a:solidFill>
              <a:prstDash val="solid"/>
              <a:round/>
            </a:ln>
          </a:right>
          <a:top>
            <a:ln w="38100" cap="flat">
              <a:solidFill>
                <a:srgbClr val="01B1F2"/>
              </a:solidFill>
              <a:prstDash val="solid"/>
              <a:round/>
            </a:ln>
          </a:top>
          <a:bottom>
            <a:ln w="12700" cap="flat">
              <a:solidFill>
                <a:srgbClr val="01B1F2"/>
              </a:solidFill>
              <a:prstDash val="solid"/>
              <a:round/>
            </a:ln>
          </a:bottom>
          <a:insideH>
            <a:ln w="12700" cap="flat">
              <a:solidFill>
                <a:srgbClr val="01B1F2"/>
              </a:solidFill>
              <a:prstDash val="solid"/>
              <a:round/>
            </a:ln>
          </a:insideH>
          <a:insideV>
            <a:ln w="12700" cap="flat">
              <a:solidFill>
                <a:srgbClr val="01B1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01B1F2"/>
      </a:tcTxStyle>
      <a:tcStyle>
        <a:tcBdr>
          <a:left>
            <a:ln w="12700" cap="flat">
              <a:solidFill>
                <a:srgbClr val="01B1F2"/>
              </a:solidFill>
              <a:prstDash val="solid"/>
              <a:round/>
            </a:ln>
          </a:left>
          <a:right>
            <a:ln w="12700" cap="flat">
              <a:solidFill>
                <a:srgbClr val="01B1F2"/>
              </a:solidFill>
              <a:prstDash val="solid"/>
              <a:round/>
            </a:ln>
          </a:right>
          <a:top>
            <a:ln w="12700" cap="flat">
              <a:solidFill>
                <a:srgbClr val="01B1F2"/>
              </a:solidFill>
              <a:prstDash val="solid"/>
              <a:round/>
            </a:ln>
          </a:top>
          <a:bottom>
            <a:ln w="38100" cap="flat">
              <a:solidFill>
                <a:srgbClr val="01B1F2"/>
              </a:solidFill>
              <a:prstDash val="solid"/>
              <a:round/>
            </a:ln>
          </a:bottom>
          <a:insideH>
            <a:ln w="12700" cap="flat">
              <a:solidFill>
                <a:srgbClr val="01B1F2"/>
              </a:solidFill>
              <a:prstDash val="solid"/>
              <a:round/>
            </a:ln>
          </a:insideH>
          <a:insideV>
            <a:ln w="12700" cap="flat">
              <a:solidFill>
                <a:srgbClr val="01B1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01B1F2"/>
              </a:solidFill>
              <a:prstDash val="solid"/>
              <a:round/>
            </a:ln>
          </a:left>
          <a:right>
            <a:ln w="12700" cap="flat">
              <a:solidFill>
                <a:srgbClr val="01B1F2"/>
              </a:solidFill>
              <a:prstDash val="solid"/>
              <a:round/>
            </a:ln>
          </a:right>
          <a:top>
            <a:ln w="12700" cap="flat">
              <a:solidFill>
                <a:srgbClr val="01B1F2"/>
              </a:solidFill>
              <a:prstDash val="solid"/>
              <a:round/>
            </a:ln>
          </a:top>
          <a:bottom>
            <a:ln w="12700" cap="flat">
              <a:solidFill>
                <a:srgbClr val="01B1F2"/>
              </a:solidFill>
              <a:prstDash val="solid"/>
              <a:round/>
            </a:ln>
          </a:bottom>
          <a:insideH>
            <a:ln w="12700" cap="flat">
              <a:solidFill>
                <a:srgbClr val="01B1F2"/>
              </a:solidFill>
              <a:prstDash val="solid"/>
              <a:round/>
            </a:ln>
          </a:insideH>
          <a:insideV>
            <a:ln w="12700" cap="flat">
              <a:solidFill>
                <a:srgbClr val="01B1F2"/>
              </a:solidFill>
              <a:prstDash val="solid"/>
              <a:round/>
            </a:ln>
          </a:insideV>
        </a:tcBdr>
        <a:fill>
          <a:solidFill>
            <a:srgbClr val="DEF0DE"/>
          </a:solidFill>
        </a:fill>
      </a:tcStyle>
    </a:wholeTbl>
    <a:band2H>
      <a:tcTxStyle/>
      <a:tcStyle>
        <a:tcBdr/>
        <a:fill>
          <a:solidFill>
            <a:srgbClr val="EFF7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1B1F2"/>
      </a:tcTxStyle>
      <a:tcStyle>
        <a:tcBdr>
          <a:left>
            <a:ln w="12700" cap="flat">
              <a:solidFill>
                <a:srgbClr val="01B1F2"/>
              </a:solidFill>
              <a:prstDash val="solid"/>
              <a:round/>
            </a:ln>
          </a:left>
          <a:right>
            <a:ln w="12700" cap="flat">
              <a:solidFill>
                <a:srgbClr val="01B1F2"/>
              </a:solidFill>
              <a:prstDash val="solid"/>
              <a:round/>
            </a:ln>
          </a:right>
          <a:top>
            <a:ln w="12700" cap="flat">
              <a:solidFill>
                <a:srgbClr val="01B1F2"/>
              </a:solidFill>
              <a:prstDash val="solid"/>
              <a:round/>
            </a:ln>
          </a:top>
          <a:bottom>
            <a:ln w="12700" cap="flat">
              <a:solidFill>
                <a:srgbClr val="01B1F2"/>
              </a:solidFill>
              <a:prstDash val="solid"/>
              <a:round/>
            </a:ln>
          </a:bottom>
          <a:insideH>
            <a:ln w="12700" cap="flat">
              <a:solidFill>
                <a:srgbClr val="01B1F2"/>
              </a:solidFill>
              <a:prstDash val="solid"/>
              <a:round/>
            </a:ln>
          </a:insideH>
          <a:insideV>
            <a:ln w="12700" cap="flat">
              <a:solidFill>
                <a:srgbClr val="01B1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1B1F2"/>
      </a:tcTxStyle>
      <a:tcStyle>
        <a:tcBdr>
          <a:left>
            <a:ln w="12700" cap="flat">
              <a:solidFill>
                <a:srgbClr val="01B1F2"/>
              </a:solidFill>
              <a:prstDash val="solid"/>
              <a:round/>
            </a:ln>
          </a:left>
          <a:right>
            <a:ln w="12700" cap="flat">
              <a:solidFill>
                <a:srgbClr val="01B1F2"/>
              </a:solidFill>
              <a:prstDash val="solid"/>
              <a:round/>
            </a:ln>
          </a:right>
          <a:top>
            <a:ln w="38100" cap="flat">
              <a:solidFill>
                <a:srgbClr val="01B1F2"/>
              </a:solidFill>
              <a:prstDash val="solid"/>
              <a:round/>
            </a:ln>
          </a:top>
          <a:bottom>
            <a:ln w="12700" cap="flat">
              <a:solidFill>
                <a:srgbClr val="01B1F2"/>
              </a:solidFill>
              <a:prstDash val="solid"/>
              <a:round/>
            </a:ln>
          </a:bottom>
          <a:insideH>
            <a:ln w="12700" cap="flat">
              <a:solidFill>
                <a:srgbClr val="01B1F2"/>
              </a:solidFill>
              <a:prstDash val="solid"/>
              <a:round/>
            </a:ln>
          </a:insideH>
          <a:insideV>
            <a:ln w="12700" cap="flat">
              <a:solidFill>
                <a:srgbClr val="01B1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01B1F2"/>
      </a:tcTxStyle>
      <a:tcStyle>
        <a:tcBdr>
          <a:left>
            <a:ln w="12700" cap="flat">
              <a:solidFill>
                <a:srgbClr val="01B1F2"/>
              </a:solidFill>
              <a:prstDash val="solid"/>
              <a:round/>
            </a:ln>
          </a:left>
          <a:right>
            <a:ln w="12700" cap="flat">
              <a:solidFill>
                <a:srgbClr val="01B1F2"/>
              </a:solidFill>
              <a:prstDash val="solid"/>
              <a:round/>
            </a:ln>
          </a:right>
          <a:top>
            <a:ln w="12700" cap="flat">
              <a:solidFill>
                <a:srgbClr val="01B1F2"/>
              </a:solidFill>
              <a:prstDash val="solid"/>
              <a:round/>
            </a:ln>
          </a:top>
          <a:bottom>
            <a:ln w="38100" cap="flat">
              <a:solidFill>
                <a:srgbClr val="01B1F2"/>
              </a:solidFill>
              <a:prstDash val="solid"/>
              <a:round/>
            </a:ln>
          </a:bottom>
          <a:insideH>
            <a:ln w="12700" cap="flat">
              <a:solidFill>
                <a:srgbClr val="01B1F2"/>
              </a:solidFill>
              <a:prstDash val="solid"/>
              <a:round/>
            </a:ln>
          </a:insideH>
          <a:insideV>
            <a:ln w="12700" cap="flat">
              <a:solidFill>
                <a:srgbClr val="01B1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01B1F2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1B1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B1F2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01B1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01B1F2"/>
              </a:solidFill>
              <a:prstDash val="solid"/>
              <a:round/>
            </a:ln>
          </a:left>
          <a:right>
            <a:ln w="12700" cap="flat">
              <a:solidFill>
                <a:srgbClr val="01B1F2"/>
              </a:solidFill>
              <a:prstDash val="solid"/>
              <a:round/>
            </a:ln>
          </a:right>
          <a:top>
            <a:ln w="12700" cap="flat">
              <a:solidFill>
                <a:srgbClr val="01B1F2"/>
              </a:solidFill>
              <a:prstDash val="solid"/>
              <a:round/>
            </a:ln>
          </a:top>
          <a:bottom>
            <a:ln w="12700" cap="flat">
              <a:solidFill>
                <a:srgbClr val="01B1F2"/>
              </a:solidFill>
              <a:prstDash val="solid"/>
              <a:round/>
            </a:ln>
          </a:bottom>
          <a:insideH>
            <a:ln w="12700" cap="flat">
              <a:solidFill>
                <a:srgbClr val="01B1F2"/>
              </a:solidFill>
              <a:prstDash val="solid"/>
              <a:round/>
            </a:ln>
          </a:insideH>
          <a:insideV>
            <a:ln w="12700" cap="flat">
              <a:solidFill>
                <a:srgbClr val="01B1F2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1B1F2"/>
      </a:tcTxStyle>
      <a:tcStyle>
        <a:tcBdr>
          <a:left>
            <a:ln w="12700" cap="flat">
              <a:solidFill>
                <a:srgbClr val="01B1F2"/>
              </a:solidFill>
              <a:prstDash val="solid"/>
              <a:round/>
            </a:ln>
          </a:left>
          <a:right>
            <a:ln w="12700" cap="flat">
              <a:solidFill>
                <a:srgbClr val="01B1F2"/>
              </a:solidFill>
              <a:prstDash val="solid"/>
              <a:round/>
            </a:ln>
          </a:right>
          <a:top>
            <a:ln w="12700" cap="flat">
              <a:solidFill>
                <a:srgbClr val="01B1F2"/>
              </a:solidFill>
              <a:prstDash val="solid"/>
              <a:round/>
            </a:ln>
          </a:top>
          <a:bottom>
            <a:ln w="12700" cap="flat">
              <a:solidFill>
                <a:srgbClr val="01B1F2"/>
              </a:solidFill>
              <a:prstDash val="solid"/>
              <a:round/>
            </a:ln>
          </a:bottom>
          <a:insideH>
            <a:ln w="12700" cap="flat">
              <a:solidFill>
                <a:srgbClr val="01B1F2"/>
              </a:solidFill>
              <a:prstDash val="solid"/>
              <a:round/>
            </a:ln>
          </a:insideH>
          <a:insideV>
            <a:ln w="12700" cap="flat">
              <a:solidFill>
                <a:srgbClr val="01B1F2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1B1F2"/>
      </a:tcTxStyle>
      <a:tcStyle>
        <a:tcBdr>
          <a:left>
            <a:ln w="12700" cap="flat">
              <a:solidFill>
                <a:srgbClr val="01B1F2"/>
              </a:solidFill>
              <a:prstDash val="solid"/>
              <a:round/>
            </a:ln>
          </a:left>
          <a:right>
            <a:ln w="12700" cap="flat">
              <a:solidFill>
                <a:srgbClr val="01B1F2"/>
              </a:solidFill>
              <a:prstDash val="solid"/>
              <a:round/>
            </a:ln>
          </a:right>
          <a:top>
            <a:ln w="38100" cap="flat">
              <a:solidFill>
                <a:srgbClr val="01B1F2"/>
              </a:solidFill>
              <a:prstDash val="solid"/>
              <a:round/>
            </a:ln>
          </a:top>
          <a:bottom>
            <a:ln w="12700" cap="flat">
              <a:solidFill>
                <a:srgbClr val="01B1F2"/>
              </a:solidFill>
              <a:prstDash val="solid"/>
              <a:round/>
            </a:ln>
          </a:bottom>
          <a:insideH>
            <a:ln w="12700" cap="flat">
              <a:solidFill>
                <a:srgbClr val="01B1F2"/>
              </a:solidFill>
              <a:prstDash val="solid"/>
              <a:round/>
            </a:ln>
          </a:insideH>
          <a:insideV>
            <a:ln w="12700" cap="flat">
              <a:solidFill>
                <a:srgbClr val="01B1F2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01B1F2"/>
      </a:tcTxStyle>
      <a:tcStyle>
        <a:tcBdr>
          <a:left>
            <a:ln w="12700" cap="flat">
              <a:solidFill>
                <a:srgbClr val="01B1F2"/>
              </a:solidFill>
              <a:prstDash val="solid"/>
              <a:round/>
            </a:ln>
          </a:left>
          <a:right>
            <a:ln w="12700" cap="flat">
              <a:solidFill>
                <a:srgbClr val="01B1F2"/>
              </a:solidFill>
              <a:prstDash val="solid"/>
              <a:round/>
            </a:ln>
          </a:right>
          <a:top>
            <a:ln w="12700" cap="flat">
              <a:solidFill>
                <a:srgbClr val="01B1F2"/>
              </a:solidFill>
              <a:prstDash val="solid"/>
              <a:round/>
            </a:ln>
          </a:top>
          <a:bottom>
            <a:ln w="38100" cap="flat">
              <a:solidFill>
                <a:srgbClr val="01B1F2"/>
              </a:solidFill>
              <a:prstDash val="solid"/>
              <a:round/>
            </a:ln>
          </a:bottom>
          <a:insideH>
            <a:ln w="12700" cap="flat">
              <a:solidFill>
                <a:srgbClr val="01B1F2"/>
              </a:solidFill>
              <a:prstDash val="solid"/>
              <a:round/>
            </a:ln>
          </a:insideH>
          <a:insideV>
            <a:ln w="12700" cap="flat">
              <a:solidFill>
                <a:srgbClr val="01B1F2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1B1F2"/>
      </a:tcTxStyle>
      <a:tcStyle>
        <a:tcBdr>
          <a:left>
            <a:ln w="12700" cap="flat">
              <a:solidFill>
                <a:srgbClr val="01B1F2"/>
              </a:solidFill>
              <a:prstDash val="solid"/>
              <a:round/>
            </a:ln>
          </a:left>
          <a:right>
            <a:ln w="12700" cap="flat">
              <a:solidFill>
                <a:srgbClr val="01B1F2"/>
              </a:solidFill>
              <a:prstDash val="solid"/>
              <a:round/>
            </a:ln>
          </a:right>
          <a:top>
            <a:ln w="12700" cap="flat">
              <a:solidFill>
                <a:srgbClr val="01B1F2"/>
              </a:solidFill>
              <a:prstDash val="solid"/>
              <a:round/>
            </a:ln>
          </a:top>
          <a:bottom>
            <a:ln w="12700" cap="flat">
              <a:solidFill>
                <a:srgbClr val="01B1F2"/>
              </a:solidFill>
              <a:prstDash val="solid"/>
              <a:round/>
            </a:ln>
          </a:bottom>
          <a:insideH>
            <a:ln w="12700" cap="flat">
              <a:solidFill>
                <a:srgbClr val="01B1F2"/>
              </a:solidFill>
              <a:prstDash val="solid"/>
              <a:round/>
            </a:ln>
          </a:insideH>
          <a:insideV>
            <a:ln w="12700" cap="flat">
              <a:solidFill>
                <a:srgbClr val="01B1F2"/>
              </a:solidFill>
              <a:prstDash val="solid"/>
              <a:round/>
            </a:ln>
          </a:insideV>
        </a:tcBdr>
        <a:fill>
          <a:solidFill>
            <a:srgbClr val="01B1F2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1B1F2"/>
      </a:tcTxStyle>
      <a:tcStyle>
        <a:tcBdr>
          <a:left>
            <a:ln w="12700" cap="flat">
              <a:solidFill>
                <a:srgbClr val="01B1F2"/>
              </a:solidFill>
              <a:prstDash val="solid"/>
              <a:round/>
            </a:ln>
          </a:left>
          <a:right>
            <a:ln w="12700" cap="flat">
              <a:solidFill>
                <a:srgbClr val="01B1F2"/>
              </a:solidFill>
              <a:prstDash val="solid"/>
              <a:round/>
            </a:ln>
          </a:right>
          <a:top>
            <a:ln w="12700" cap="flat">
              <a:solidFill>
                <a:srgbClr val="01B1F2"/>
              </a:solidFill>
              <a:prstDash val="solid"/>
              <a:round/>
            </a:ln>
          </a:top>
          <a:bottom>
            <a:ln w="12700" cap="flat">
              <a:solidFill>
                <a:srgbClr val="01B1F2"/>
              </a:solidFill>
              <a:prstDash val="solid"/>
              <a:round/>
            </a:ln>
          </a:bottom>
          <a:insideH>
            <a:ln w="12700" cap="flat">
              <a:solidFill>
                <a:srgbClr val="01B1F2"/>
              </a:solidFill>
              <a:prstDash val="solid"/>
              <a:round/>
            </a:ln>
          </a:insideH>
          <a:insideV>
            <a:ln w="12700" cap="flat">
              <a:solidFill>
                <a:srgbClr val="01B1F2"/>
              </a:solidFill>
              <a:prstDash val="solid"/>
              <a:round/>
            </a:ln>
          </a:insideV>
        </a:tcBdr>
        <a:fill>
          <a:solidFill>
            <a:srgbClr val="01B1F2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1B1F2"/>
      </a:tcTxStyle>
      <a:tcStyle>
        <a:tcBdr>
          <a:left>
            <a:ln w="12700" cap="flat">
              <a:solidFill>
                <a:srgbClr val="01B1F2"/>
              </a:solidFill>
              <a:prstDash val="solid"/>
              <a:round/>
            </a:ln>
          </a:left>
          <a:right>
            <a:ln w="12700" cap="flat">
              <a:solidFill>
                <a:srgbClr val="01B1F2"/>
              </a:solidFill>
              <a:prstDash val="solid"/>
              <a:round/>
            </a:ln>
          </a:right>
          <a:top>
            <a:ln w="50800" cap="flat">
              <a:solidFill>
                <a:srgbClr val="01B1F2"/>
              </a:solidFill>
              <a:prstDash val="solid"/>
              <a:round/>
            </a:ln>
          </a:top>
          <a:bottom>
            <a:ln w="12700" cap="flat">
              <a:solidFill>
                <a:srgbClr val="01B1F2"/>
              </a:solidFill>
              <a:prstDash val="solid"/>
              <a:round/>
            </a:ln>
          </a:bottom>
          <a:insideH>
            <a:ln w="12700" cap="flat">
              <a:solidFill>
                <a:srgbClr val="01B1F2"/>
              </a:solidFill>
              <a:prstDash val="solid"/>
              <a:round/>
            </a:ln>
          </a:insideH>
          <a:insideV>
            <a:ln w="12700" cap="flat">
              <a:solidFill>
                <a:srgbClr val="01B1F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1B1F2"/>
      </a:tcTxStyle>
      <a:tcStyle>
        <a:tcBdr>
          <a:left>
            <a:ln w="12700" cap="flat">
              <a:solidFill>
                <a:srgbClr val="01B1F2"/>
              </a:solidFill>
              <a:prstDash val="solid"/>
              <a:round/>
            </a:ln>
          </a:left>
          <a:right>
            <a:ln w="12700" cap="flat">
              <a:solidFill>
                <a:srgbClr val="01B1F2"/>
              </a:solidFill>
              <a:prstDash val="solid"/>
              <a:round/>
            </a:ln>
          </a:right>
          <a:top>
            <a:ln w="12700" cap="flat">
              <a:solidFill>
                <a:srgbClr val="01B1F2"/>
              </a:solidFill>
              <a:prstDash val="solid"/>
              <a:round/>
            </a:ln>
          </a:top>
          <a:bottom>
            <a:ln w="25400" cap="flat">
              <a:solidFill>
                <a:srgbClr val="01B1F2"/>
              </a:solidFill>
              <a:prstDash val="solid"/>
              <a:round/>
            </a:ln>
          </a:bottom>
          <a:insideH>
            <a:ln w="12700" cap="flat">
              <a:solidFill>
                <a:srgbClr val="01B1F2"/>
              </a:solidFill>
              <a:prstDash val="solid"/>
              <a:round/>
            </a:ln>
          </a:insideH>
          <a:insideV>
            <a:ln w="12700" cap="flat">
              <a:solidFill>
                <a:srgbClr val="01B1F2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7"/>
    <p:restoredTop sz="76429"/>
  </p:normalViewPr>
  <p:slideViewPr>
    <p:cSldViewPr snapToGrid="0" snapToObjects="1">
      <p:cViewPr>
        <p:scale>
          <a:sx n="121" d="100"/>
          <a:sy n="121" d="100"/>
        </p:scale>
        <p:origin x="-1048" y="-1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193635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-116413" defTabSz="1219169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2ABD9"/>
              </a:buClr>
              <a:buSzPct val="120000"/>
              <a:buFontTx/>
              <a:buNone/>
              <a:tabLst/>
              <a:defRPr sz="1100">
                <a:solidFill>
                  <a:srgbClr val="6D6E70"/>
                </a:solidFill>
              </a:defRPr>
            </a:pPr>
            <a:endParaRPr lang="en-US" sz="12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" name="Title Text"/>
          <p:cNvSpPr>
            <a:spLocks noGrp="1"/>
          </p:cNvSpPr>
          <p:nvPr>
            <p:ph type="title"/>
          </p:nvPr>
        </p:nvSpPr>
        <p:spPr>
          <a:xfrm>
            <a:off x="404070" y="422680"/>
            <a:ext cx="9753605" cy="12977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57585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04283" y="601529"/>
            <a:ext cx="5691717" cy="34144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sz="half" idx="13"/>
          </p:nvPr>
        </p:nvSpPr>
        <p:spPr>
          <a:xfrm>
            <a:off x="404284" y="1400180"/>
            <a:ext cx="5691718" cy="4220635"/>
          </a:xfrm>
          <a:prstGeom prst="rect">
            <a:avLst/>
          </a:prstGeom>
        </p:spPr>
        <p:txBody>
          <a:bodyPr/>
          <a:lstStyle/>
          <a:p>
            <a:pPr>
              <a:defRPr sz="1100">
                <a:solidFill>
                  <a:srgbClr val="575855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71" y="422681"/>
            <a:ext cx="9753603" cy="129772"/>
          </a:xfrm>
        </p:spPr>
        <p:txBody>
          <a:bodyPr/>
          <a:lstStyle>
            <a:lvl1pPr>
              <a:defRPr sz="1050" b="1">
                <a:solidFill>
                  <a:srgbClr val="575855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4283" y="601530"/>
            <a:ext cx="5691716" cy="341445"/>
          </a:xfrm>
        </p:spPr>
        <p:txBody>
          <a:bodyPr/>
          <a:lstStyle>
            <a:lvl1pPr>
              <a:defRPr/>
            </a:lvl1pPr>
            <a:lvl2pPr marL="0" indent="0">
              <a:buNone/>
              <a:defRPr sz="1067">
                <a:latin typeface="+mj-lt"/>
              </a:defRPr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4285" y="1400181"/>
            <a:ext cx="5691716" cy="4220633"/>
          </a:xfrm>
        </p:spPr>
        <p:txBody>
          <a:bodyPr/>
          <a:lstStyle>
            <a:lvl1pPr>
              <a:defRPr sz="1100">
                <a:solidFill>
                  <a:srgbClr val="575855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/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71" y="422681"/>
            <a:ext cx="9753603" cy="129772"/>
          </a:xfrm>
        </p:spPr>
        <p:txBody>
          <a:bodyPr/>
          <a:lstStyle>
            <a:lvl1pPr>
              <a:defRPr sz="1050" b="1">
                <a:solidFill>
                  <a:srgbClr val="575855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4283" y="601530"/>
            <a:ext cx="5691716" cy="341445"/>
          </a:xfrm>
        </p:spPr>
        <p:txBody>
          <a:bodyPr/>
          <a:lstStyle>
            <a:lvl1pPr>
              <a:defRPr/>
            </a:lvl1pPr>
            <a:lvl2pPr marL="0" indent="0">
              <a:buNone/>
              <a:defRPr sz="1067">
                <a:latin typeface="+mj-lt"/>
              </a:defRPr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</p:spTree>
    <p:extLst/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71" y="422681"/>
            <a:ext cx="9753603" cy="129772"/>
          </a:xfrm>
        </p:spPr>
        <p:txBody>
          <a:bodyPr/>
          <a:lstStyle>
            <a:lvl1pPr>
              <a:defRPr sz="1050" b="1">
                <a:solidFill>
                  <a:srgbClr val="575855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4283" y="601530"/>
            <a:ext cx="5691716" cy="341445"/>
          </a:xfrm>
        </p:spPr>
        <p:txBody>
          <a:bodyPr/>
          <a:lstStyle>
            <a:lvl1pPr>
              <a:defRPr/>
            </a:lvl1pPr>
            <a:lvl2pPr marL="0" indent="0">
              <a:buNone/>
              <a:defRPr sz="1067">
                <a:latin typeface="+mj-lt"/>
              </a:defRPr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4"/>
          </p:nvPr>
        </p:nvSpPr>
        <p:spPr>
          <a:xfrm>
            <a:off x="393700" y="1400174"/>
            <a:ext cx="11366500" cy="4416426"/>
          </a:xfrm>
        </p:spPr>
        <p:txBody>
          <a:bodyPr/>
          <a:lstStyle/>
          <a:p>
            <a:endParaRPr lang="en-US" dirty="0"/>
          </a:p>
        </p:txBody>
      </p:sp>
    </p:spTree>
    <p:extLst/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74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71" y="422681"/>
            <a:ext cx="9753603" cy="129772"/>
          </a:xfrm>
        </p:spPr>
        <p:txBody>
          <a:bodyPr/>
          <a:lstStyle>
            <a:lvl1pPr>
              <a:defRPr sz="1050" b="1">
                <a:solidFill>
                  <a:srgbClr val="575855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4283" y="601530"/>
            <a:ext cx="5691716" cy="341445"/>
          </a:xfrm>
        </p:spPr>
        <p:txBody>
          <a:bodyPr/>
          <a:lstStyle>
            <a:lvl1pPr>
              <a:defRPr/>
            </a:lvl1pPr>
            <a:lvl2pPr marL="0" indent="0">
              <a:buNone/>
              <a:defRPr sz="1067">
                <a:latin typeface="+mj-lt"/>
              </a:defRPr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hape 3"/>
          <p:cNvSpPr/>
          <p:nvPr userDrawn="1"/>
        </p:nvSpPr>
        <p:spPr>
          <a:xfrm>
            <a:off x="4901084" y="6556976"/>
            <a:ext cx="936154" cy="138499"/>
          </a:xfrm>
          <a:prstGeom prst="rect">
            <a:avLst/>
          </a:prstGeom>
          <a:ln w="3175">
            <a:miter lim="400000"/>
          </a:ln>
          <a:extLst/>
        </p:spPr>
        <p:txBody>
          <a:bodyPr wrap="none" lIns="0" tIns="0" rIns="0" bIns="0" anchor="ctr">
            <a:spAutoFit/>
          </a:bodyPr>
          <a:lstStyle/>
          <a:p>
            <a:pPr lvl="1" indent="0" algn="r">
              <a:lnSpc>
                <a:spcPct val="90000"/>
              </a:lnSpc>
              <a:defRPr sz="800" spc="78">
                <a:solidFill>
                  <a:srgbClr val="001934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defRPr>
            </a:pPr>
            <a:r>
              <a:rPr sz="1000" spc="78" dirty="0">
                <a:solidFill>
                  <a:srgbClr val="575855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IBM </a:t>
            </a:r>
            <a:r>
              <a:rPr lang="en-US" sz="1000" spc="78" dirty="0">
                <a:solidFill>
                  <a:srgbClr val="575855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Confidential</a:t>
            </a:r>
            <a:endParaRPr sz="1000" spc="78" dirty="0">
              <a:solidFill>
                <a:srgbClr val="01B1F2"/>
              </a:solidFill>
              <a:latin typeface="HelvNeue Roman for IBM"/>
              <a:ea typeface="HelvNeue Bold for IBM"/>
              <a:cs typeface="HelvNeue Bold for IBM"/>
              <a:sym typeface="HelvNeue Bold for IBM"/>
            </a:endParaRPr>
          </a:p>
        </p:txBody>
      </p:sp>
    </p:spTree>
    <p:extLst/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4071" y="422681"/>
            <a:ext cx="9753603" cy="129772"/>
          </a:xfrm>
        </p:spPr>
        <p:txBody>
          <a:bodyPr/>
          <a:lstStyle>
            <a:lvl1pPr>
              <a:defRPr sz="1050" b="1">
                <a:solidFill>
                  <a:srgbClr val="575855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4283" y="601530"/>
            <a:ext cx="5691716" cy="341445"/>
          </a:xfrm>
        </p:spPr>
        <p:txBody>
          <a:bodyPr/>
          <a:lstStyle>
            <a:lvl1pPr>
              <a:defRPr/>
            </a:lvl1pPr>
            <a:lvl2pPr marL="0" indent="0">
              <a:buNone/>
              <a:defRPr sz="1067">
                <a:latin typeface="+mj-lt"/>
              </a:defRPr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hape 3"/>
          <p:cNvSpPr/>
          <p:nvPr userDrawn="1"/>
        </p:nvSpPr>
        <p:spPr>
          <a:xfrm>
            <a:off x="4901084" y="6560945"/>
            <a:ext cx="936154" cy="138499"/>
          </a:xfrm>
          <a:prstGeom prst="rect">
            <a:avLst/>
          </a:prstGeom>
          <a:ln w="3175">
            <a:miter lim="400000"/>
          </a:ln>
          <a:extLst/>
        </p:spPr>
        <p:txBody>
          <a:bodyPr wrap="none" lIns="0" tIns="0" rIns="0" bIns="0" anchor="ctr">
            <a:spAutoFit/>
          </a:bodyPr>
          <a:lstStyle/>
          <a:p>
            <a:pPr lvl="1" indent="0" algn="r">
              <a:lnSpc>
                <a:spcPct val="90000"/>
              </a:lnSpc>
              <a:defRPr sz="800" spc="78">
                <a:solidFill>
                  <a:srgbClr val="001934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defRPr>
            </a:pPr>
            <a:r>
              <a:rPr sz="1000" spc="78" dirty="0">
                <a:solidFill>
                  <a:srgbClr val="575855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IBM </a:t>
            </a:r>
            <a:r>
              <a:rPr lang="en-US" sz="1000" spc="78" dirty="0">
                <a:solidFill>
                  <a:srgbClr val="575855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Confidential</a:t>
            </a:r>
            <a:endParaRPr sz="1000" spc="78" dirty="0">
              <a:solidFill>
                <a:srgbClr val="01B1F2"/>
              </a:solidFill>
              <a:latin typeface="HelvNeue Roman for IBM"/>
              <a:ea typeface="HelvNeue Bold for IBM"/>
              <a:cs typeface="HelvNeue Bold for IBM"/>
              <a:sym typeface="HelvNeue Bold for IBM"/>
            </a:endParaRPr>
          </a:p>
        </p:txBody>
      </p:sp>
    </p:spTree>
    <p:extLst/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 co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98463" y="388938"/>
            <a:ext cx="11415712" cy="6037262"/>
            <a:chOff x="0" y="0"/>
            <a:chExt cx="8561734" cy="4527137"/>
          </a:xfrm>
        </p:grpSpPr>
        <p:sp>
          <p:nvSpPr>
            <p:cNvPr id="6" name="Shape 30"/>
            <p:cNvSpPr>
              <a:spLocks noChangeArrowheads="1"/>
            </p:cNvSpPr>
            <p:nvPr/>
          </p:nvSpPr>
          <p:spPr bwMode="auto">
            <a:xfrm>
              <a:off x="0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7" name="Shape 31"/>
            <p:cNvSpPr>
              <a:spLocks noChangeArrowheads="1"/>
            </p:cNvSpPr>
            <p:nvPr/>
          </p:nvSpPr>
          <p:spPr bwMode="auto">
            <a:xfrm>
              <a:off x="729848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8" name="Shape 32"/>
            <p:cNvSpPr>
              <a:spLocks noChangeArrowheads="1"/>
            </p:cNvSpPr>
            <p:nvPr/>
          </p:nvSpPr>
          <p:spPr bwMode="auto">
            <a:xfrm>
              <a:off x="1447792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9" name="Shape 33"/>
            <p:cNvSpPr>
              <a:spLocks noChangeArrowheads="1"/>
            </p:cNvSpPr>
            <p:nvPr/>
          </p:nvSpPr>
          <p:spPr bwMode="auto">
            <a:xfrm>
              <a:off x="2177640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" name="Shape 34"/>
            <p:cNvSpPr>
              <a:spLocks noChangeArrowheads="1"/>
            </p:cNvSpPr>
            <p:nvPr/>
          </p:nvSpPr>
          <p:spPr bwMode="auto">
            <a:xfrm>
              <a:off x="2901536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" name="Shape 35"/>
            <p:cNvSpPr>
              <a:spLocks noChangeArrowheads="1"/>
            </p:cNvSpPr>
            <p:nvPr/>
          </p:nvSpPr>
          <p:spPr bwMode="auto">
            <a:xfrm>
              <a:off x="3632575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" name="Shape 36"/>
            <p:cNvSpPr>
              <a:spLocks noChangeArrowheads="1"/>
            </p:cNvSpPr>
            <p:nvPr/>
          </p:nvSpPr>
          <p:spPr bwMode="auto">
            <a:xfrm>
              <a:off x="4349327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3" name="Shape 37"/>
            <p:cNvSpPr>
              <a:spLocks noChangeArrowheads="1"/>
            </p:cNvSpPr>
            <p:nvPr/>
          </p:nvSpPr>
          <p:spPr bwMode="auto">
            <a:xfrm>
              <a:off x="5080367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4" name="Shape 38"/>
            <p:cNvSpPr>
              <a:spLocks noChangeArrowheads="1"/>
            </p:cNvSpPr>
            <p:nvPr/>
          </p:nvSpPr>
          <p:spPr bwMode="auto">
            <a:xfrm>
              <a:off x="5804263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5" name="Shape 39"/>
            <p:cNvSpPr>
              <a:spLocks noChangeArrowheads="1"/>
            </p:cNvSpPr>
            <p:nvPr/>
          </p:nvSpPr>
          <p:spPr bwMode="auto">
            <a:xfrm>
              <a:off x="6534112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6" name="Shape 40"/>
            <p:cNvSpPr>
              <a:spLocks noChangeArrowheads="1"/>
            </p:cNvSpPr>
            <p:nvPr/>
          </p:nvSpPr>
          <p:spPr bwMode="auto">
            <a:xfrm>
              <a:off x="7252054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7" name="Shape 41"/>
            <p:cNvSpPr>
              <a:spLocks noChangeArrowheads="1"/>
            </p:cNvSpPr>
            <p:nvPr/>
          </p:nvSpPr>
          <p:spPr bwMode="auto">
            <a:xfrm>
              <a:off x="7981903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18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6457950"/>
            <a:ext cx="4921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0" name="Shape 45"/>
          <p:cNvSpPr/>
          <p:nvPr/>
        </p:nvSpPr>
        <p:spPr>
          <a:xfrm>
            <a:off x="396875" y="393700"/>
            <a:ext cx="11415713" cy="6035675"/>
          </a:xfrm>
          <a:prstGeom prst="rect">
            <a:avLst/>
          </a:prstGeom>
          <a:ln w="3175">
            <a:solidFill>
              <a:srgbClr val="80D8ED"/>
            </a:solidFill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defRPr/>
            </a:pPr>
            <a:endParaRPr sz="2667" dirty="0">
              <a:solidFill>
                <a:srgbClr val="6D6E70"/>
              </a:solidFill>
              <a:sym typeface="Helvetica"/>
            </a:endParaRPr>
          </a:p>
        </p:txBody>
      </p:sp>
      <p:grpSp>
        <p:nvGrpSpPr>
          <p:cNvPr id="21" name="Group 48"/>
          <p:cNvGrpSpPr>
            <a:grpSpLocks/>
          </p:cNvGrpSpPr>
          <p:nvPr/>
        </p:nvGrpSpPr>
        <p:grpSpPr bwMode="auto">
          <a:xfrm>
            <a:off x="5046663" y="393700"/>
            <a:ext cx="187325" cy="6035675"/>
            <a:chOff x="0" y="0"/>
            <a:chExt cx="141262" cy="4527137"/>
          </a:xfrm>
        </p:grpSpPr>
        <p:sp>
          <p:nvSpPr>
            <p:cNvPr id="22" name="Shape 46"/>
            <p:cNvSpPr/>
            <p:nvPr/>
          </p:nvSpPr>
          <p:spPr>
            <a:xfrm flipV="1">
              <a:off x="141262" y="0"/>
              <a:ext cx="0" cy="4527137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45718" tIns="45718" rIns="45718" bIns="45718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3" name="Shape 47"/>
            <p:cNvSpPr/>
            <p:nvPr/>
          </p:nvSpPr>
          <p:spPr>
            <a:xfrm flipV="1">
              <a:off x="0" y="0"/>
              <a:ext cx="0" cy="4527137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45718" tIns="45718" rIns="45718" bIns="45718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1174750" y="393700"/>
            <a:ext cx="188913" cy="6035675"/>
            <a:chOff x="0" y="0"/>
            <a:chExt cx="141262" cy="4527137"/>
          </a:xfrm>
        </p:grpSpPr>
        <p:sp>
          <p:nvSpPr>
            <p:cNvPr id="25" name="Shape 49"/>
            <p:cNvSpPr/>
            <p:nvPr/>
          </p:nvSpPr>
          <p:spPr>
            <a:xfrm flipV="1">
              <a:off x="141262" y="0"/>
              <a:ext cx="0" cy="4527137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45718" tIns="45718" rIns="45718" bIns="45718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" name="Shape 50"/>
            <p:cNvSpPr/>
            <p:nvPr/>
          </p:nvSpPr>
          <p:spPr>
            <a:xfrm flipV="1">
              <a:off x="0" y="0"/>
              <a:ext cx="0" cy="4527137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45718" tIns="45718" rIns="45718" bIns="45718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7" name="Group 54"/>
          <p:cNvGrpSpPr>
            <a:grpSpLocks/>
          </p:cNvGrpSpPr>
          <p:nvPr/>
        </p:nvGrpSpPr>
        <p:grpSpPr bwMode="auto">
          <a:xfrm>
            <a:off x="6013450" y="393700"/>
            <a:ext cx="188913" cy="6035675"/>
            <a:chOff x="0" y="0"/>
            <a:chExt cx="141262" cy="4527137"/>
          </a:xfrm>
        </p:grpSpPr>
        <p:sp>
          <p:nvSpPr>
            <p:cNvPr id="28" name="Shape 52"/>
            <p:cNvSpPr/>
            <p:nvPr/>
          </p:nvSpPr>
          <p:spPr>
            <a:xfrm flipV="1">
              <a:off x="141262" y="0"/>
              <a:ext cx="0" cy="4527137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45718" tIns="45718" rIns="45718" bIns="45718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9" name="Shape 53"/>
            <p:cNvSpPr/>
            <p:nvPr/>
          </p:nvSpPr>
          <p:spPr>
            <a:xfrm flipV="1">
              <a:off x="0" y="0"/>
              <a:ext cx="0" cy="4527137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45718" tIns="45718" rIns="45718" bIns="45718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0" name="Group 57"/>
          <p:cNvGrpSpPr>
            <a:grpSpLocks/>
          </p:cNvGrpSpPr>
          <p:nvPr/>
        </p:nvGrpSpPr>
        <p:grpSpPr bwMode="auto">
          <a:xfrm>
            <a:off x="6981825" y="393700"/>
            <a:ext cx="187325" cy="6035675"/>
            <a:chOff x="0" y="0"/>
            <a:chExt cx="141262" cy="4527137"/>
          </a:xfrm>
        </p:grpSpPr>
        <p:sp>
          <p:nvSpPr>
            <p:cNvPr id="31" name="Shape 55"/>
            <p:cNvSpPr/>
            <p:nvPr/>
          </p:nvSpPr>
          <p:spPr>
            <a:xfrm flipV="1">
              <a:off x="141262" y="0"/>
              <a:ext cx="0" cy="4527137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45718" tIns="45718" rIns="45718" bIns="45718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2" name="Shape 56"/>
            <p:cNvSpPr/>
            <p:nvPr/>
          </p:nvSpPr>
          <p:spPr>
            <a:xfrm flipV="1">
              <a:off x="0" y="0"/>
              <a:ext cx="0" cy="4527137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45718" tIns="45718" rIns="45718" bIns="45718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3" name="Group 60"/>
          <p:cNvGrpSpPr>
            <a:grpSpLocks/>
          </p:cNvGrpSpPr>
          <p:nvPr/>
        </p:nvGrpSpPr>
        <p:grpSpPr bwMode="auto">
          <a:xfrm>
            <a:off x="2143125" y="393700"/>
            <a:ext cx="188913" cy="6035675"/>
            <a:chOff x="0" y="0"/>
            <a:chExt cx="141262" cy="4527137"/>
          </a:xfrm>
        </p:grpSpPr>
        <p:sp>
          <p:nvSpPr>
            <p:cNvPr id="34" name="Shape 58"/>
            <p:cNvSpPr/>
            <p:nvPr/>
          </p:nvSpPr>
          <p:spPr>
            <a:xfrm flipV="1">
              <a:off x="141262" y="0"/>
              <a:ext cx="0" cy="4527137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45718" tIns="45718" rIns="45718" bIns="45718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5" name="Shape 59"/>
            <p:cNvSpPr/>
            <p:nvPr/>
          </p:nvSpPr>
          <p:spPr>
            <a:xfrm flipV="1">
              <a:off x="0" y="0"/>
              <a:ext cx="0" cy="4527137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45718" tIns="45718" rIns="45718" bIns="45718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6" name="Group 63"/>
          <p:cNvGrpSpPr>
            <a:grpSpLocks/>
          </p:cNvGrpSpPr>
          <p:nvPr/>
        </p:nvGrpSpPr>
        <p:grpSpPr bwMode="auto">
          <a:xfrm>
            <a:off x="3111500" y="393700"/>
            <a:ext cx="187325" cy="6035675"/>
            <a:chOff x="0" y="0"/>
            <a:chExt cx="141262" cy="4527137"/>
          </a:xfrm>
        </p:grpSpPr>
        <p:sp>
          <p:nvSpPr>
            <p:cNvPr id="37" name="Shape 61"/>
            <p:cNvSpPr/>
            <p:nvPr/>
          </p:nvSpPr>
          <p:spPr>
            <a:xfrm flipV="1">
              <a:off x="141262" y="0"/>
              <a:ext cx="0" cy="4527137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45718" tIns="45718" rIns="45718" bIns="45718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8" name="Shape 62"/>
            <p:cNvSpPr/>
            <p:nvPr/>
          </p:nvSpPr>
          <p:spPr>
            <a:xfrm flipV="1">
              <a:off x="0" y="0"/>
              <a:ext cx="0" cy="4527137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45718" tIns="45718" rIns="45718" bIns="45718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9" name="Group 66"/>
          <p:cNvGrpSpPr>
            <a:grpSpLocks/>
          </p:cNvGrpSpPr>
          <p:nvPr/>
        </p:nvGrpSpPr>
        <p:grpSpPr bwMode="auto">
          <a:xfrm>
            <a:off x="4078288" y="393700"/>
            <a:ext cx="188912" cy="6035675"/>
            <a:chOff x="0" y="0"/>
            <a:chExt cx="141262" cy="4527137"/>
          </a:xfrm>
        </p:grpSpPr>
        <p:sp>
          <p:nvSpPr>
            <p:cNvPr id="40" name="Shape 64"/>
            <p:cNvSpPr/>
            <p:nvPr/>
          </p:nvSpPr>
          <p:spPr>
            <a:xfrm flipV="1">
              <a:off x="141262" y="0"/>
              <a:ext cx="0" cy="4527137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45718" tIns="45718" rIns="45718" bIns="45718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1" name="Shape 65"/>
            <p:cNvSpPr/>
            <p:nvPr/>
          </p:nvSpPr>
          <p:spPr>
            <a:xfrm flipV="1">
              <a:off x="0" y="0"/>
              <a:ext cx="0" cy="4527137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45718" tIns="45718" rIns="45718" bIns="45718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42" name="Group 69"/>
          <p:cNvGrpSpPr>
            <a:grpSpLocks/>
          </p:cNvGrpSpPr>
          <p:nvPr/>
        </p:nvGrpSpPr>
        <p:grpSpPr bwMode="auto">
          <a:xfrm>
            <a:off x="7948613" y="393700"/>
            <a:ext cx="188912" cy="6035675"/>
            <a:chOff x="0" y="0"/>
            <a:chExt cx="141262" cy="4527137"/>
          </a:xfrm>
        </p:grpSpPr>
        <p:sp>
          <p:nvSpPr>
            <p:cNvPr id="43" name="Shape 67"/>
            <p:cNvSpPr/>
            <p:nvPr/>
          </p:nvSpPr>
          <p:spPr>
            <a:xfrm flipV="1">
              <a:off x="141262" y="0"/>
              <a:ext cx="0" cy="4527137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45718" tIns="45718" rIns="45718" bIns="45718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4" name="Shape 68"/>
            <p:cNvSpPr/>
            <p:nvPr/>
          </p:nvSpPr>
          <p:spPr>
            <a:xfrm flipV="1">
              <a:off x="0" y="0"/>
              <a:ext cx="0" cy="4527137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45718" tIns="45718" rIns="45718" bIns="45718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45" name="Group 72"/>
          <p:cNvGrpSpPr>
            <a:grpSpLocks/>
          </p:cNvGrpSpPr>
          <p:nvPr/>
        </p:nvGrpSpPr>
        <p:grpSpPr bwMode="auto">
          <a:xfrm>
            <a:off x="8916988" y="393700"/>
            <a:ext cx="187325" cy="6035675"/>
            <a:chOff x="0" y="0"/>
            <a:chExt cx="141262" cy="4527137"/>
          </a:xfrm>
        </p:grpSpPr>
        <p:sp>
          <p:nvSpPr>
            <p:cNvPr id="46" name="Shape 70"/>
            <p:cNvSpPr/>
            <p:nvPr/>
          </p:nvSpPr>
          <p:spPr>
            <a:xfrm flipV="1">
              <a:off x="141262" y="0"/>
              <a:ext cx="0" cy="4527137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45718" tIns="45718" rIns="45718" bIns="45718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7" name="Shape 71"/>
            <p:cNvSpPr/>
            <p:nvPr/>
          </p:nvSpPr>
          <p:spPr>
            <a:xfrm flipV="1">
              <a:off x="0" y="0"/>
              <a:ext cx="0" cy="4527137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45718" tIns="45718" rIns="45718" bIns="45718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48" name="Group 75"/>
          <p:cNvGrpSpPr>
            <a:grpSpLocks/>
          </p:cNvGrpSpPr>
          <p:nvPr/>
        </p:nvGrpSpPr>
        <p:grpSpPr bwMode="auto">
          <a:xfrm>
            <a:off x="9883775" y="393700"/>
            <a:ext cx="188913" cy="6035675"/>
            <a:chOff x="0" y="0"/>
            <a:chExt cx="141262" cy="4527137"/>
          </a:xfrm>
        </p:grpSpPr>
        <p:sp>
          <p:nvSpPr>
            <p:cNvPr id="49" name="Shape 73"/>
            <p:cNvSpPr/>
            <p:nvPr/>
          </p:nvSpPr>
          <p:spPr>
            <a:xfrm flipV="1">
              <a:off x="141262" y="0"/>
              <a:ext cx="0" cy="4527137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45718" tIns="45718" rIns="45718" bIns="45718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0" name="Shape 74"/>
            <p:cNvSpPr/>
            <p:nvPr/>
          </p:nvSpPr>
          <p:spPr>
            <a:xfrm flipV="1">
              <a:off x="0" y="0"/>
              <a:ext cx="0" cy="4527137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45718" tIns="45718" rIns="45718" bIns="45718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51" name="Group 78"/>
          <p:cNvGrpSpPr>
            <a:grpSpLocks/>
          </p:cNvGrpSpPr>
          <p:nvPr/>
        </p:nvGrpSpPr>
        <p:grpSpPr bwMode="auto">
          <a:xfrm>
            <a:off x="10852150" y="393700"/>
            <a:ext cx="187325" cy="6035675"/>
            <a:chOff x="0" y="0"/>
            <a:chExt cx="141262" cy="4527137"/>
          </a:xfrm>
        </p:grpSpPr>
        <p:sp>
          <p:nvSpPr>
            <p:cNvPr id="52" name="Shape 76"/>
            <p:cNvSpPr/>
            <p:nvPr/>
          </p:nvSpPr>
          <p:spPr>
            <a:xfrm flipV="1">
              <a:off x="141262" y="0"/>
              <a:ext cx="0" cy="4527137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45718" tIns="45718" rIns="45718" bIns="45718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3" name="Shape 77"/>
            <p:cNvSpPr/>
            <p:nvPr/>
          </p:nvSpPr>
          <p:spPr>
            <a:xfrm flipV="1">
              <a:off x="0" y="0"/>
              <a:ext cx="0" cy="4527137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45718" tIns="45718" rIns="45718" bIns="45718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11606213" y="6267450"/>
            <a:ext cx="246062" cy="236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fld id="{A1074DC7-B1A6-4562-AC45-7DCD3488852B}" type="slidenum">
              <a:rPr lang="en-US" sz="1050">
                <a:solidFill>
                  <a:srgbClr val="FFFFFF">
                    <a:lumMod val="50000"/>
                  </a:srgbClr>
                </a:solidFill>
                <a:sym typeface="Helvetica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sz="1050" dirty="0">
              <a:solidFill>
                <a:srgbClr val="FFFFFF">
                  <a:lumMod val="50000"/>
                </a:srgbClr>
              </a:solidFill>
              <a:sym typeface="Helvetica"/>
            </a:endParaRPr>
          </a:p>
        </p:txBody>
      </p:sp>
      <p:sp>
        <p:nvSpPr>
          <p:cNvPr id="55" name="Shape 3"/>
          <p:cNvSpPr/>
          <p:nvPr userDrawn="1"/>
        </p:nvSpPr>
        <p:spPr>
          <a:xfrm>
            <a:off x="9217903" y="6570469"/>
            <a:ext cx="2594685" cy="138499"/>
          </a:xfrm>
          <a:prstGeom prst="rect">
            <a:avLst/>
          </a:prstGeom>
          <a:ln w="3175">
            <a:miter lim="400000"/>
          </a:ln>
          <a:extLst/>
        </p:spPr>
        <p:txBody>
          <a:bodyPr wrap="none" lIns="0" tIns="0" rIns="0" bIns="0" anchor="ctr">
            <a:spAutoFit/>
          </a:bodyPr>
          <a:lstStyle/>
          <a:p>
            <a:pPr lvl="1" indent="0" algn="r">
              <a:lnSpc>
                <a:spcPct val="90000"/>
              </a:lnSpc>
              <a:defRPr sz="800" spc="78">
                <a:solidFill>
                  <a:srgbClr val="001934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defRPr>
            </a:pPr>
            <a:r>
              <a:rPr sz="1000" spc="78" dirty="0">
                <a:solidFill>
                  <a:srgbClr val="575855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IBM Global Business Services</a:t>
            </a:r>
            <a:r>
              <a:rPr sz="1000" spc="78" dirty="0">
                <a:solidFill>
                  <a:srgbClr val="001934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 </a:t>
            </a:r>
            <a:r>
              <a:rPr sz="1000" spc="78" dirty="0">
                <a:solidFill>
                  <a:srgbClr val="01B1F2"/>
                </a:solidFill>
                <a:latin typeface="HelvNeue Roman for IBM"/>
                <a:ea typeface="HelvNeue Bold for IBM"/>
                <a:cs typeface="HelvNeue Bold for IBM"/>
                <a:sym typeface="HelvNeue Bold for IBM"/>
              </a:rPr>
              <a:t>Methods</a:t>
            </a: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404071" y="422681"/>
            <a:ext cx="9753603" cy="129772"/>
          </a:xfrm>
        </p:spPr>
        <p:txBody>
          <a:bodyPr/>
          <a:lstStyle>
            <a:lvl1pPr>
              <a:defRPr sz="1050" b="1">
                <a:solidFill>
                  <a:srgbClr val="575855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4283" y="601530"/>
            <a:ext cx="5691716" cy="341445"/>
          </a:xfrm>
        </p:spPr>
        <p:txBody>
          <a:bodyPr/>
          <a:lstStyle>
            <a:lvl1pPr>
              <a:defRPr/>
            </a:lvl1pPr>
            <a:lvl2pPr marL="0" indent="0">
              <a:buNone/>
              <a:defRPr sz="1067">
                <a:latin typeface="+mj-lt"/>
              </a:defRPr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</p:spTree>
    <p:extLst/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co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0"/>
          <p:cNvGrpSpPr>
            <a:grpSpLocks/>
          </p:cNvGrpSpPr>
          <p:nvPr/>
        </p:nvGrpSpPr>
        <p:grpSpPr bwMode="auto">
          <a:xfrm>
            <a:off x="398463" y="406400"/>
            <a:ext cx="11406187" cy="6035675"/>
            <a:chOff x="0" y="0"/>
            <a:chExt cx="8555421" cy="4527137"/>
          </a:xfrm>
        </p:grpSpPr>
        <p:sp>
          <p:nvSpPr>
            <p:cNvPr id="6" name="Shape 86"/>
            <p:cNvSpPr>
              <a:spLocks noChangeArrowheads="1"/>
            </p:cNvSpPr>
            <p:nvPr/>
          </p:nvSpPr>
          <p:spPr bwMode="auto">
            <a:xfrm>
              <a:off x="0" y="0"/>
              <a:ext cx="217904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7" name="Shape 87"/>
            <p:cNvSpPr>
              <a:spLocks noChangeArrowheads="1"/>
            </p:cNvSpPr>
            <p:nvPr/>
          </p:nvSpPr>
          <p:spPr bwMode="auto">
            <a:xfrm>
              <a:off x="358410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8" name="Shape 88"/>
            <p:cNvSpPr>
              <a:spLocks noChangeArrowheads="1"/>
            </p:cNvSpPr>
            <p:nvPr/>
          </p:nvSpPr>
          <p:spPr bwMode="auto">
            <a:xfrm>
              <a:off x="728729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9" name="Shape 89"/>
            <p:cNvSpPr>
              <a:spLocks noChangeArrowheads="1"/>
            </p:cNvSpPr>
            <p:nvPr/>
          </p:nvSpPr>
          <p:spPr bwMode="auto">
            <a:xfrm>
              <a:off x="1087139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" name="Shape 90"/>
            <p:cNvSpPr>
              <a:spLocks noChangeArrowheads="1"/>
            </p:cNvSpPr>
            <p:nvPr/>
          </p:nvSpPr>
          <p:spPr bwMode="auto">
            <a:xfrm>
              <a:off x="1452695" y="0"/>
              <a:ext cx="217904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" name="Shape 91"/>
            <p:cNvSpPr>
              <a:spLocks noChangeArrowheads="1"/>
            </p:cNvSpPr>
            <p:nvPr/>
          </p:nvSpPr>
          <p:spPr bwMode="auto">
            <a:xfrm>
              <a:off x="1811106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" name="Shape 92"/>
            <p:cNvSpPr>
              <a:spLocks noChangeArrowheads="1"/>
            </p:cNvSpPr>
            <p:nvPr/>
          </p:nvSpPr>
          <p:spPr bwMode="auto">
            <a:xfrm>
              <a:off x="2181424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3" name="Shape 93"/>
            <p:cNvSpPr>
              <a:spLocks noChangeArrowheads="1"/>
            </p:cNvSpPr>
            <p:nvPr/>
          </p:nvSpPr>
          <p:spPr bwMode="auto">
            <a:xfrm>
              <a:off x="2539835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4" name="Shape 94"/>
            <p:cNvSpPr>
              <a:spLocks noChangeArrowheads="1"/>
            </p:cNvSpPr>
            <p:nvPr/>
          </p:nvSpPr>
          <p:spPr bwMode="auto">
            <a:xfrm>
              <a:off x="2897055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5" name="Shape 95"/>
            <p:cNvSpPr>
              <a:spLocks noChangeArrowheads="1"/>
            </p:cNvSpPr>
            <p:nvPr/>
          </p:nvSpPr>
          <p:spPr bwMode="auto">
            <a:xfrm>
              <a:off x="3268564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6" name="Shape 96"/>
            <p:cNvSpPr>
              <a:spLocks noChangeArrowheads="1"/>
            </p:cNvSpPr>
            <p:nvPr/>
          </p:nvSpPr>
          <p:spPr bwMode="auto">
            <a:xfrm>
              <a:off x="3626975" y="0"/>
              <a:ext cx="217904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7" name="Shape 97"/>
            <p:cNvSpPr>
              <a:spLocks noChangeArrowheads="1"/>
            </p:cNvSpPr>
            <p:nvPr/>
          </p:nvSpPr>
          <p:spPr bwMode="auto">
            <a:xfrm>
              <a:off x="3997293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8" name="Shape 98"/>
            <p:cNvSpPr>
              <a:spLocks noChangeArrowheads="1"/>
            </p:cNvSpPr>
            <p:nvPr/>
          </p:nvSpPr>
          <p:spPr bwMode="auto">
            <a:xfrm>
              <a:off x="4349750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9" name="Shape 99"/>
            <p:cNvSpPr>
              <a:spLocks noChangeArrowheads="1"/>
            </p:cNvSpPr>
            <p:nvPr/>
          </p:nvSpPr>
          <p:spPr bwMode="auto">
            <a:xfrm>
              <a:off x="4721259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0" name="Shape 100"/>
            <p:cNvSpPr>
              <a:spLocks noChangeArrowheads="1"/>
            </p:cNvSpPr>
            <p:nvPr/>
          </p:nvSpPr>
          <p:spPr bwMode="auto">
            <a:xfrm>
              <a:off x="5079670" y="0"/>
              <a:ext cx="217904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1" name="Shape 101"/>
            <p:cNvSpPr>
              <a:spLocks noChangeArrowheads="1"/>
            </p:cNvSpPr>
            <p:nvPr/>
          </p:nvSpPr>
          <p:spPr bwMode="auto">
            <a:xfrm>
              <a:off x="5438080" y="0"/>
              <a:ext cx="21790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2" name="Shape 102"/>
            <p:cNvSpPr>
              <a:spLocks noChangeArrowheads="1"/>
            </p:cNvSpPr>
            <p:nvPr/>
          </p:nvSpPr>
          <p:spPr bwMode="auto">
            <a:xfrm>
              <a:off x="5796491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3" name="Shape 103"/>
            <p:cNvSpPr>
              <a:spLocks noChangeArrowheads="1"/>
            </p:cNvSpPr>
            <p:nvPr/>
          </p:nvSpPr>
          <p:spPr bwMode="auto">
            <a:xfrm>
              <a:off x="6168000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4" name="Shape 104"/>
            <p:cNvSpPr>
              <a:spLocks noChangeArrowheads="1"/>
            </p:cNvSpPr>
            <p:nvPr/>
          </p:nvSpPr>
          <p:spPr bwMode="auto">
            <a:xfrm>
              <a:off x="6525220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5" name="Shape 105"/>
            <p:cNvSpPr>
              <a:spLocks noChangeArrowheads="1"/>
            </p:cNvSpPr>
            <p:nvPr/>
          </p:nvSpPr>
          <p:spPr bwMode="auto">
            <a:xfrm>
              <a:off x="6896729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6" name="Shape 106"/>
            <p:cNvSpPr>
              <a:spLocks noChangeArrowheads="1"/>
            </p:cNvSpPr>
            <p:nvPr/>
          </p:nvSpPr>
          <p:spPr bwMode="auto">
            <a:xfrm>
              <a:off x="7249187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7" name="Shape 107"/>
            <p:cNvSpPr>
              <a:spLocks noChangeArrowheads="1"/>
            </p:cNvSpPr>
            <p:nvPr/>
          </p:nvSpPr>
          <p:spPr bwMode="auto">
            <a:xfrm>
              <a:off x="7620695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8" name="Shape 108"/>
            <p:cNvSpPr>
              <a:spLocks noChangeArrowheads="1"/>
            </p:cNvSpPr>
            <p:nvPr/>
          </p:nvSpPr>
          <p:spPr bwMode="auto">
            <a:xfrm>
              <a:off x="7977916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9" name="Shape 109"/>
            <p:cNvSpPr>
              <a:spLocks noChangeArrowheads="1"/>
            </p:cNvSpPr>
            <p:nvPr/>
          </p:nvSpPr>
          <p:spPr bwMode="auto">
            <a:xfrm>
              <a:off x="8337517" y="0"/>
              <a:ext cx="217904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31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6457950"/>
            <a:ext cx="4921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grpSp>
        <p:nvGrpSpPr>
          <p:cNvPr id="32" name="Group 184"/>
          <p:cNvGrpSpPr>
            <a:grpSpLocks/>
          </p:cNvGrpSpPr>
          <p:nvPr/>
        </p:nvGrpSpPr>
        <p:grpSpPr bwMode="auto">
          <a:xfrm>
            <a:off x="396875" y="401638"/>
            <a:ext cx="11415713" cy="6035675"/>
            <a:chOff x="0" y="0"/>
            <a:chExt cx="8561536" cy="4527138"/>
          </a:xfrm>
        </p:grpSpPr>
        <p:sp>
          <p:nvSpPr>
            <p:cNvPr id="33" name="Shape 114"/>
            <p:cNvSpPr/>
            <p:nvPr/>
          </p:nvSpPr>
          <p:spPr>
            <a:xfrm>
              <a:off x="0" y="0"/>
              <a:ext cx="8561536" cy="4527138"/>
            </a:xfrm>
            <a:prstGeom prst="rect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lIns="0" tIns="0" rIns="0" bIns="0"/>
            <a:lstStyle/>
            <a:p>
              <a:pPr>
                <a:lnSpc>
                  <a:spcPct val="90000"/>
                </a:lnSpc>
                <a:defRPr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667" dirty="0"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grpSp>
          <p:nvGrpSpPr>
            <p:cNvPr id="34" name="Group 117"/>
            <p:cNvGrpSpPr>
              <a:grpSpLocks/>
            </p:cNvGrpSpPr>
            <p:nvPr/>
          </p:nvGrpSpPr>
          <p:grpSpPr bwMode="auto">
            <a:xfrm>
              <a:off x="3487052" y="0"/>
              <a:ext cx="141263" cy="4527138"/>
              <a:chOff x="0" y="0"/>
              <a:chExt cx="141262" cy="4527137"/>
            </a:xfrm>
          </p:grpSpPr>
          <p:sp>
            <p:nvSpPr>
              <p:cNvPr id="101" name="Shape 115"/>
              <p:cNvSpPr/>
              <p:nvPr/>
            </p:nvSpPr>
            <p:spPr>
              <a:xfrm flipV="1">
                <a:off x="140676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102" name="Shape 116"/>
              <p:cNvSpPr/>
              <p:nvPr/>
            </p:nvSpPr>
            <p:spPr>
              <a:xfrm flipV="1">
                <a:off x="187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35" name="Group 120"/>
            <p:cNvGrpSpPr>
              <a:grpSpLocks/>
            </p:cNvGrpSpPr>
            <p:nvPr/>
          </p:nvGrpSpPr>
          <p:grpSpPr bwMode="auto">
            <a:xfrm>
              <a:off x="584891" y="0"/>
              <a:ext cx="141264" cy="4527138"/>
              <a:chOff x="0" y="0"/>
              <a:chExt cx="141262" cy="4527137"/>
            </a:xfrm>
          </p:grpSpPr>
          <p:sp>
            <p:nvSpPr>
              <p:cNvPr id="99" name="Shape 118"/>
              <p:cNvSpPr/>
              <p:nvPr/>
            </p:nvSpPr>
            <p:spPr>
              <a:xfrm flipV="1">
                <a:off x="141368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100" name="Shape 119"/>
              <p:cNvSpPr/>
              <p:nvPr/>
            </p:nvSpPr>
            <p:spPr>
              <a:xfrm flipV="1">
                <a:off x="-310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36" name="Group 123"/>
            <p:cNvGrpSpPr>
              <a:grpSpLocks/>
            </p:cNvGrpSpPr>
            <p:nvPr/>
          </p:nvGrpSpPr>
          <p:grpSpPr bwMode="auto">
            <a:xfrm>
              <a:off x="4212592" y="0"/>
              <a:ext cx="141264" cy="4527138"/>
              <a:chOff x="0" y="0"/>
              <a:chExt cx="141262" cy="4527137"/>
            </a:xfrm>
          </p:grpSpPr>
          <p:sp>
            <p:nvSpPr>
              <p:cNvPr id="97" name="Shape 121"/>
              <p:cNvSpPr/>
              <p:nvPr/>
            </p:nvSpPr>
            <p:spPr>
              <a:xfrm flipV="1">
                <a:off x="141395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8" name="Shape 122"/>
              <p:cNvSpPr/>
              <p:nvPr/>
            </p:nvSpPr>
            <p:spPr>
              <a:xfrm flipV="1">
                <a:off x="-283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37" name="Group 126"/>
            <p:cNvGrpSpPr>
              <a:grpSpLocks/>
            </p:cNvGrpSpPr>
            <p:nvPr/>
          </p:nvGrpSpPr>
          <p:grpSpPr bwMode="auto">
            <a:xfrm>
              <a:off x="4938132" y="0"/>
              <a:ext cx="141264" cy="4527138"/>
              <a:chOff x="0" y="0"/>
              <a:chExt cx="141262" cy="4527137"/>
            </a:xfrm>
          </p:grpSpPr>
          <p:sp>
            <p:nvSpPr>
              <p:cNvPr id="95" name="Shape 124"/>
              <p:cNvSpPr/>
              <p:nvPr/>
            </p:nvSpPr>
            <p:spPr>
              <a:xfrm flipV="1">
                <a:off x="140925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6" name="Shape 125"/>
              <p:cNvSpPr/>
              <p:nvPr/>
            </p:nvSpPr>
            <p:spPr>
              <a:xfrm flipV="1">
                <a:off x="437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38" name="Group 129"/>
            <p:cNvGrpSpPr>
              <a:grpSpLocks/>
            </p:cNvGrpSpPr>
            <p:nvPr/>
          </p:nvGrpSpPr>
          <p:grpSpPr bwMode="auto">
            <a:xfrm>
              <a:off x="1310431" y="0"/>
              <a:ext cx="141264" cy="4527138"/>
              <a:chOff x="0" y="0"/>
              <a:chExt cx="141262" cy="4527137"/>
            </a:xfrm>
          </p:grpSpPr>
          <p:sp>
            <p:nvSpPr>
              <p:cNvPr id="93" name="Shape 127"/>
              <p:cNvSpPr/>
              <p:nvPr/>
            </p:nvSpPr>
            <p:spPr>
              <a:xfrm flipV="1">
                <a:off x="140898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4" name="Shape 128"/>
              <p:cNvSpPr/>
              <p:nvPr/>
            </p:nvSpPr>
            <p:spPr>
              <a:xfrm flipV="1">
                <a:off x="409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39" name="Group 132"/>
            <p:cNvGrpSpPr>
              <a:grpSpLocks/>
            </p:cNvGrpSpPr>
            <p:nvPr/>
          </p:nvGrpSpPr>
          <p:grpSpPr bwMode="auto">
            <a:xfrm>
              <a:off x="2035971" y="0"/>
              <a:ext cx="141264" cy="4527138"/>
              <a:chOff x="0" y="0"/>
              <a:chExt cx="141262" cy="4527137"/>
            </a:xfrm>
          </p:grpSpPr>
          <p:sp>
            <p:nvSpPr>
              <p:cNvPr id="91" name="Shape 130"/>
              <p:cNvSpPr/>
              <p:nvPr/>
            </p:nvSpPr>
            <p:spPr>
              <a:xfrm flipV="1">
                <a:off x="141617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2" name="Shape 131"/>
              <p:cNvSpPr/>
              <p:nvPr/>
            </p:nvSpPr>
            <p:spPr>
              <a:xfrm flipV="1">
                <a:off x="-61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40" name="Group 135"/>
            <p:cNvGrpSpPr>
              <a:grpSpLocks/>
            </p:cNvGrpSpPr>
            <p:nvPr/>
          </p:nvGrpSpPr>
          <p:grpSpPr bwMode="auto">
            <a:xfrm>
              <a:off x="2761512" y="0"/>
              <a:ext cx="141263" cy="4527138"/>
              <a:chOff x="0" y="0"/>
              <a:chExt cx="141262" cy="4527137"/>
            </a:xfrm>
          </p:grpSpPr>
          <p:sp>
            <p:nvSpPr>
              <p:cNvPr id="89" name="Shape 133"/>
              <p:cNvSpPr/>
              <p:nvPr/>
            </p:nvSpPr>
            <p:spPr>
              <a:xfrm flipV="1">
                <a:off x="141147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0" name="Shape 134"/>
              <p:cNvSpPr/>
              <p:nvPr/>
            </p:nvSpPr>
            <p:spPr>
              <a:xfrm flipV="1">
                <a:off x="-532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41" name="Group 138"/>
            <p:cNvGrpSpPr>
              <a:grpSpLocks/>
            </p:cNvGrpSpPr>
            <p:nvPr/>
          </p:nvGrpSpPr>
          <p:grpSpPr bwMode="auto">
            <a:xfrm>
              <a:off x="5663672" y="0"/>
              <a:ext cx="141264" cy="4527138"/>
              <a:chOff x="0" y="0"/>
              <a:chExt cx="141262" cy="4527137"/>
            </a:xfrm>
          </p:grpSpPr>
          <p:sp>
            <p:nvSpPr>
              <p:cNvPr id="87" name="Shape 136"/>
              <p:cNvSpPr/>
              <p:nvPr/>
            </p:nvSpPr>
            <p:spPr>
              <a:xfrm flipV="1">
                <a:off x="141645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88" name="Shape 137"/>
              <p:cNvSpPr/>
              <p:nvPr/>
            </p:nvSpPr>
            <p:spPr>
              <a:xfrm flipV="1">
                <a:off x="-33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42" name="Group 141"/>
            <p:cNvGrpSpPr>
              <a:grpSpLocks/>
            </p:cNvGrpSpPr>
            <p:nvPr/>
          </p:nvGrpSpPr>
          <p:grpSpPr bwMode="auto">
            <a:xfrm>
              <a:off x="6389213" y="0"/>
              <a:ext cx="141263" cy="4527138"/>
              <a:chOff x="0" y="0"/>
              <a:chExt cx="141262" cy="4527137"/>
            </a:xfrm>
          </p:grpSpPr>
          <p:sp>
            <p:nvSpPr>
              <p:cNvPr id="85" name="Shape 139"/>
              <p:cNvSpPr/>
              <p:nvPr/>
            </p:nvSpPr>
            <p:spPr>
              <a:xfrm flipV="1">
                <a:off x="141175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86" name="Shape 140"/>
              <p:cNvSpPr/>
              <p:nvPr/>
            </p:nvSpPr>
            <p:spPr>
              <a:xfrm flipV="1">
                <a:off x="-505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43" name="Group 144"/>
            <p:cNvGrpSpPr>
              <a:grpSpLocks/>
            </p:cNvGrpSpPr>
            <p:nvPr/>
          </p:nvGrpSpPr>
          <p:grpSpPr bwMode="auto">
            <a:xfrm>
              <a:off x="7114753" y="0"/>
              <a:ext cx="141264" cy="4527138"/>
              <a:chOff x="0" y="0"/>
              <a:chExt cx="141262" cy="4527137"/>
            </a:xfrm>
          </p:grpSpPr>
          <p:sp>
            <p:nvSpPr>
              <p:cNvPr id="83" name="Shape 142"/>
              <p:cNvSpPr/>
              <p:nvPr/>
            </p:nvSpPr>
            <p:spPr>
              <a:xfrm flipV="1">
                <a:off x="140703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84" name="Shape 143"/>
              <p:cNvSpPr/>
              <p:nvPr/>
            </p:nvSpPr>
            <p:spPr>
              <a:xfrm flipV="1">
                <a:off x="215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44" name="Group 147"/>
            <p:cNvGrpSpPr>
              <a:grpSpLocks/>
            </p:cNvGrpSpPr>
            <p:nvPr/>
          </p:nvGrpSpPr>
          <p:grpSpPr bwMode="auto">
            <a:xfrm>
              <a:off x="7840293" y="0"/>
              <a:ext cx="141264" cy="4527138"/>
              <a:chOff x="0" y="0"/>
              <a:chExt cx="141262" cy="4527137"/>
            </a:xfrm>
          </p:grpSpPr>
          <p:sp>
            <p:nvSpPr>
              <p:cNvPr id="81" name="Shape 145"/>
              <p:cNvSpPr/>
              <p:nvPr/>
            </p:nvSpPr>
            <p:spPr>
              <a:xfrm flipV="1">
                <a:off x="141423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82" name="Shape 146"/>
              <p:cNvSpPr/>
              <p:nvPr/>
            </p:nvSpPr>
            <p:spPr>
              <a:xfrm flipV="1">
                <a:off x="-255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45" name="Group 150"/>
            <p:cNvGrpSpPr>
              <a:grpSpLocks/>
            </p:cNvGrpSpPr>
            <p:nvPr/>
          </p:nvGrpSpPr>
          <p:grpSpPr bwMode="auto">
            <a:xfrm>
              <a:off x="3124282" y="0"/>
              <a:ext cx="141263" cy="4527138"/>
              <a:chOff x="0" y="0"/>
              <a:chExt cx="141262" cy="4527137"/>
            </a:xfrm>
          </p:grpSpPr>
          <p:sp>
            <p:nvSpPr>
              <p:cNvPr id="79" name="Shape 148"/>
              <p:cNvSpPr/>
              <p:nvPr/>
            </p:nvSpPr>
            <p:spPr>
              <a:xfrm flipV="1">
                <a:off x="141507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80" name="Shape 149"/>
              <p:cNvSpPr/>
              <p:nvPr/>
            </p:nvSpPr>
            <p:spPr>
              <a:xfrm flipV="1">
                <a:off x="-172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46" name="Group 153"/>
            <p:cNvGrpSpPr>
              <a:grpSpLocks/>
            </p:cNvGrpSpPr>
            <p:nvPr/>
          </p:nvGrpSpPr>
          <p:grpSpPr bwMode="auto">
            <a:xfrm>
              <a:off x="3849822" y="0"/>
              <a:ext cx="141264" cy="4527138"/>
              <a:chOff x="0" y="0"/>
              <a:chExt cx="141262" cy="4527137"/>
            </a:xfrm>
          </p:grpSpPr>
          <p:sp>
            <p:nvSpPr>
              <p:cNvPr id="77" name="Shape 151"/>
              <p:cNvSpPr/>
              <p:nvPr/>
            </p:nvSpPr>
            <p:spPr>
              <a:xfrm flipV="1">
                <a:off x="141036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78" name="Shape 152"/>
              <p:cNvSpPr/>
              <p:nvPr/>
            </p:nvSpPr>
            <p:spPr>
              <a:xfrm flipV="1">
                <a:off x="547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47" name="Group 156"/>
            <p:cNvGrpSpPr>
              <a:grpSpLocks/>
            </p:cNvGrpSpPr>
            <p:nvPr/>
          </p:nvGrpSpPr>
          <p:grpSpPr bwMode="auto">
            <a:xfrm>
              <a:off x="4575362" y="0"/>
              <a:ext cx="141264" cy="4527138"/>
              <a:chOff x="0" y="0"/>
              <a:chExt cx="141262" cy="4527137"/>
            </a:xfrm>
          </p:grpSpPr>
          <p:sp>
            <p:nvSpPr>
              <p:cNvPr id="75" name="Shape 154"/>
              <p:cNvSpPr/>
              <p:nvPr/>
            </p:nvSpPr>
            <p:spPr>
              <a:xfrm flipV="1">
                <a:off x="141755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76" name="Shape 155"/>
              <p:cNvSpPr/>
              <p:nvPr/>
            </p:nvSpPr>
            <p:spPr>
              <a:xfrm flipV="1">
                <a:off x="77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48" name="Group 159"/>
            <p:cNvGrpSpPr>
              <a:grpSpLocks/>
            </p:cNvGrpSpPr>
            <p:nvPr/>
          </p:nvGrpSpPr>
          <p:grpSpPr bwMode="auto">
            <a:xfrm>
              <a:off x="947661" y="0"/>
              <a:ext cx="141264" cy="4527138"/>
              <a:chOff x="0" y="0"/>
              <a:chExt cx="141262" cy="4527137"/>
            </a:xfrm>
          </p:grpSpPr>
          <p:sp>
            <p:nvSpPr>
              <p:cNvPr id="73" name="Shape 157"/>
              <p:cNvSpPr/>
              <p:nvPr/>
            </p:nvSpPr>
            <p:spPr>
              <a:xfrm flipV="1">
                <a:off x="141728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74" name="Shape 158"/>
              <p:cNvSpPr/>
              <p:nvPr/>
            </p:nvSpPr>
            <p:spPr>
              <a:xfrm flipV="1">
                <a:off x="49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49" name="Group 162"/>
            <p:cNvGrpSpPr>
              <a:grpSpLocks/>
            </p:cNvGrpSpPr>
            <p:nvPr/>
          </p:nvGrpSpPr>
          <p:grpSpPr bwMode="auto">
            <a:xfrm>
              <a:off x="1673201" y="0"/>
              <a:ext cx="141264" cy="4527138"/>
              <a:chOff x="0" y="0"/>
              <a:chExt cx="141262" cy="4527137"/>
            </a:xfrm>
          </p:grpSpPr>
          <p:sp>
            <p:nvSpPr>
              <p:cNvPr id="71" name="Shape 160"/>
              <p:cNvSpPr/>
              <p:nvPr/>
            </p:nvSpPr>
            <p:spPr>
              <a:xfrm flipV="1">
                <a:off x="141258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72" name="Shape 161"/>
              <p:cNvSpPr/>
              <p:nvPr/>
            </p:nvSpPr>
            <p:spPr>
              <a:xfrm flipV="1">
                <a:off x="-421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50" name="Group 165"/>
            <p:cNvGrpSpPr>
              <a:grpSpLocks/>
            </p:cNvGrpSpPr>
            <p:nvPr/>
          </p:nvGrpSpPr>
          <p:grpSpPr bwMode="auto">
            <a:xfrm>
              <a:off x="2398741" y="0"/>
              <a:ext cx="141264" cy="4527138"/>
              <a:chOff x="0" y="0"/>
              <a:chExt cx="141262" cy="4527137"/>
            </a:xfrm>
          </p:grpSpPr>
          <p:sp>
            <p:nvSpPr>
              <p:cNvPr id="69" name="Shape 163"/>
              <p:cNvSpPr/>
              <p:nvPr/>
            </p:nvSpPr>
            <p:spPr>
              <a:xfrm flipV="1">
                <a:off x="140787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70" name="Shape 164"/>
              <p:cNvSpPr/>
              <p:nvPr/>
            </p:nvSpPr>
            <p:spPr>
              <a:xfrm flipV="1">
                <a:off x="299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51" name="Group 168"/>
            <p:cNvGrpSpPr>
              <a:grpSpLocks/>
            </p:cNvGrpSpPr>
            <p:nvPr/>
          </p:nvGrpSpPr>
          <p:grpSpPr bwMode="auto">
            <a:xfrm>
              <a:off x="5300902" y="0"/>
              <a:ext cx="141264" cy="4527138"/>
              <a:chOff x="0" y="0"/>
              <a:chExt cx="141262" cy="4527137"/>
            </a:xfrm>
          </p:grpSpPr>
          <p:sp>
            <p:nvSpPr>
              <p:cNvPr id="67" name="Shape 166"/>
              <p:cNvSpPr/>
              <p:nvPr/>
            </p:nvSpPr>
            <p:spPr>
              <a:xfrm flipV="1">
                <a:off x="141285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8" name="Shape 167"/>
              <p:cNvSpPr/>
              <p:nvPr/>
            </p:nvSpPr>
            <p:spPr>
              <a:xfrm flipV="1">
                <a:off x="-394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52" name="Group 171"/>
            <p:cNvGrpSpPr>
              <a:grpSpLocks/>
            </p:cNvGrpSpPr>
            <p:nvPr/>
          </p:nvGrpSpPr>
          <p:grpSpPr bwMode="auto">
            <a:xfrm>
              <a:off x="6026443" y="0"/>
              <a:ext cx="141263" cy="4527138"/>
              <a:chOff x="0" y="0"/>
              <a:chExt cx="141262" cy="4527137"/>
            </a:xfrm>
          </p:grpSpPr>
          <p:sp>
            <p:nvSpPr>
              <p:cNvPr id="65" name="Shape 169"/>
              <p:cNvSpPr/>
              <p:nvPr/>
            </p:nvSpPr>
            <p:spPr>
              <a:xfrm flipV="1">
                <a:off x="140814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6" name="Shape 170"/>
              <p:cNvSpPr/>
              <p:nvPr/>
            </p:nvSpPr>
            <p:spPr>
              <a:xfrm flipV="1">
                <a:off x="325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53" name="Group 174"/>
            <p:cNvGrpSpPr>
              <a:grpSpLocks/>
            </p:cNvGrpSpPr>
            <p:nvPr/>
          </p:nvGrpSpPr>
          <p:grpSpPr bwMode="auto">
            <a:xfrm>
              <a:off x="6751983" y="0"/>
              <a:ext cx="141263" cy="4527138"/>
              <a:chOff x="0" y="0"/>
              <a:chExt cx="141262" cy="4527137"/>
            </a:xfrm>
          </p:grpSpPr>
          <p:sp>
            <p:nvSpPr>
              <p:cNvPr id="63" name="Shape 172"/>
              <p:cNvSpPr/>
              <p:nvPr/>
            </p:nvSpPr>
            <p:spPr>
              <a:xfrm flipV="1">
                <a:off x="141534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4" name="Shape 173"/>
              <p:cNvSpPr/>
              <p:nvPr/>
            </p:nvSpPr>
            <p:spPr>
              <a:xfrm flipV="1">
                <a:off x="-145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54" name="Group 177"/>
            <p:cNvGrpSpPr>
              <a:grpSpLocks/>
            </p:cNvGrpSpPr>
            <p:nvPr/>
          </p:nvGrpSpPr>
          <p:grpSpPr bwMode="auto">
            <a:xfrm>
              <a:off x="7477523" y="0"/>
              <a:ext cx="141264" cy="4527138"/>
              <a:chOff x="0" y="0"/>
              <a:chExt cx="141262" cy="4527137"/>
            </a:xfrm>
          </p:grpSpPr>
          <p:sp>
            <p:nvSpPr>
              <p:cNvPr id="61" name="Shape 175"/>
              <p:cNvSpPr/>
              <p:nvPr/>
            </p:nvSpPr>
            <p:spPr>
              <a:xfrm flipV="1">
                <a:off x="141064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2" name="Shape 176"/>
              <p:cNvSpPr/>
              <p:nvPr/>
            </p:nvSpPr>
            <p:spPr>
              <a:xfrm flipV="1">
                <a:off x="576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55" name="Group 180"/>
            <p:cNvGrpSpPr>
              <a:grpSpLocks/>
            </p:cNvGrpSpPr>
            <p:nvPr/>
          </p:nvGrpSpPr>
          <p:grpSpPr bwMode="auto">
            <a:xfrm>
              <a:off x="222121" y="0"/>
              <a:ext cx="141264" cy="4527138"/>
              <a:chOff x="0" y="0"/>
              <a:chExt cx="141262" cy="4527137"/>
            </a:xfrm>
          </p:grpSpPr>
          <p:sp>
            <p:nvSpPr>
              <p:cNvPr id="59" name="Shape 178"/>
              <p:cNvSpPr/>
              <p:nvPr/>
            </p:nvSpPr>
            <p:spPr>
              <a:xfrm flipV="1">
                <a:off x="141008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0" name="Shape 179"/>
              <p:cNvSpPr/>
              <p:nvPr/>
            </p:nvSpPr>
            <p:spPr>
              <a:xfrm flipV="1">
                <a:off x="520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56" name="Group 183"/>
            <p:cNvGrpSpPr>
              <a:grpSpLocks/>
            </p:cNvGrpSpPr>
            <p:nvPr/>
          </p:nvGrpSpPr>
          <p:grpSpPr bwMode="auto">
            <a:xfrm>
              <a:off x="8203063" y="0"/>
              <a:ext cx="141264" cy="4527138"/>
              <a:chOff x="0" y="0"/>
              <a:chExt cx="141262" cy="4527137"/>
            </a:xfrm>
          </p:grpSpPr>
          <p:sp>
            <p:nvSpPr>
              <p:cNvPr id="57" name="Shape 181"/>
              <p:cNvSpPr/>
              <p:nvPr/>
            </p:nvSpPr>
            <p:spPr>
              <a:xfrm flipV="1">
                <a:off x="141784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58" name="Shape 182"/>
              <p:cNvSpPr/>
              <p:nvPr/>
            </p:nvSpPr>
            <p:spPr>
              <a:xfrm flipV="1">
                <a:off x="105" y="0"/>
                <a:ext cx="0" cy="4527137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lIns="45718" tIns="45718" rIns="45718" bIns="45718"/>
              <a:lstStyle/>
              <a:p>
                <a:pPr>
                  <a:lnSpc>
                    <a:spcPct val="90000"/>
                  </a:lnSpc>
                  <a:defRPr>
                    <a:solidFill>
                      <a:srgbClr val="6D6E70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667" dirty="0">
                  <a:solidFill>
                    <a:srgbClr val="6D6E70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sp>
        <p:nvSpPr>
          <p:cNvPr id="103" name="Rectangle 102"/>
          <p:cNvSpPr/>
          <p:nvPr/>
        </p:nvSpPr>
        <p:spPr>
          <a:xfrm>
            <a:off x="11606213" y="6267450"/>
            <a:ext cx="246062" cy="236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fld id="{38488A05-0B5D-416D-9299-3E364387FFD4}" type="slidenum">
              <a:rPr lang="en-US" sz="1050">
                <a:solidFill>
                  <a:srgbClr val="FFFFFF">
                    <a:lumMod val="50000"/>
                  </a:srgbClr>
                </a:solidFill>
                <a:sym typeface="Helvetica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sz="1050" dirty="0">
              <a:solidFill>
                <a:srgbClr val="FFFFFF">
                  <a:lumMod val="50000"/>
                </a:srgbClr>
              </a:solidFill>
              <a:sym typeface="Helvetica"/>
            </a:endParaRPr>
          </a:p>
        </p:txBody>
      </p:sp>
      <p:sp>
        <p:nvSpPr>
          <p:cNvPr id="104" name="Shape 3"/>
          <p:cNvSpPr/>
          <p:nvPr userDrawn="1"/>
        </p:nvSpPr>
        <p:spPr>
          <a:xfrm>
            <a:off x="9217903" y="6570469"/>
            <a:ext cx="2594685" cy="138499"/>
          </a:xfrm>
          <a:prstGeom prst="rect">
            <a:avLst/>
          </a:prstGeom>
          <a:ln w="3175">
            <a:miter lim="400000"/>
          </a:ln>
          <a:extLst/>
        </p:spPr>
        <p:txBody>
          <a:bodyPr wrap="none" lIns="0" tIns="0" rIns="0" bIns="0" anchor="ctr">
            <a:spAutoFit/>
          </a:bodyPr>
          <a:lstStyle/>
          <a:p>
            <a:pPr lvl="1" indent="0" algn="r">
              <a:lnSpc>
                <a:spcPct val="90000"/>
              </a:lnSpc>
              <a:defRPr sz="800" spc="78">
                <a:solidFill>
                  <a:srgbClr val="001934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defRPr>
            </a:pPr>
            <a:r>
              <a:rPr sz="1000" spc="78" dirty="0">
                <a:solidFill>
                  <a:srgbClr val="575855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IBM Global Business Services</a:t>
            </a:r>
            <a:r>
              <a:rPr sz="1000" spc="78" dirty="0">
                <a:solidFill>
                  <a:srgbClr val="001934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 </a:t>
            </a:r>
            <a:r>
              <a:rPr sz="1000" spc="78" dirty="0">
                <a:solidFill>
                  <a:srgbClr val="01B1F2"/>
                </a:solidFill>
                <a:latin typeface="HelvNeue Roman for IBM"/>
                <a:ea typeface="HelvNeue Bold for IBM"/>
                <a:cs typeface="HelvNeue Bold for IBM"/>
                <a:sym typeface="HelvNeue Bold for IBM"/>
              </a:rPr>
              <a:t>Methods</a:t>
            </a: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404071" y="422681"/>
            <a:ext cx="9753603" cy="129772"/>
          </a:xfrm>
        </p:spPr>
        <p:txBody>
          <a:bodyPr/>
          <a:lstStyle>
            <a:lvl1pPr>
              <a:defRPr sz="1050" b="1">
                <a:solidFill>
                  <a:srgbClr val="575855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4283" y="601530"/>
            <a:ext cx="5691716" cy="341445"/>
          </a:xfrm>
        </p:spPr>
        <p:txBody>
          <a:bodyPr/>
          <a:lstStyle>
            <a:lvl1pPr>
              <a:defRPr/>
            </a:lvl1pPr>
            <a:lvl2pPr marL="0" indent="0">
              <a:buNone/>
              <a:defRPr sz="1067">
                <a:latin typeface="+mj-lt"/>
              </a:defRPr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</p:spTree>
    <p:extLst/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2"/>
          <p:cNvSpPr/>
          <p:nvPr userDrawn="1"/>
        </p:nvSpPr>
        <p:spPr>
          <a:xfrm>
            <a:off x="0" y="-7938"/>
            <a:ext cx="12192000" cy="6880226"/>
          </a:xfrm>
          <a:prstGeom prst="rect">
            <a:avLst/>
          </a:prstGeom>
          <a:solidFill>
            <a:srgbClr val="0F133E"/>
          </a:solidFill>
          <a:ln w="3175">
            <a:miter lim="400000"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defRPr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667" dirty="0">
              <a:solidFill>
                <a:srgbClr val="6D6E7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" name="Shape 193"/>
          <p:cNvSpPr/>
          <p:nvPr/>
        </p:nvSpPr>
        <p:spPr>
          <a:xfrm>
            <a:off x="9217903" y="6560944"/>
            <a:ext cx="2594685" cy="138499"/>
          </a:xfrm>
          <a:prstGeom prst="rect">
            <a:avLst/>
          </a:prstGeom>
          <a:ln w="3175">
            <a:miter lim="400000"/>
          </a:ln>
          <a:extLst/>
        </p:spPr>
        <p:txBody>
          <a:bodyPr wrap="none" lIns="0" tIns="0" rIns="0" bIns="0" anchor="ctr">
            <a:spAutoFit/>
          </a:bodyPr>
          <a:lstStyle/>
          <a:p>
            <a:pPr lvl="1" indent="0" algn="r">
              <a:lnSpc>
                <a:spcPct val="90000"/>
              </a:lnSpc>
              <a:defRPr sz="800" spc="78">
                <a:solidFill>
                  <a:srgbClr val="001934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defRPr>
            </a:pPr>
            <a:r>
              <a:rPr sz="1000" spc="78" dirty="0">
                <a:solidFill>
                  <a:srgbClr val="001934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IBM Global Business Services </a:t>
            </a:r>
            <a:r>
              <a:rPr sz="1000" spc="78" dirty="0">
                <a:solidFill>
                  <a:srgbClr val="F32A78"/>
                </a:solidFill>
                <a:latin typeface="HelvNeue Roman for IBM"/>
                <a:ea typeface="HelvNeue Bold for IBM"/>
                <a:cs typeface="HelvNeue Bold for IBM"/>
                <a:sym typeface="HelvNeue Bold for IBM"/>
              </a:rPr>
              <a:t>Methods</a:t>
            </a:r>
          </a:p>
        </p:txBody>
      </p:sp>
      <p:grpSp>
        <p:nvGrpSpPr>
          <p:cNvPr id="8" name="Group 207"/>
          <p:cNvGrpSpPr>
            <a:grpSpLocks/>
          </p:cNvGrpSpPr>
          <p:nvPr/>
        </p:nvGrpSpPr>
        <p:grpSpPr bwMode="auto">
          <a:xfrm>
            <a:off x="398463" y="406400"/>
            <a:ext cx="11415712" cy="6035675"/>
            <a:chOff x="0" y="0"/>
            <a:chExt cx="8561734" cy="4527137"/>
          </a:xfrm>
        </p:grpSpPr>
        <p:sp>
          <p:nvSpPr>
            <p:cNvPr id="9" name="Shape 195"/>
            <p:cNvSpPr>
              <a:spLocks noChangeArrowheads="1"/>
            </p:cNvSpPr>
            <p:nvPr/>
          </p:nvSpPr>
          <p:spPr bwMode="auto">
            <a:xfrm>
              <a:off x="0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" name="Shape 196"/>
            <p:cNvSpPr>
              <a:spLocks noChangeArrowheads="1"/>
            </p:cNvSpPr>
            <p:nvPr/>
          </p:nvSpPr>
          <p:spPr bwMode="auto">
            <a:xfrm>
              <a:off x="729848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" name="Shape 197"/>
            <p:cNvSpPr>
              <a:spLocks noChangeArrowheads="1"/>
            </p:cNvSpPr>
            <p:nvPr/>
          </p:nvSpPr>
          <p:spPr bwMode="auto">
            <a:xfrm>
              <a:off x="1447792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" name="Shape 198"/>
            <p:cNvSpPr>
              <a:spLocks noChangeArrowheads="1"/>
            </p:cNvSpPr>
            <p:nvPr/>
          </p:nvSpPr>
          <p:spPr bwMode="auto">
            <a:xfrm>
              <a:off x="2177640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3" name="Shape 199"/>
            <p:cNvSpPr>
              <a:spLocks noChangeArrowheads="1"/>
            </p:cNvSpPr>
            <p:nvPr/>
          </p:nvSpPr>
          <p:spPr bwMode="auto">
            <a:xfrm>
              <a:off x="2901536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4" name="Shape 200"/>
            <p:cNvSpPr>
              <a:spLocks noChangeArrowheads="1"/>
            </p:cNvSpPr>
            <p:nvPr/>
          </p:nvSpPr>
          <p:spPr bwMode="auto">
            <a:xfrm>
              <a:off x="3632575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5" name="Shape 201"/>
            <p:cNvSpPr>
              <a:spLocks noChangeArrowheads="1"/>
            </p:cNvSpPr>
            <p:nvPr/>
          </p:nvSpPr>
          <p:spPr bwMode="auto">
            <a:xfrm>
              <a:off x="4349327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6" name="Shape 202"/>
            <p:cNvSpPr>
              <a:spLocks noChangeArrowheads="1"/>
            </p:cNvSpPr>
            <p:nvPr/>
          </p:nvSpPr>
          <p:spPr bwMode="auto">
            <a:xfrm>
              <a:off x="5080367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7" name="Shape 203"/>
            <p:cNvSpPr>
              <a:spLocks noChangeArrowheads="1"/>
            </p:cNvSpPr>
            <p:nvPr/>
          </p:nvSpPr>
          <p:spPr bwMode="auto">
            <a:xfrm>
              <a:off x="5804263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8" name="Shape 204"/>
            <p:cNvSpPr>
              <a:spLocks noChangeArrowheads="1"/>
            </p:cNvSpPr>
            <p:nvPr/>
          </p:nvSpPr>
          <p:spPr bwMode="auto">
            <a:xfrm>
              <a:off x="6534112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9" name="Shape 205"/>
            <p:cNvSpPr>
              <a:spLocks noChangeArrowheads="1"/>
            </p:cNvSpPr>
            <p:nvPr/>
          </p:nvSpPr>
          <p:spPr bwMode="auto">
            <a:xfrm>
              <a:off x="7252054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3" name="Shape 206"/>
            <p:cNvSpPr>
              <a:spLocks noChangeArrowheads="1"/>
            </p:cNvSpPr>
            <p:nvPr/>
          </p:nvSpPr>
          <p:spPr bwMode="auto">
            <a:xfrm>
              <a:off x="7981903" y="0"/>
              <a:ext cx="579831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1607800" y="6269038"/>
            <a:ext cx="246063" cy="236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fld id="{3B34CECE-FFDC-4B89-833C-8C146F0B6A1D}" type="slidenum">
              <a:rPr lang="en-US" sz="1050">
                <a:solidFill>
                  <a:srgbClr val="FFFFFF">
                    <a:lumMod val="50000"/>
                  </a:srgbClr>
                </a:solidFill>
                <a:sym typeface="Helvetica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sz="1050" dirty="0">
              <a:solidFill>
                <a:srgbClr val="FFFFFF">
                  <a:lumMod val="50000"/>
                </a:srgbClr>
              </a:solidFill>
              <a:sym typeface="Helvetica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04071" y="422681"/>
            <a:ext cx="9753603" cy="129772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4283" y="601530"/>
            <a:ext cx="5691716" cy="341445"/>
          </a:xfrm>
        </p:spPr>
        <p:txBody>
          <a:bodyPr/>
          <a:lstStyle>
            <a:lvl1pPr>
              <a:defRPr/>
            </a:lvl1pPr>
            <a:lvl2pPr marL="0" indent="0">
              <a:buNone/>
              <a:defRPr sz="1067">
                <a:latin typeface="+mj-lt"/>
              </a:defRPr>
            </a:lvl2pPr>
            <a:lvl3pPr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/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15"/>
          <p:cNvSpPr/>
          <p:nvPr/>
        </p:nvSpPr>
        <p:spPr>
          <a:xfrm>
            <a:off x="0" y="-7938"/>
            <a:ext cx="12192000" cy="6880226"/>
          </a:xfrm>
          <a:prstGeom prst="rect">
            <a:avLst/>
          </a:prstGeom>
          <a:solidFill>
            <a:srgbClr val="0F133E"/>
          </a:solidFill>
          <a:ln w="3175">
            <a:miter lim="400000"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defRPr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667" dirty="0">
              <a:solidFill>
                <a:srgbClr val="6D6E7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" name="Shape 216"/>
          <p:cNvSpPr/>
          <p:nvPr/>
        </p:nvSpPr>
        <p:spPr>
          <a:xfrm>
            <a:off x="9217903" y="6560944"/>
            <a:ext cx="2594685" cy="138499"/>
          </a:xfrm>
          <a:prstGeom prst="rect">
            <a:avLst/>
          </a:prstGeom>
          <a:ln w="3175">
            <a:miter lim="400000"/>
          </a:ln>
          <a:extLst/>
        </p:spPr>
        <p:txBody>
          <a:bodyPr wrap="none" lIns="0" tIns="0" rIns="0" bIns="0" anchor="ctr">
            <a:spAutoFit/>
          </a:bodyPr>
          <a:lstStyle/>
          <a:p>
            <a:pPr lvl="1" indent="0" algn="r">
              <a:lnSpc>
                <a:spcPct val="90000"/>
              </a:lnSpc>
              <a:defRPr sz="800" spc="78">
                <a:solidFill>
                  <a:srgbClr val="001934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defRPr>
            </a:pPr>
            <a:r>
              <a:rPr sz="1000" spc="78" dirty="0">
                <a:solidFill>
                  <a:srgbClr val="001934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IBM Global Business Services </a:t>
            </a:r>
            <a:r>
              <a:rPr sz="1000" spc="78" dirty="0">
                <a:solidFill>
                  <a:srgbClr val="F32A78"/>
                </a:solidFill>
                <a:latin typeface="HelvNeue Roman for IBM"/>
                <a:ea typeface="HelvNeue Bold for IBM"/>
                <a:cs typeface="HelvNeue Bold for IBM"/>
                <a:sym typeface="HelvNeue Bold for IBM"/>
              </a:rPr>
              <a:t>Methods</a:t>
            </a:r>
          </a:p>
        </p:txBody>
      </p:sp>
      <p:grpSp>
        <p:nvGrpSpPr>
          <p:cNvPr id="8" name="Group 242"/>
          <p:cNvGrpSpPr>
            <a:grpSpLocks/>
          </p:cNvGrpSpPr>
          <p:nvPr/>
        </p:nvGrpSpPr>
        <p:grpSpPr bwMode="auto">
          <a:xfrm>
            <a:off x="398463" y="406400"/>
            <a:ext cx="11406187" cy="6035675"/>
            <a:chOff x="0" y="0"/>
            <a:chExt cx="8555421" cy="4527137"/>
          </a:xfrm>
        </p:grpSpPr>
        <p:sp>
          <p:nvSpPr>
            <p:cNvPr id="9" name="Shape 218"/>
            <p:cNvSpPr>
              <a:spLocks noChangeArrowheads="1"/>
            </p:cNvSpPr>
            <p:nvPr/>
          </p:nvSpPr>
          <p:spPr bwMode="auto">
            <a:xfrm>
              <a:off x="0" y="0"/>
              <a:ext cx="217904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" name="Shape 219"/>
            <p:cNvSpPr>
              <a:spLocks noChangeArrowheads="1"/>
            </p:cNvSpPr>
            <p:nvPr/>
          </p:nvSpPr>
          <p:spPr bwMode="auto">
            <a:xfrm>
              <a:off x="358410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" name="Shape 220"/>
            <p:cNvSpPr>
              <a:spLocks noChangeArrowheads="1"/>
            </p:cNvSpPr>
            <p:nvPr/>
          </p:nvSpPr>
          <p:spPr bwMode="auto">
            <a:xfrm>
              <a:off x="728729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" name="Shape 221"/>
            <p:cNvSpPr>
              <a:spLocks noChangeArrowheads="1"/>
            </p:cNvSpPr>
            <p:nvPr/>
          </p:nvSpPr>
          <p:spPr bwMode="auto">
            <a:xfrm>
              <a:off x="1087139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3" name="Shape 222"/>
            <p:cNvSpPr>
              <a:spLocks noChangeArrowheads="1"/>
            </p:cNvSpPr>
            <p:nvPr/>
          </p:nvSpPr>
          <p:spPr bwMode="auto">
            <a:xfrm>
              <a:off x="1452695" y="0"/>
              <a:ext cx="217904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4" name="Shape 223"/>
            <p:cNvSpPr>
              <a:spLocks noChangeArrowheads="1"/>
            </p:cNvSpPr>
            <p:nvPr/>
          </p:nvSpPr>
          <p:spPr bwMode="auto">
            <a:xfrm>
              <a:off x="1811106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5" name="Shape 224"/>
            <p:cNvSpPr>
              <a:spLocks noChangeArrowheads="1"/>
            </p:cNvSpPr>
            <p:nvPr/>
          </p:nvSpPr>
          <p:spPr bwMode="auto">
            <a:xfrm>
              <a:off x="2181424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6" name="Shape 225"/>
            <p:cNvSpPr>
              <a:spLocks noChangeArrowheads="1"/>
            </p:cNvSpPr>
            <p:nvPr/>
          </p:nvSpPr>
          <p:spPr bwMode="auto">
            <a:xfrm>
              <a:off x="2539835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7" name="Shape 226"/>
            <p:cNvSpPr>
              <a:spLocks noChangeArrowheads="1"/>
            </p:cNvSpPr>
            <p:nvPr/>
          </p:nvSpPr>
          <p:spPr bwMode="auto">
            <a:xfrm>
              <a:off x="2897055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8" name="Shape 227"/>
            <p:cNvSpPr>
              <a:spLocks noChangeArrowheads="1"/>
            </p:cNvSpPr>
            <p:nvPr/>
          </p:nvSpPr>
          <p:spPr bwMode="auto">
            <a:xfrm>
              <a:off x="3268564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9" name="Shape 228"/>
            <p:cNvSpPr>
              <a:spLocks noChangeArrowheads="1"/>
            </p:cNvSpPr>
            <p:nvPr/>
          </p:nvSpPr>
          <p:spPr bwMode="auto">
            <a:xfrm>
              <a:off x="3626975" y="0"/>
              <a:ext cx="217904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0" name="Shape 229"/>
            <p:cNvSpPr>
              <a:spLocks noChangeArrowheads="1"/>
            </p:cNvSpPr>
            <p:nvPr/>
          </p:nvSpPr>
          <p:spPr bwMode="auto">
            <a:xfrm>
              <a:off x="3997293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1" name="Shape 230"/>
            <p:cNvSpPr>
              <a:spLocks noChangeArrowheads="1"/>
            </p:cNvSpPr>
            <p:nvPr/>
          </p:nvSpPr>
          <p:spPr bwMode="auto">
            <a:xfrm>
              <a:off x="4349750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2" name="Shape 231"/>
            <p:cNvSpPr>
              <a:spLocks noChangeArrowheads="1"/>
            </p:cNvSpPr>
            <p:nvPr/>
          </p:nvSpPr>
          <p:spPr bwMode="auto">
            <a:xfrm>
              <a:off x="4721259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3" name="Shape 232"/>
            <p:cNvSpPr>
              <a:spLocks noChangeArrowheads="1"/>
            </p:cNvSpPr>
            <p:nvPr/>
          </p:nvSpPr>
          <p:spPr bwMode="auto">
            <a:xfrm>
              <a:off x="5079670" y="0"/>
              <a:ext cx="217904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4" name="Shape 233"/>
            <p:cNvSpPr>
              <a:spLocks noChangeArrowheads="1"/>
            </p:cNvSpPr>
            <p:nvPr/>
          </p:nvSpPr>
          <p:spPr bwMode="auto">
            <a:xfrm>
              <a:off x="5438080" y="0"/>
              <a:ext cx="21790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5" name="Shape 234"/>
            <p:cNvSpPr>
              <a:spLocks noChangeArrowheads="1"/>
            </p:cNvSpPr>
            <p:nvPr/>
          </p:nvSpPr>
          <p:spPr bwMode="auto">
            <a:xfrm>
              <a:off x="5796491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6" name="Shape 235"/>
            <p:cNvSpPr>
              <a:spLocks noChangeArrowheads="1"/>
            </p:cNvSpPr>
            <p:nvPr/>
          </p:nvSpPr>
          <p:spPr bwMode="auto">
            <a:xfrm>
              <a:off x="6168000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7" name="Shape 236"/>
            <p:cNvSpPr>
              <a:spLocks noChangeArrowheads="1"/>
            </p:cNvSpPr>
            <p:nvPr/>
          </p:nvSpPr>
          <p:spPr bwMode="auto">
            <a:xfrm>
              <a:off x="6525220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8" name="Shape 237"/>
            <p:cNvSpPr>
              <a:spLocks noChangeArrowheads="1"/>
            </p:cNvSpPr>
            <p:nvPr/>
          </p:nvSpPr>
          <p:spPr bwMode="auto">
            <a:xfrm>
              <a:off x="6896729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9" name="Shape 238"/>
            <p:cNvSpPr>
              <a:spLocks noChangeArrowheads="1"/>
            </p:cNvSpPr>
            <p:nvPr/>
          </p:nvSpPr>
          <p:spPr bwMode="auto">
            <a:xfrm>
              <a:off x="7249187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0" name="Shape 239"/>
            <p:cNvSpPr>
              <a:spLocks noChangeArrowheads="1"/>
            </p:cNvSpPr>
            <p:nvPr/>
          </p:nvSpPr>
          <p:spPr bwMode="auto">
            <a:xfrm>
              <a:off x="7620695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1" name="Shape 240"/>
            <p:cNvSpPr>
              <a:spLocks noChangeArrowheads="1"/>
            </p:cNvSpPr>
            <p:nvPr/>
          </p:nvSpPr>
          <p:spPr bwMode="auto">
            <a:xfrm>
              <a:off x="7977916" y="0"/>
              <a:ext cx="219095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5" name="Shape 241"/>
            <p:cNvSpPr>
              <a:spLocks noChangeArrowheads="1"/>
            </p:cNvSpPr>
            <p:nvPr/>
          </p:nvSpPr>
          <p:spPr bwMode="auto">
            <a:xfrm>
              <a:off x="8337517" y="0"/>
              <a:ext cx="217904" cy="4527137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6789" tIns="26789" rIns="26789" bIns="26789" anchor="ctr"/>
            <a:lstStyle>
              <a:lvl1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1pPr>
              <a:lvl2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2pPr>
              <a:lvl3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3pPr>
              <a:lvl4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4pPr>
              <a:lvl5pPr defTabSz="409575">
                <a:lnSpc>
                  <a:spcPct val="90000"/>
                </a:lnSpc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5pPr>
              <a:lvl6pPr marL="4572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6pPr>
              <a:lvl7pPr marL="9144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7pPr>
              <a:lvl8pPr marL="13716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8pPr>
              <a:lvl9pPr marL="1828800" defTabSz="40957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6D6E7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600" kern="12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1607800" y="6269038"/>
            <a:ext cx="246063" cy="236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fld id="{32A54416-74BF-4E50-A374-9C7B9B30B18F}" type="slidenum">
              <a:rPr lang="en-US" sz="1050">
                <a:solidFill>
                  <a:srgbClr val="FFFFFF">
                    <a:lumMod val="50000"/>
                  </a:srgbClr>
                </a:solidFill>
                <a:sym typeface="Helvetica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sz="1050" dirty="0">
              <a:solidFill>
                <a:srgbClr val="FFFFFF">
                  <a:lumMod val="50000"/>
                </a:srgbClr>
              </a:solidFill>
              <a:sym typeface="Helvetica"/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04071" y="422681"/>
            <a:ext cx="9753603" cy="129772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4283" y="601530"/>
            <a:ext cx="5691716" cy="341445"/>
          </a:xfrm>
        </p:spPr>
        <p:txBody>
          <a:bodyPr/>
          <a:lstStyle>
            <a:lvl1pPr>
              <a:defRPr/>
            </a:lvl1pPr>
            <a:lvl2pPr marL="0" indent="0">
              <a:buNone/>
              <a:defRPr sz="1067">
                <a:latin typeface="+mj-lt"/>
              </a:defRPr>
            </a:lvl2pPr>
            <a:lvl3pPr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/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0"/>
          <p:cNvSpPr/>
          <p:nvPr/>
        </p:nvSpPr>
        <p:spPr>
          <a:xfrm>
            <a:off x="0" y="0"/>
            <a:ext cx="12192000" cy="6880226"/>
          </a:xfrm>
          <a:prstGeom prst="rect">
            <a:avLst/>
          </a:prstGeom>
          <a:solidFill>
            <a:srgbClr val="0F133E"/>
          </a:solidFill>
          <a:ln w="3175">
            <a:miter lim="400000"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defRPr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667" dirty="0">
              <a:solidFill>
                <a:srgbClr val="6D6E7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1263" y="85"/>
            <a:ext cx="5453062" cy="3562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607800" y="6269038"/>
            <a:ext cx="246063" cy="236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fld id="{6874B558-EF62-40BF-8443-B07AE5236DFB}" type="slidenum">
              <a:rPr lang="en-US" sz="1050">
                <a:solidFill>
                  <a:srgbClr val="FFFFFF">
                    <a:lumMod val="50000"/>
                  </a:srgbClr>
                </a:solidFill>
                <a:sym typeface="Helvetica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sz="1050" dirty="0">
              <a:solidFill>
                <a:srgbClr val="FFFFFF">
                  <a:lumMod val="50000"/>
                </a:srgbClr>
              </a:solidFill>
              <a:sym typeface="Helvetica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04071" y="422681"/>
            <a:ext cx="9753603" cy="129772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4283" y="601530"/>
            <a:ext cx="5691716" cy="341445"/>
          </a:xfrm>
        </p:spPr>
        <p:txBody>
          <a:bodyPr/>
          <a:lstStyle>
            <a:lvl1pPr>
              <a:defRPr/>
            </a:lvl1pPr>
            <a:lvl2pPr marL="0" indent="0">
              <a:buNone/>
              <a:defRPr sz="1067">
                <a:latin typeface="+mj-lt"/>
              </a:defRPr>
            </a:lvl2pPr>
            <a:lvl3pPr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Shape 3"/>
          <p:cNvSpPr/>
          <p:nvPr userDrawn="1"/>
        </p:nvSpPr>
        <p:spPr>
          <a:xfrm>
            <a:off x="9217903" y="6570469"/>
            <a:ext cx="2594685" cy="138499"/>
          </a:xfrm>
          <a:prstGeom prst="rect">
            <a:avLst/>
          </a:prstGeom>
          <a:ln w="3175">
            <a:miter lim="400000"/>
          </a:ln>
          <a:extLst/>
        </p:spPr>
        <p:txBody>
          <a:bodyPr wrap="none" lIns="0" tIns="0" rIns="0" bIns="0" anchor="ctr">
            <a:spAutoFit/>
          </a:bodyPr>
          <a:lstStyle/>
          <a:p>
            <a:pPr lvl="1" indent="0" algn="r">
              <a:lnSpc>
                <a:spcPct val="90000"/>
              </a:lnSpc>
              <a:defRPr sz="800" spc="78">
                <a:solidFill>
                  <a:srgbClr val="001934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defRPr>
            </a:pPr>
            <a:r>
              <a:rPr sz="1000" spc="78" dirty="0">
                <a:solidFill>
                  <a:srgbClr val="001934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IBM Global Business Services </a:t>
            </a:r>
            <a:r>
              <a:rPr sz="1000" spc="78" dirty="0">
                <a:solidFill>
                  <a:srgbClr val="7D7D7D"/>
                </a:solidFill>
                <a:latin typeface="HelvNeue Roman for IBM"/>
                <a:ea typeface="HelvNeue Bold for IBM"/>
                <a:cs typeface="HelvNeue Bold for IBM"/>
                <a:sym typeface="HelvNeue Bold for IBM"/>
              </a:rPr>
              <a:t>Methods</a:t>
            </a:r>
          </a:p>
        </p:txBody>
      </p:sp>
    </p:spTree>
    <p:extLst/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2 co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42"/>
          <p:cNvGrpSpPr/>
          <p:nvPr/>
        </p:nvGrpSpPr>
        <p:grpSpPr>
          <a:xfrm>
            <a:off x="398463" y="388937"/>
            <a:ext cx="11415712" cy="6037264"/>
            <a:chOff x="0" y="0"/>
            <a:chExt cx="11415710" cy="6037262"/>
          </a:xfrm>
        </p:grpSpPr>
        <p:sp>
          <p:nvSpPr>
            <p:cNvPr id="43" name="Shape 30"/>
            <p:cNvSpPr/>
            <p:nvPr/>
          </p:nvSpPr>
          <p:spPr>
            <a:xfrm>
              <a:off x="0" y="-1"/>
              <a:ext cx="773113" cy="6037264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4" name="Shape 31"/>
            <p:cNvSpPr/>
            <p:nvPr/>
          </p:nvSpPr>
          <p:spPr>
            <a:xfrm>
              <a:off x="973136" y="-1"/>
              <a:ext cx="773113" cy="6037264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5" name="Shape 32"/>
            <p:cNvSpPr/>
            <p:nvPr/>
          </p:nvSpPr>
          <p:spPr>
            <a:xfrm>
              <a:off x="1930400" y="-1"/>
              <a:ext cx="773113" cy="6037264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6" name="Shape 33"/>
            <p:cNvSpPr/>
            <p:nvPr/>
          </p:nvSpPr>
          <p:spPr>
            <a:xfrm>
              <a:off x="2903536" y="-1"/>
              <a:ext cx="773113" cy="6037264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7" name="Shape 34"/>
            <p:cNvSpPr/>
            <p:nvPr/>
          </p:nvSpPr>
          <p:spPr>
            <a:xfrm>
              <a:off x="3868737" y="-1"/>
              <a:ext cx="773113" cy="6037264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8" name="Shape 35"/>
            <p:cNvSpPr/>
            <p:nvPr/>
          </p:nvSpPr>
          <p:spPr>
            <a:xfrm>
              <a:off x="4843461" y="-1"/>
              <a:ext cx="773113" cy="6037264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9" name="Shape 36"/>
            <p:cNvSpPr/>
            <p:nvPr/>
          </p:nvSpPr>
          <p:spPr>
            <a:xfrm>
              <a:off x="5799136" y="-1"/>
              <a:ext cx="773113" cy="6037264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0" name="Shape 37"/>
            <p:cNvSpPr/>
            <p:nvPr/>
          </p:nvSpPr>
          <p:spPr>
            <a:xfrm>
              <a:off x="6773862" y="-1"/>
              <a:ext cx="773113" cy="6037264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1" name="Shape 38"/>
            <p:cNvSpPr/>
            <p:nvPr/>
          </p:nvSpPr>
          <p:spPr>
            <a:xfrm>
              <a:off x="7739062" y="-1"/>
              <a:ext cx="773113" cy="6037264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2" name="Shape 39"/>
            <p:cNvSpPr/>
            <p:nvPr/>
          </p:nvSpPr>
          <p:spPr>
            <a:xfrm>
              <a:off x="8712199" y="-1"/>
              <a:ext cx="773113" cy="6037264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3" name="Shape 40"/>
            <p:cNvSpPr/>
            <p:nvPr/>
          </p:nvSpPr>
          <p:spPr>
            <a:xfrm>
              <a:off x="9669461" y="-1"/>
              <a:ext cx="773113" cy="6037264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4" name="Shape 41"/>
            <p:cNvSpPr/>
            <p:nvPr/>
          </p:nvSpPr>
          <p:spPr>
            <a:xfrm>
              <a:off x="10642599" y="-1"/>
              <a:ext cx="773113" cy="6037264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56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113" y="6457950"/>
            <a:ext cx="492126" cy="198438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44"/>
          <p:cNvSpPr/>
          <p:nvPr/>
        </p:nvSpPr>
        <p:spPr>
          <a:xfrm>
            <a:off x="9240584" y="6528594"/>
            <a:ext cx="257200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 algn="r">
              <a:lnSpc>
                <a:spcPct val="90000"/>
              </a:lnSpc>
              <a:defRPr sz="1000" spc="78">
                <a:solidFill>
                  <a:srgbClr val="575855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defRPr>
            </a:pPr>
            <a:r>
              <a:t>IBM Global Business Services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1B1F2"/>
                </a:solidFill>
                <a:latin typeface="HelvNeue Bold for IBM"/>
                <a:ea typeface="HelvNeue Bold for IBM"/>
                <a:cs typeface="HelvNeue Bold for IBM"/>
                <a:sym typeface="HelvNeue Bold for IBM"/>
              </a:rPr>
              <a:t>Methods</a:t>
            </a:r>
          </a:p>
        </p:txBody>
      </p:sp>
      <p:sp>
        <p:nvSpPr>
          <p:cNvPr id="58" name="Shape 45"/>
          <p:cNvSpPr/>
          <p:nvPr/>
        </p:nvSpPr>
        <p:spPr>
          <a:xfrm>
            <a:off x="396874" y="393700"/>
            <a:ext cx="11415715" cy="6035675"/>
          </a:xfrm>
          <a:prstGeom prst="rect">
            <a:avLst/>
          </a:prstGeom>
          <a:ln w="3175">
            <a:solidFill>
              <a:srgbClr val="80D8ED"/>
            </a:solidFill>
          </a:ln>
        </p:spPr>
        <p:txBody>
          <a:bodyPr lIns="26788" tIns="26788" rIns="26788" bIns="26788"/>
          <a:lstStyle/>
          <a:p>
            <a:pPr>
              <a:lnSpc>
                <a:spcPct val="90000"/>
              </a:lnSpc>
              <a:defRPr sz="2600">
                <a:solidFill>
                  <a:srgbClr val="6D6E70"/>
                </a:solidFill>
              </a:defRPr>
            </a:pPr>
            <a:endParaRPr/>
          </a:p>
        </p:txBody>
      </p:sp>
      <p:grpSp>
        <p:nvGrpSpPr>
          <p:cNvPr id="61" name="Group 48"/>
          <p:cNvGrpSpPr/>
          <p:nvPr/>
        </p:nvGrpSpPr>
        <p:grpSpPr>
          <a:xfrm>
            <a:off x="5046662" y="393699"/>
            <a:ext cx="187326" cy="6035676"/>
            <a:chOff x="0" y="0"/>
            <a:chExt cx="187324" cy="6035675"/>
          </a:xfrm>
        </p:grpSpPr>
        <p:sp>
          <p:nvSpPr>
            <p:cNvPr id="59" name="Shape 46"/>
            <p:cNvSpPr/>
            <p:nvPr/>
          </p:nvSpPr>
          <p:spPr>
            <a:xfrm flipV="1">
              <a:off x="187324" y="-1"/>
              <a:ext cx="1" cy="6035676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1B1F2"/>
                  </a:solidFill>
                </a:defRPr>
              </a:pPr>
              <a:endParaRPr/>
            </a:p>
          </p:txBody>
        </p:sp>
        <p:sp>
          <p:nvSpPr>
            <p:cNvPr id="60" name="Shape 47"/>
            <p:cNvSpPr/>
            <p:nvPr/>
          </p:nvSpPr>
          <p:spPr>
            <a:xfrm flipV="1">
              <a:off x="0" y="-1"/>
              <a:ext cx="1" cy="6035676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1B1F2"/>
                  </a:solidFill>
                </a:defRPr>
              </a:pPr>
              <a:endParaRPr/>
            </a:p>
          </p:txBody>
        </p:sp>
      </p:grpSp>
      <p:grpSp>
        <p:nvGrpSpPr>
          <p:cNvPr id="64" name="Group 51"/>
          <p:cNvGrpSpPr/>
          <p:nvPr/>
        </p:nvGrpSpPr>
        <p:grpSpPr>
          <a:xfrm>
            <a:off x="1174750" y="393699"/>
            <a:ext cx="188913" cy="6035676"/>
            <a:chOff x="0" y="0"/>
            <a:chExt cx="188912" cy="6035675"/>
          </a:xfrm>
        </p:grpSpPr>
        <p:sp>
          <p:nvSpPr>
            <p:cNvPr id="62" name="Shape 49"/>
            <p:cNvSpPr/>
            <p:nvPr/>
          </p:nvSpPr>
          <p:spPr>
            <a:xfrm flipV="1">
              <a:off x="188912" y="-1"/>
              <a:ext cx="1" cy="6035676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1B1F2"/>
                  </a:solidFill>
                </a:defRPr>
              </a:pPr>
              <a:endParaRPr/>
            </a:p>
          </p:txBody>
        </p:sp>
        <p:sp>
          <p:nvSpPr>
            <p:cNvPr id="63" name="Shape 50"/>
            <p:cNvSpPr/>
            <p:nvPr/>
          </p:nvSpPr>
          <p:spPr>
            <a:xfrm flipV="1">
              <a:off x="0" y="-1"/>
              <a:ext cx="1" cy="6035676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1B1F2"/>
                  </a:solidFill>
                </a:defRPr>
              </a:pPr>
              <a:endParaRPr/>
            </a:p>
          </p:txBody>
        </p:sp>
      </p:grpSp>
      <p:grpSp>
        <p:nvGrpSpPr>
          <p:cNvPr id="67" name="Group 54"/>
          <p:cNvGrpSpPr/>
          <p:nvPr/>
        </p:nvGrpSpPr>
        <p:grpSpPr>
          <a:xfrm>
            <a:off x="6013450" y="393699"/>
            <a:ext cx="188913" cy="6035676"/>
            <a:chOff x="0" y="0"/>
            <a:chExt cx="188912" cy="6035675"/>
          </a:xfrm>
        </p:grpSpPr>
        <p:sp>
          <p:nvSpPr>
            <p:cNvPr id="65" name="Shape 52"/>
            <p:cNvSpPr/>
            <p:nvPr/>
          </p:nvSpPr>
          <p:spPr>
            <a:xfrm flipV="1">
              <a:off x="188912" y="-1"/>
              <a:ext cx="1" cy="6035676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1B1F2"/>
                  </a:solidFill>
                </a:defRPr>
              </a:pPr>
              <a:endParaRPr/>
            </a:p>
          </p:txBody>
        </p:sp>
        <p:sp>
          <p:nvSpPr>
            <p:cNvPr id="66" name="Shape 53"/>
            <p:cNvSpPr/>
            <p:nvPr/>
          </p:nvSpPr>
          <p:spPr>
            <a:xfrm flipV="1">
              <a:off x="0" y="-1"/>
              <a:ext cx="1" cy="6035676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1B1F2"/>
                  </a:solidFill>
                </a:defRPr>
              </a:pPr>
              <a:endParaRPr/>
            </a:p>
          </p:txBody>
        </p:sp>
      </p:grpSp>
      <p:grpSp>
        <p:nvGrpSpPr>
          <p:cNvPr id="70" name="Group 57"/>
          <p:cNvGrpSpPr/>
          <p:nvPr/>
        </p:nvGrpSpPr>
        <p:grpSpPr>
          <a:xfrm>
            <a:off x="6981825" y="393699"/>
            <a:ext cx="187325" cy="6035676"/>
            <a:chOff x="0" y="0"/>
            <a:chExt cx="187324" cy="6035675"/>
          </a:xfrm>
        </p:grpSpPr>
        <p:sp>
          <p:nvSpPr>
            <p:cNvPr id="68" name="Shape 55"/>
            <p:cNvSpPr/>
            <p:nvPr/>
          </p:nvSpPr>
          <p:spPr>
            <a:xfrm flipV="1">
              <a:off x="187324" y="-1"/>
              <a:ext cx="1" cy="6035676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1B1F2"/>
                  </a:solidFill>
                </a:defRPr>
              </a:pPr>
              <a:endParaRPr/>
            </a:p>
          </p:txBody>
        </p:sp>
        <p:sp>
          <p:nvSpPr>
            <p:cNvPr id="69" name="Shape 56"/>
            <p:cNvSpPr/>
            <p:nvPr/>
          </p:nvSpPr>
          <p:spPr>
            <a:xfrm flipV="1">
              <a:off x="0" y="-1"/>
              <a:ext cx="1" cy="6035676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1B1F2"/>
                  </a:solidFill>
                </a:defRPr>
              </a:pPr>
              <a:endParaRPr/>
            </a:p>
          </p:txBody>
        </p:sp>
      </p:grpSp>
      <p:grpSp>
        <p:nvGrpSpPr>
          <p:cNvPr id="73" name="Group 60"/>
          <p:cNvGrpSpPr/>
          <p:nvPr/>
        </p:nvGrpSpPr>
        <p:grpSpPr>
          <a:xfrm>
            <a:off x="2143125" y="393699"/>
            <a:ext cx="188913" cy="6035676"/>
            <a:chOff x="0" y="0"/>
            <a:chExt cx="188912" cy="6035675"/>
          </a:xfrm>
        </p:grpSpPr>
        <p:sp>
          <p:nvSpPr>
            <p:cNvPr id="71" name="Shape 58"/>
            <p:cNvSpPr/>
            <p:nvPr/>
          </p:nvSpPr>
          <p:spPr>
            <a:xfrm flipV="1">
              <a:off x="188912" y="-1"/>
              <a:ext cx="1" cy="6035676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1B1F2"/>
                  </a:solidFill>
                </a:defRPr>
              </a:pPr>
              <a:endParaRPr/>
            </a:p>
          </p:txBody>
        </p:sp>
        <p:sp>
          <p:nvSpPr>
            <p:cNvPr id="72" name="Shape 59"/>
            <p:cNvSpPr/>
            <p:nvPr/>
          </p:nvSpPr>
          <p:spPr>
            <a:xfrm flipV="1">
              <a:off x="0" y="-1"/>
              <a:ext cx="1" cy="6035676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1B1F2"/>
                  </a:solidFill>
                </a:defRPr>
              </a:pPr>
              <a:endParaRPr/>
            </a:p>
          </p:txBody>
        </p:sp>
      </p:grpSp>
      <p:grpSp>
        <p:nvGrpSpPr>
          <p:cNvPr id="76" name="Group 63"/>
          <p:cNvGrpSpPr/>
          <p:nvPr/>
        </p:nvGrpSpPr>
        <p:grpSpPr>
          <a:xfrm>
            <a:off x="3111500" y="393699"/>
            <a:ext cx="187325" cy="6035676"/>
            <a:chOff x="0" y="0"/>
            <a:chExt cx="187324" cy="6035675"/>
          </a:xfrm>
        </p:grpSpPr>
        <p:sp>
          <p:nvSpPr>
            <p:cNvPr id="74" name="Shape 61"/>
            <p:cNvSpPr/>
            <p:nvPr/>
          </p:nvSpPr>
          <p:spPr>
            <a:xfrm flipV="1">
              <a:off x="187324" y="-1"/>
              <a:ext cx="1" cy="6035676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1B1F2"/>
                  </a:solidFill>
                </a:defRPr>
              </a:pPr>
              <a:endParaRPr/>
            </a:p>
          </p:txBody>
        </p:sp>
        <p:sp>
          <p:nvSpPr>
            <p:cNvPr id="75" name="Shape 62"/>
            <p:cNvSpPr/>
            <p:nvPr/>
          </p:nvSpPr>
          <p:spPr>
            <a:xfrm flipV="1">
              <a:off x="0" y="-1"/>
              <a:ext cx="1" cy="6035676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1B1F2"/>
                  </a:solidFill>
                </a:defRPr>
              </a:pPr>
              <a:endParaRPr/>
            </a:p>
          </p:txBody>
        </p:sp>
      </p:grpSp>
      <p:grpSp>
        <p:nvGrpSpPr>
          <p:cNvPr id="79" name="Group 66"/>
          <p:cNvGrpSpPr/>
          <p:nvPr/>
        </p:nvGrpSpPr>
        <p:grpSpPr>
          <a:xfrm>
            <a:off x="4078287" y="393699"/>
            <a:ext cx="188913" cy="6035676"/>
            <a:chOff x="0" y="0"/>
            <a:chExt cx="188912" cy="6035675"/>
          </a:xfrm>
        </p:grpSpPr>
        <p:sp>
          <p:nvSpPr>
            <p:cNvPr id="77" name="Shape 64"/>
            <p:cNvSpPr/>
            <p:nvPr/>
          </p:nvSpPr>
          <p:spPr>
            <a:xfrm flipV="1">
              <a:off x="188912" y="-1"/>
              <a:ext cx="1" cy="6035676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1B1F2"/>
                  </a:solidFill>
                </a:defRPr>
              </a:pPr>
              <a:endParaRPr/>
            </a:p>
          </p:txBody>
        </p:sp>
        <p:sp>
          <p:nvSpPr>
            <p:cNvPr id="78" name="Shape 65"/>
            <p:cNvSpPr/>
            <p:nvPr/>
          </p:nvSpPr>
          <p:spPr>
            <a:xfrm flipV="1">
              <a:off x="0" y="-1"/>
              <a:ext cx="1" cy="6035676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1B1F2"/>
                  </a:solidFill>
                </a:defRPr>
              </a:pPr>
              <a:endParaRPr/>
            </a:p>
          </p:txBody>
        </p:sp>
      </p:grpSp>
      <p:grpSp>
        <p:nvGrpSpPr>
          <p:cNvPr id="82" name="Group 69"/>
          <p:cNvGrpSpPr/>
          <p:nvPr/>
        </p:nvGrpSpPr>
        <p:grpSpPr>
          <a:xfrm>
            <a:off x="7948613" y="393699"/>
            <a:ext cx="188913" cy="6035676"/>
            <a:chOff x="0" y="0"/>
            <a:chExt cx="188912" cy="6035675"/>
          </a:xfrm>
        </p:grpSpPr>
        <p:sp>
          <p:nvSpPr>
            <p:cNvPr id="80" name="Shape 67"/>
            <p:cNvSpPr/>
            <p:nvPr/>
          </p:nvSpPr>
          <p:spPr>
            <a:xfrm flipV="1">
              <a:off x="188912" y="-1"/>
              <a:ext cx="1" cy="6035676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1B1F2"/>
                  </a:solidFill>
                </a:defRPr>
              </a:pPr>
              <a:endParaRPr/>
            </a:p>
          </p:txBody>
        </p:sp>
        <p:sp>
          <p:nvSpPr>
            <p:cNvPr id="81" name="Shape 68"/>
            <p:cNvSpPr/>
            <p:nvPr/>
          </p:nvSpPr>
          <p:spPr>
            <a:xfrm flipV="1">
              <a:off x="0" y="-1"/>
              <a:ext cx="1" cy="6035676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1B1F2"/>
                  </a:solidFill>
                </a:defRPr>
              </a:pPr>
              <a:endParaRPr/>
            </a:p>
          </p:txBody>
        </p:sp>
      </p:grpSp>
      <p:grpSp>
        <p:nvGrpSpPr>
          <p:cNvPr id="85" name="Group 72"/>
          <p:cNvGrpSpPr/>
          <p:nvPr/>
        </p:nvGrpSpPr>
        <p:grpSpPr>
          <a:xfrm>
            <a:off x="8916988" y="393699"/>
            <a:ext cx="187326" cy="6035676"/>
            <a:chOff x="0" y="0"/>
            <a:chExt cx="187324" cy="6035675"/>
          </a:xfrm>
        </p:grpSpPr>
        <p:sp>
          <p:nvSpPr>
            <p:cNvPr id="83" name="Shape 70"/>
            <p:cNvSpPr/>
            <p:nvPr/>
          </p:nvSpPr>
          <p:spPr>
            <a:xfrm flipV="1">
              <a:off x="187324" y="-1"/>
              <a:ext cx="1" cy="6035676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1B1F2"/>
                  </a:solidFill>
                </a:defRPr>
              </a:pPr>
              <a:endParaRPr/>
            </a:p>
          </p:txBody>
        </p:sp>
        <p:sp>
          <p:nvSpPr>
            <p:cNvPr id="84" name="Shape 71"/>
            <p:cNvSpPr/>
            <p:nvPr/>
          </p:nvSpPr>
          <p:spPr>
            <a:xfrm flipV="1">
              <a:off x="0" y="-1"/>
              <a:ext cx="1" cy="6035676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1B1F2"/>
                  </a:solidFill>
                </a:defRPr>
              </a:pPr>
              <a:endParaRPr/>
            </a:p>
          </p:txBody>
        </p:sp>
      </p:grpSp>
      <p:grpSp>
        <p:nvGrpSpPr>
          <p:cNvPr id="88" name="Group 75"/>
          <p:cNvGrpSpPr/>
          <p:nvPr/>
        </p:nvGrpSpPr>
        <p:grpSpPr>
          <a:xfrm>
            <a:off x="9883775" y="393699"/>
            <a:ext cx="188913" cy="6035676"/>
            <a:chOff x="0" y="0"/>
            <a:chExt cx="188912" cy="6035675"/>
          </a:xfrm>
        </p:grpSpPr>
        <p:sp>
          <p:nvSpPr>
            <p:cNvPr id="86" name="Shape 73"/>
            <p:cNvSpPr/>
            <p:nvPr/>
          </p:nvSpPr>
          <p:spPr>
            <a:xfrm flipV="1">
              <a:off x="188912" y="-1"/>
              <a:ext cx="1" cy="6035676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1B1F2"/>
                  </a:solidFill>
                </a:defRPr>
              </a:pPr>
              <a:endParaRPr/>
            </a:p>
          </p:txBody>
        </p:sp>
        <p:sp>
          <p:nvSpPr>
            <p:cNvPr id="87" name="Shape 74"/>
            <p:cNvSpPr/>
            <p:nvPr/>
          </p:nvSpPr>
          <p:spPr>
            <a:xfrm flipV="1">
              <a:off x="0" y="-1"/>
              <a:ext cx="1" cy="6035676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1B1F2"/>
                  </a:solidFill>
                </a:defRPr>
              </a:pPr>
              <a:endParaRPr/>
            </a:p>
          </p:txBody>
        </p:sp>
      </p:grpSp>
      <p:grpSp>
        <p:nvGrpSpPr>
          <p:cNvPr id="91" name="Group 78"/>
          <p:cNvGrpSpPr/>
          <p:nvPr/>
        </p:nvGrpSpPr>
        <p:grpSpPr>
          <a:xfrm>
            <a:off x="10852150" y="393699"/>
            <a:ext cx="187325" cy="6035676"/>
            <a:chOff x="0" y="0"/>
            <a:chExt cx="187324" cy="6035675"/>
          </a:xfrm>
        </p:grpSpPr>
        <p:sp>
          <p:nvSpPr>
            <p:cNvPr id="89" name="Shape 76"/>
            <p:cNvSpPr/>
            <p:nvPr/>
          </p:nvSpPr>
          <p:spPr>
            <a:xfrm flipV="1">
              <a:off x="187324" y="-1"/>
              <a:ext cx="1" cy="6035676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1B1F2"/>
                  </a:solidFill>
                </a:defRPr>
              </a:pPr>
              <a:endParaRPr/>
            </a:p>
          </p:txBody>
        </p:sp>
        <p:sp>
          <p:nvSpPr>
            <p:cNvPr id="90" name="Shape 77"/>
            <p:cNvSpPr/>
            <p:nvPr/>
          </p:nvSpPr>
          <p:spPr>
            <a:xfrm flipV="1">
              <a:off x="0" y="-1"/>
              <a:ext cx="1" cy="6035676"/>
            </a:xfrm>
            <a:prstGeom prst="line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1B1F2"/>
                  </a:solidFill>
                </a:defRPr>
              </a:pPr>
              <a:endParaRPr/>
            </a:p>
          </p:txBody>
        </p:sp>
      </p:grpSp>
      <p:sp>
        <p:nvSpPr>
          <p:cNvPr id="9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3" name="Title Text"/>
          <p:cNvSpPr>
            <a:spLocks noGrp="1"/>
          </p:cNvSpPr>
          <p:nvPr>
            <p:ph type="title"/>
          </p:nvPr>
        </p:nvSpPr>
        <p:spPr>
          <a:xfrm>
            <a:off x="404070" y="422680"/>
            <a:ext cx="9753605" cy="12977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57585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04283" y="601529"/>
            <a:ext cx="5691717" cy="34144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Text Placeholder 8"/>
          <p:cNvSpPr>
            <a:spLocks noGrp="1"/>
          </p:cNvSpPr>
          <p:nvPr>
            <p:ph type="body" sz="half" idx="13"/>
          </p:nvPr>
        </p:nvSpPr>
        <p:spPr>
          <a:xfrm>
            <a:off x="404284" y="1400180"/>
            <a:ext cx="5691718" cy="4220635"/>
          </a:xfrm>
          <a:prstGeom prst="rect">
            <a:avLst/>
          </a:prstGeom>
        </p:spPr>
        <p:txBody>
          <a:bodyPr/>
          <a:lstStyle/>
          <a:p>
            <a:pPr>
              <a:defRPr sz="1100">
                <a:solidFill>
                  <a:srgbClr val="575855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0"/>
          <p:cNvSpPr/>
          <p:nvPr/>
        </p:nvSpPr>
        <p:spPr>
          <a:xfrm>
            <a:off x="0" y="-7938"/>
            <a:ext cx="12192000" cy="6880226"/>
          </a:xfrm>
          <a:prstGeom prst="rect">
            <a:avLst/>
          </a:prstGeom>
          <a:solidFill>
            <a:srgbClr val="0F133E"/>
          </a:solidFill>
          <a:ln w="3175">
            <a:miter lim="400000"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defRPr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667" dirty="0">
              <a:solidFill>
                <a:srgbClr val="6D6E7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607800" y="6269038"/>
            <a:ext cx="246063" cy="236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fld id="{CEA54912-2958-4DB7-A089-84C2A7515AFF}" type="slidenum">
              <a:rPr lang="en-US" sz="1050">
                <a:solidFill>
                  <a:srgbClr val="FFFFFF">
                    <a:lumMod val="50000"/>
                  </a:srgbClr>
                </a:solidFill>
                <a:sym typeface="Helvetica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sz="1050" dirty="0">
              <a:solidFill>
                <a:srgbClr val="FFFFFF">
                  <a:lumMod val="50000"/>
                </a:srgbClr>
              </a:solidFill>
              <a:sym typeface="Helvetica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04071" y="422681"/>
            <a:ext cx="9753603" cy="129772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4283" y="601530"/>
            <a:ext cx="5691716" cy="341445"/>
          </a:xfrm>
        </p:spPr>
        <p:txBody>
          <a:bodyPr/>
          <a:lstStyle>
            <a:lvl1pPr>
              <a:defRPr/>
            </a:lvl1pPr>
            <a:lvl2pPr marL="0" indent="0">
              <a:buNone/>
              <a:defRPr sz="1067">
                <a:latin typeface="+mj-lt"/>
              </a:defRPr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4285" y="1400181"/>
            <a:ext cx="5691716" cy="422063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hape 3"/>
          <p:cNvSpPr/>
          <p:nvPr userDrawn="1"/>
        </p:nvSpPr>
        <p:spPr>
          <a:xfrm>
            <a:off x="4901084" y="6560945"/>
            <a:ext cx="936154" cy="138499"/>
          </a:xfrm>
          <a:prstGeom prst="rect">
            <a:avLst/>
          </a:prstGeom>
          <a:ln w="3175">
            <a:miter lim="400000"/>
          </a:ln>
          <a:extLst/>
        </p:spPr>
        <p:txBody>
          <a:bodyPr wrap="none" lIns="0" tIns="0" rIns="0" bIns="0" anchor="ctr">
            <a:spAutoFit/>
          </a:bodyPr>
          <a:lstStyle/>
          <a:p>
            <a:pPr lvl="1" indent="0" algn="r">
              <a:lnSpc>
                <a:spcPct val="90000"/>
              </a:lnSpc>
              <a:defRPr sz="800" spc="78">
                <a:solidFill>
                  <a:srgbClr val="001934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defRPr>
            </a:pPr>
            <a:r>
              <a:rPr sz="1000" spc="78" dirty="0">
                <a:solidFill>
                  <a:srgbClr val="001934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IBM </a:t>
            </a:r>
            <a:r>
              <a:rPr lang="en-US" sz="1000" spc="78" dirty="0">
                <a:solidFill>
                  <a:srgbClr val="001934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Confidential</a:t>
            </a:r>
            <a:endParaRPr sz="1000" spc="78" dirty="0">
              <a:solidFill>
                <a:srgbClr val="001934"/>
              </a:solidFill>
              <a:latin typeface="HelvNeue Roman for IBM"/>
              <a:ea typeface="HelvNeue Bold for IBM"/>
              <a:cs typeface="HelvNeue Bold for IBM"/>
              <a:sym typeface="HelvNeue Bold for IBM"/>
            </a:endParaRPr>
          </a:p>
        </p:txBody>
      </p:sp>
      <p:sp>
        <p:nvSpPr>
          <p:cNvPr id="10" name="Shape 3"/>
          <p:cNvSpPr/>
          <p:nvPr userDrawn="1"/>
        </p:nvSpPr>
        <p:spPr>
          <a:xfrm>
            <a:off x="9217903" y="6570469"/>
            <a:ext cx="2594685" cy="138499"/>
          </a:xfrm>
          <a:prstGeom prst="rect">
            <a:avLst/>
          </a:prstGeom>
          <a:ln w="3175">
            <a:miter lim="400000"/>
          </a:ln>
          <a:extLst/>
        </p:spPr>
        <p:txBody>
          <a:bodyPr wrap="none" lIns="0" tIns="0" rIns="0" bIns="0" anchor="ctr">
            <a:spAutoFit/>
          </a:bodyPr>
          <a:lstStyle/>
          <a:p>
            <a:pPr lvl="1" indent="0" algn="r">
              <a:lnSpc>
                <a:spcPct val="90000"/>
              </a:lnSpc>
              <a:defRPr sz="800" spc="78">
                <a:solidFill>
                  <a:srgbClr val="001934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defRPr>
            </a:pPr>
            <a:r>
              <a:rPr sz="1000" spc="78" dirty="0">
                <a:solidFill>
                  <a:srgbClr val="001934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IBM Global Business Services </a:t>
            </a:r>
            <a:r>
              <a:rPr sz="1000" spc="78" dirty="0">
                <a:solidFill>
                  <a:srgbClr val="7D7D7D"/>
                </a:solidFill>
                <a:latin typeface="HelvNeue Roman for IBM"/>
                <a:ea typeface="HelvNeue Bold for IBM"/>
                <a:cs typeface="HelvNeue Bold for IBM"/>
                <a:sym typeface="HelvNeue Bold for IBM"/>
              </a:rPr>
              <a:t>Methods</a:t>
            </a:r>
          </a:p>
        </p:txBody>
      </p:sp>
    </p:spTree>
    <p:extLst/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0"/>
          <p:cNvSpPr/>
          <p:nvPr/>
        </p:nvSpPr>
        <p:spPr>
          <a:xfrm>
            <a:off x="0" y="-7938"/>
            <a:ext cx="12192000" cy="6880226"/>
          </a:xfrm>
          <a:prstGeom prst="rect">
            <a:avLst/>
          </a:prstGeom>
          <a:solidFill>
            <a:srgbClr val="0F133E"/>
          </a:solidFill>
          <a:ln w="3175">
            <a:miter lim="400000"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defRPr>
                <a:solidFill>
                  <a:srgbClr val="6D6E7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667" dirty="0">
              <a:solidFill>
                <a:srgbClr val="6D6E7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607800" y="6269038"/>
            <a:ext cx="246063" cy="236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fld id="{CEA54912-2958-4DB7-A089-84C2A7515AFF}" type="slidenum">
              <a:rPr lang="en-US" sz="1050">
                <a:solidFill>
                  <a:srgbClr val="FFFFFF">
                    <a:lumMod val="50000"/>
                  </a:srgbClr>
                </a:solidFill>
                <a:sym typeface="Helvetica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sz="1050" dirty="0">
              <a:solidFill>
                <a:srgbClr val="FFFFFF">
                  <a:lumMod val="50000"/>
                </a:srgbClr>
              </a:solidFill>
              <a:sym typeface="Helvetica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04071" y="422681"/>
            <a:ext cx="9753603" cy="129772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4283" y="601530"/>
            <a:ext cx="5691716" cy="341445"/>
          </a:xfrm>
        </p:spPr>
        <p:txBody>
          <a:bodyPr/>
          <a:lstStyle>
            <a:lvl1pPr>
              <a:defRPr/>
            </a:lvl1pPr>
            <a:lvl2pPr marL="0" indent="0">
              <a:buNone/>
              <a:defRPr sz="1067">
                <a:latin typeface="+mj-lt"/>
              </a:defRPr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4285" y="1400181"/>
            <a:ext cx="5691716" cy="422063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hape 3"/>
          <p:cNvSpPr/>
          <p:nvPr userDrawn="1"/>
        </p:nvSpPr>
        <p:spPr>
          <a:xfrm>
            <a:off x="9217903" y="6570469"/>
            <a:ext cx="2594685" cy="138499"/>
          </a:xfrm>
          <a:prstGeom prst="rect">
            <a:avLst/>
          </a:prstGeom>
          <a:ln w="3175">
            <a:miter lim="400000"/>
          </a:ln>
          <a:extLst/>
        </p:spPr>
        <p:txBody>
          <a:bodyPr wrap="none" lIns="0" tIns="0" rIns="0" bIns="0" anchor="ctr">
            <a:spAutoFit/>
          </a:bodyPr>
          <a:lstStyle/>
          <a:p>
            <a:pPr lvl="1" indent="0" algn="r">
              <a:lnSpc>
                <a:spcPct val="90000"/>
              </a:lnSpc>
              <a:defRPr sz="800" spc="78">
                <a:solidFill>
                  <a:srgbClr val="001934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defRPr>
            </a:pPr>
            <a:r>
              <a:rPr sz="1000" spc="78" dirty="0">
                <a:solidFill>
                  <a:srgbClr val="001934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IBM Global Business Services </a:t>
            </a:r>
            <a:r>
              <a:rPr sz="1000" spc="78" dirty="0">
                <a:solidFill>
                  <a:srgbClr val="7D7D7D"/>
                </a:solidFill>
                <a:latin typeface="HelvNeue Roman for IBM"/>
                <a:ea typeface="HelvNeue Bold for IBM"/>
                <a:cs typeface="HelvNeue Bold for IBM"/>
                <a:sym typeface="HelvNeue Bold for IBM"/>
              </a:rPr>
              <a:t>Methods</a:t>
            </a:r>
          </a:p>
        </p:txBody>
      </p:sp>
    </p:spTree>
    <p:extLst/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4 co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10"/>
          <p:cNvGrpSpPr/>
          <p:nvPr/>
        </p:nvGrpSpPr>
        <p:grpSpPr>
          <a:xfrm>
            <a:off x="398463" y="406400"/>
            <a:ext cx="11406187" cy="6035675"/>
            <a:chOff x="0" y="0"/>
            <a:chExt cx="11406186" cy="6035675"/>
          </a:xfrm>
        </p:grpSpPr>
        <p:sp>
          <p:nvSpPr>
            <p:cNvPr id="102" name="Shape 86"/>
            <p:cNvSpPr/>
            <p:nvPr/>
          </p:nvSpPr>
          <p:spPr>
            <a:xfrm>
              <a:off x="0" y="0"/>
              <a:ext cx="290513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03" name="Shape 87"/>
            <p:cNvSpPr/>
            <p:nvPr/>
          </p:nvSpPr>
          <p:spPr>
            <a:xfrm>
              <a:off x="477836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04" name="Shape 88"/>
            <p:cNvSpPr/>
            <p:nvPr/>
          </p:nvSpPr>
          <p:spPr>
            <a:xfrm>
              <a:off x="971550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05" name="Shape 89"/>
            <p:cNvSpPr/>
            <p:nvPr/>
          </p:nvSpPr>
          <p:spPr>
            <a:xfrm>
              <a:off x="1449386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06" name="Shape 90"/>
            <p:cNvSpPr/>
            <p:nvPr/>
          </p:nvSpPr>
          <p:spPr>
            <a:xfrm>
              <a:off x="1936749" y="0"/>
              <a:ext cx="290513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07" name="Shape 91"/>
            <p:cNvSpPr/>
            <p:nvPr/>
          </p:nvSpPr>
          <p:spPr>
            <a:xfrm>
              <a:off x="2414587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08" name="Shape 92"/>
            <p:cNvSpPr/>
            <p:nvPr/>
          </p:nvSpPr>
          <p:spPr>
            <a:xfrm>
              <a:off x="2908299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09" name="Shape 93"/>
            <p:cNvSpPr/>
            <p:nvPr/>
          </p:nvSpPr>
          <p:spPr>
            <a:xfrm>
              <a:off x="3386137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0" name="Shape 94"/>
            <p:cNvSpPr/>
            <p:nvPr/>
          </p:nvSpPr>
          <p:spPr>
            <a:xfrm>
              <a:off x="3862387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1" name="Shape 95"/>
            <p:cNvSpPr/>
            <p:nvPr/>
          </p:nvSpPr>
          <p:spPr>
            <a:xfrm>
              <a:off x="4357687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2" name="Shape 96"/>
            <p:cNvSpPr/>
            <p:nvPr/>
          </p:nvSpPr>
          <p:spPr>
            <a:xfrm>
              <a:off x="4835525" y="0"/>
              <a:ext cx="290513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3" name="Shape 97"/>
            <p:cNvSpPr/>
            <p:nvPr/>
          </p:nvSpPr>
          <p:spPr>
            <a:xfrm>
              <a:off x="5329237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4" name="Shape 98"/>
            <p:cNvSpPr/>
            <p:nvPr/>
          </p:nvSpPr>
          <p:spPr>
            <a:xfrm>
              <a:off x="5799137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5" name="Shape 99"/>
            <p:cNvSpPr/>
            <p:nvPr/>
          </p:nvSpPr>
          <p:spPr>
            <a:xfrm>
              <a:off x="6294437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6" name="Shape 100"/>
            <p:cNvSpPr/>
            <p:nvPr/>
          </p:nvSpPr>
          <p:spPr>
            <a:xfrm>
              <a:off x="6772275" y="0"/>
              <a:ext cx="290513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7" name="Shape 101"/>
            <p:cNvSpPr/>
            <p:nvPr/>
          </p:nvSpPr>
          <p:spPr>
            <a:xfrm>
              <a:off x="7250111" y="0"/>
              <a:ext cx="290514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8" name="Shape 102"/>
            <p:cNvSpPr/>
            <p:nvPr/>
          </p:nvSpPr>
          <p:spPr>
            <a:xfrm>
              <a:off x="7727949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9" name="Shape 103"/>
            <p:cNvSpPr/>
            <p:nvPr/>
          </p:nvSpPr>
          <p:spPr>
            <a:xfrm>
              <a:off x="8223249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0" name="Shape 104"/>
            <p:cNvSpPr/>
            <p:nvPr/>
          </p:nvSpPr>
          <p:spPr>
            <a:xfrm>
              <a:off x="8699499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1" name="Shape 105"/>
            <p:cNvSpPr/>
            <p:nvPr/>
          </p:nvSpPr>
          <p:spPr>
            <a:xfrm>
              <a:off x="9194799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2" name="Shape 106"/>
            <p:cNvSpPr/>
            <p:nvPr/>
          </p:nvSpPr>
          <p:spPr>
            <a:xfrm>
              <a:off x="9664700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3" name="Shape 107"/>
            <p:cNvSpPr/>
            <p:nvPr/>
          </p:nvSpPr>
          <p:spPr>
            <a:xfrm>
              <a:off x="10159999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4" name="Shape 108"/>
            <p:cNvSpPr/>
            <p:nvPr/>
          </p:nvSpPr>
          <p:spPr>
            <a:xfrm>
              <a:off x="10636250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25" name="Shape 109"/>
            <p:cNvSpPr/>
            <p:nvPr/>
          </p:nvSpPr>
          <p:spPr>
            <a:xfrm>
              <a:off x="11115674" y="0"/>
              <a:ext cx="290513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27" name="Shape 111"/>
          <p:cNvSpPr/>
          <p:nvPr/>
        </p:nvSpPr>
        <p:spPr>
          <a:xfrm>
            <a:off x="9240584" y="6528594"/>
            <a:ext cx="257200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 algn="r">
              <a:lnSpc>
                <a:spcPct val="90000"/>
              </a:lnSpc>
              <a:defRPr sz="1000" spc="78">
                <a:solidFill>
                  <a:srgbClr val="575855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defRPr>
            </a:pPr>
            <a:r>
              <a:t>IBM Global Business Services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1B1F2"/>
                </a:solidFill>
                <a:latin typeface="HelvNeue Bold for IBM"/>
                <a:ea typeface="HelvNeue Bold for IBM"/>
                <a:cs typeface="HelvNeue Bold for IBM"/>
                <a:sym typeface="HelvNeue Bold for IBM"/>
              </a:rPr>
              <a:t>Methods</a:t>
            </a:r>
          </a:p>
        </p:txBody>
      </p:sp>
      <p:pic>
        <p:nvPicPr>
          <p:cNvPr id="128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113" y="6457950"/>
            <a:ext cx="492126" cy="1984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 184"/>
          <p:cNvGrpSpPr/>
          <p:nvPr/>
        </p:nvGrpSpPr>
        <p:grpSpPr>
          <a:xfrm>
            <a:off x="396874" y="401637"/>
            <a:ext cx="11415715" cy="6035677"/>
            <a:chOff x="0" y="0"/>
            <a:chExt cx="11415713" cy="6035675"/>
          </a:xfrm>
        </p:grpSpPr>
        <p:sp>
          <p:nvSpPr>
            <p:cNvPr id="129" name="Shape 114"/>
            <p:cNvSpPr/>
            <p:nvPr/>
          </p:nvSpPr>
          <p:spPr>
            <a:xfrm>
              <a:off x="-1" y="0"/>
              <a:ext cx="11415715" cy="6035675"/>
            </a:xfrm>
            <a:prstGeom prst="rect">
              <a:avLst/>
            </a:prstGeom>
            <a:noFill/>
            <a:ln w="3175" cap="flat">
              <a:solidFill>
                <a:srgbClr val="80D8ED"/>
              </a:solidFill>
              <a:prstDash val="solid"/>
              <a:round/>
            </a:ln>
            <a:effectLst/>
          </p:spPr>
          <p:txBody>
            <a:bodyPr wrap="square" lIns="26788" tIns="26788" rIns="26788" bIns="26788" numCol="1" anchor="t">
              <a:noAutofit/>
            </a:bodyPr>
            <a:lstStyle/>
            <a:p>
              <a:pPr>
                <a:lnSpc>
                  <a:spcPct val="90000"/>
                </a:lnSpc>
                <a:defRPr sz="2600">
                  <a:solidFill>
                    <a:srgbClr val="6D6E7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2" name="Group 117"/>
            <p:cNvGrpSpPr/>
            <p:nvPr/>
          </p:nvGrpSpPr>
          <p:grpSpPr>
            <a:xfrm>
              <a:off x="4649787" y="-1"/>
              <a:ext cx="187326" cy="6035676"/>
              <a:chOff x="0" y="0"/>
              <a:chExt cx="187325" cy="6035675"/>
            </a:xfrm>
          </p:grpSpPr>
          <p:sp>
            <p:nvSpPr>
              <p:cNvPr id="130" name="Shape 115"/>
              <p:cNvSpPr/>
              <p:nvPr/>
            </p:nvSpPr>
            <p:spPr>
              <a:xfrm flipV="1">
                <a:off x="187325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31" name="Shape 116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  <p:grpSp>
          <p:nvGrpSpPr>
            <p:cNvPr id="135" name="Group 120"/>
            <p:cNvGrpSpPr/>
            <p:nvPr/>
          </p:nvGrpSpPr>
          <p:grpSpPr>
            <a:xfrm>
              <a:off x="779464" y="-1"/>
              <a:ext cx="188913" cy="6035676"/>
              <a:chOff x="0" y="0"/>
              <a:chExt cx="188912" cy="6035675"/>
            </a:xfrm>
          </p:grpSpPr>
          <p:sp>
            <p:nvSpPr>
              <p:cNvPr id="133" name="Shape 118"/>
              <p:cNvSpPr/>
              <p:nvPr/>
            </p:nvSpPr>
            <p:spPr>
              <a:xfrm flipV="1">
                <a:off x="188912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34" name="Shape 119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  <p:grpSp>
          <p:nvGrpSpPr>
            <p:cNvPr id="138" name="Group 123"/>
            <p:cNvGrpSpPr/>
            <p:nvPr/>
          </p:nvGrpSpPr>
          <p:grpSpPr>
            <a:xfrm>
              <a:off x="5616575" y="-1"/>
              <a:ext cx="188913" cy="6035676"/>
              <a:chOff x="0" y="0"/>
              <a:chExt cx="188912" cy="6035675"/>
            </a:xfrm>
          </p:grpSpPr>
          <p:sp>
            <p:nvSpPr>
              <p:cNvPr id="136" name="Shape 121"/>
              <p:cNvSpPr/>
              <p:nvPr/>
            </p:nvSpPr>
            <p:spPr>
              <a:xfrm flipV="1">
                <a:off x="188912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37" name="Shape 122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  <p:grpSp>
          <p:nvGrpSpPr>
            <p:cNvPr id="141" name="Group 126"/>
            <p:cNvGrpSpPr/>
            <p:nvPr/>
          </p:nvGrpSpPr>
          <p:grpSpPr>
            <a:xfrm>
              <a:off x="6584950" y="-1"/>
              <a:ext cx="187326" cy="6035676"/>
              <a:chOff x="0" y="0"/>
              <a:chExt cx="187325" cy="6035675"/>
            </a:xfrm>
          </p:grpSpPr>
          <p:sp>
            <p:nvSpPr>
              <p:cNvPr id="139" name="Shape 124"/>
              <p:cNvSpPr/>
              <p:nvPr/>
            </p:nvSpPr>
            <p:spPr>
              <a:xfrm flipV="1">
                <a:off x="187325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40" name="Shape 125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  <p:grpSp>
          <p:nvGrpSpPr>
            <p:cNvPr id="144" name="Group 129"/>
            <p:cNvGrpSpPr/>
            <p:nvPr/>
          </p:nvGrpSpPr>
          <p:grpSpPr>
            <a:xfrm>
              <a:off x="1747837" y="-1"/>
              <a:ext cx="187328" cy="6035676"/>
              <a:chOff x="0" y="0"/>
              <a:chExt cx="187326" cy="6035675"/>
            </a:xfrm>
          </p:grpSpPr>
          <p:sp>
            <p:nvSpPr>
              <p:cNvPr id="142" name="Shape 127"/>
              <p:cNvSpPr/>
              <p:nvPr/>
            </p:nvSpPr>
            <p:spPr>
              <a:xfrm flipV="1">
                <a:off x="187326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43" name="Shape 128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  <p:grpSp>
          <p:nvGrpSpPr>
            <p:cNvPr id="147" name="Group 132"/>
            <p:cNvGrpSpPr/>
            <p:nvPr/>
          </p:nvGrpSpPr>
          <p:grpSpPr>
            <a:xfrm>
              <a:off x="2714625" y="-1"/>
              <a:ext cx="188913" cy="6035676"/>
              <a:chOff x="0" y="0"/>
              <a:chExt cx="188912" cy="6035675"/>
            </a:xfrm>
          </p:grpSpPr>
          <p:sp>
            <p:nvSpPr>
              <p:cNvPr id="145" name="Shape 130"/>
              <p:cNvSpPr/>
              <p:nvPr/>
            </p:nvSpPr>
            <p:spPr>
              <a:xfrm flipV="1">
                <a:off x="188912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46" name="Shape 131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  <p:grpSp>
          <p:nvGrpSpPr>
            <p:cNvPr id="150" name="Group 135"/>
            <p:cNvGrpSpPr/>
            <p:nvPr/>
          </p:nvGrpSpPr>
          <p:grpSpPr>
            <a:xfrm>
              <a:off x="3681413" y="-1"/>
              <a:ext cx="188913" cy="6035676"/>
              <a:chOff x="0" y="0"/>
              <a:chExt cx="188912" cy="6035675"/>
            </a:xfrm>
          </p:grpSpPr>
          <p:sp>
            <p:nvSpPr>
              <p:cNvPr id="148" name="Shape 133"/>
              <p:cNvSpPr/>
              <p:nvPr/>
            </p:nvSpPr>
            <p:spPr>
              <a:xfrm flipV="1">
                <a:off x="188912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49" name="Shape 134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  <p:grpSp>
          <p:nvGrpSpPr>
            <p:cNvPr id="153" name="Group 138"/>
            <p:cNvGrpSpPr/>
            <p:nvPr/>
          </p:nvGrpSpPr>
          <p:grpSpPr>
            <a:xfrm>
              <a:off x="7551738" y="-1"/>
              <a:ext cx="188913" cy="6035676"/>
              <a:chOff x="0" y="0"/>
              <a:chExt cx="188912" cy="6035675"/>
            </a:xfrm>
          </p:grpSpPr>
          <p:sp>
            <p:nvSpPr>
              <p:cNvPr id="151" name="Shape 136"/>
              <p:cNvSpPr/>
              <p:nvPr/>
            </p:nvSpPr>
            <p:spPr>
              <a:xfrm flipV="1">
                <a:off x="188912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52" name="Shape 137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  <p:grpSp>
          <p:nvGrpSpPr>
            <p:cNvPr id="156" name="Group 141"/>
            <p:cNvGrpSpPr/>
            <p:nvPr/>
          </p:nvGrpSpPr>
          <p:grpSpPr>
            <a:xfrm>
              <a:off x="8518525" y="-1"/>
              <a:ext cx="188914" cy="6035676"/>
              <a:chOff x="0" y="0"/>
              <a:chExt cx="188913" cy="6035675"/>
            </a:xfrm>
          </p:grpSpPr>
          <p:sp>
            <p:nvSpPr>
              <p:cNvPr id="154" name="Shape 139"/>
              <p:cNvSpPr/>
              <p:nvPr/>
            </p:nvSpPr>
            <p:spPr>
              <a:xfrm flipV="1">
                <a:off x="188913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55" name="Shape 140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  <p:grpSp>
          <p:nvGrpSpPr>
            <p:cNvPr id="159" name="Group 144"/>
            <p:cNvGrpSpPr/>
            <p:nvPr/>
          </p:nvGrpSpPr>
          <p:grpSpPr>
            <a:xfrm>
              <a:off x="9486899" y="-1"/>
              <a:ext cx="187327" cy="6035676"/>
              <a:chOff x="0" y="0"/>
              <a:chExt cx="187325" cy="6035675"/>
            </a:xfrm>
          </p:grpSpPr>
          <p:sp>
            <p:nvSpPr>
              <p:cNvPr id="157" name="Shape 142"/>
              <p:cNvSpPr/>
              <p:nvPr/>
            </p:nvSpPr>
            <p:spPr>
              <a:xfrm flipV="1">
                <a:off x="187325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58" name="Shape 143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  <p:grpSp>
          <p:nvGrpSpPr>
            <p:cNvPr id="162" name="Group 147"/>
            <p:cNvGrpSpPr/>
            <p:nvPr/>
          </p:nvGrpSpPr>
          <p:grpSpPr>
            <a:xfrm>
              <a:off x="10453687" y="-1"/>
              <a:ext cx="188914" cy="6035676"/>
              <a:chOff x="0" y="0"/>
              <a:chExt cx="188912" cy="6035675"/>
            </a:xfrm>
          </p:grpSpPr>
          <p:sp>
            <p:nvSpPr>
              <p:cNvPr id="160" name="Shape 145"/>
              <p:cNvSpPr/>
              <p:nvPr/>
            </p:nvSpPr>
            <p:spPr>
              <a:xfrm flipV="1">
                <a:off x="188912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61" name="Shape 146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  <p:grpSp>
          <p:nvGrpSpPr>
            <p:cNvPr id="165" name="Group 150"/>
            <p:cNvGrpSpPr/>
            <p:nvPr/>
          </p:nvGrpSpPr>
          <p:grpSpPr>
            <a:xfrm>
              <a:off x="4165601" y="-1"/>
              <a:ext cx="188913" cy="6035676"/>
              <a:chOff x="0" y="0"/>
              <a:chExt cx="188912" cy="6035675"/>
            </a:xfrm>
          </p:grpSpPr>
          <p:sp>
            <p:nvSpPr>
              <p:cNvPr id="163" name="Shape 148"/>
              <p:cNvSpPr/>
              <p:nvPr/>
            </p:nvSpPr>
            <p:spPr>
              <a:xfrm flipV="1">
                <a:off x="188912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64" name="Shape 149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  <p:grpSp>
          <p:nvGrpSpPr>
            <p:cNvPr id="168" name="Group 153"/>
            <p:cNvGrpSpPr/>
            <p:nvPr/>
          </p:nvGrpSpPr>
          <p:grpSpPr>
            <a:xfrm>
              <a:off x="5133974" y="-1"/>
              <a:ext cx="187328" cy="6035676"/>
              <a:chOff x="0" y="0"/>
              <a:chExt cx="187326" cy="6035675"/>
            </a:xfrm>
          </p:grpSpPr>
          <p:sp>
            <p:nvSpPr>
              <p:cNvPr id="166" name="Shape 151"/>
              <p:cNvSpPr/>
              <p:nvPr/>
            </p:nvSpPr>
            <p:spPr>
              <a:xfrm flipV="1">
                <a:off x="187326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67" name="Shape 152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  <p:grpSp>
          <p:nvGrpSpPr>
            <p:cNvPr id="171" name="Group 156"/>
            <p:cNvGrpSpPr/>
            <p:nvPr/>
          </p:nvGrpSpPr>
          <p:grpSpPr>
            <a:xfrm>
              <a:off x="6100762" y="-1"/>
              <a:ext cx="188913" cy="6035676"/>
              <a:chOff x="0" y="0"/>
              <a:chExt cx="188912" cy="6035675"/>
            </a:xfrm>
          </p:grpSpPr>
          <p:sp>
            <p:nvSpPr>
              <p:cNvPr id="169" name="Shape 154"/>
              <p:cNvSpPr/>
              <p:nvPr/>
            </p:nvSpPr>
            <p:spPr>
              <a:xfrm flipV="1">
                <a:off x="188912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70" name="Shape 155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  <p:grpSp>
          <p:nvGrpSpPr>
            <p:cNvPr id="174" name="Group 159"/>
            <p:cNvGrpSpPr/>
            <p:nvPr/>
          </p:nvGrpSpPr>
          <p:grpSpPr>
            <a:xfrm>
              <a:off x="1263650" y="-1"/>
              <a:ext cx="188914" cy="6035676"/>
              <a:chOff x="0" y="0"/>
              <a:chExt cx="188913" cy="6035675"/>
            </a:xfrm>
          </p:grpSpPr>
          <p:sp>
            <p:nvSpPr>
              <p:cNvPr id="172" name="Shape 157"/>
              <p:cNvSpPr/>
              <p:nvPr/>
            </p:nvSpPr>
            <p:spPr>
              <a:xfrm flipV="1">
                <a:off x="188913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73" name="Shape 158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  <p:grpSp>
          <p:nvGrpSpPr>
            <p:cNvPr id="177" name="Group 162"/>
            <p:cNvGrpSpPr/>
            <p:nvPr/>
          </p:nvGrpSpPr>
          <p:grpSpPr>
            <a:xfrm>
              <a:off x="2230438" y="-1"/>
              <a:ext cx="188914" cy="6035676"/>
              <a:chOff x="0" y="0"/>
              <a:chExt cx="188913" cy="6035675"/>
            </a:xfrm>
          </p:grpSpPr>
          <p:sp>
            <p:nvSpPr>
              <p:cNvPr id="175" name="Shape 160"/>
              <p:cNvSpPr/>
              <p:nvPr/>
            </p:nvSpPr>
            <p:spPr>
              <a:xfrm flipV="1">
                <a:off x="188913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76" name="Shape 161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  <p:grpSp>
          <p:nvGrpSpPr>
            <p:cNvPr id="180" name="Group 165"/>
            <p:cNvGrpSpPr/>
            <p:nvPr/>
          </p:nvGrpSpPr>
          <p:grpSpPr>
            <a:xfrm>
              <a:off x="3198813" y="-1"/>
              <a:ext cx="187326" cy="6035676"/>
              <a:chOff x="0" y="0"/>
              <a:chExt cx="187325" cy="6035675"/>
            </a:xfrm>
          </p:grpSpPr>
          <p:sp>
            <p:nvSpPr>
              <p:cNvPr id="178" name="Shape 163"/>
              <p:cNvSpPr/>
              <p:nvPr/>
            </p:nvSpPr>
            <p:spPr>
              <a:xfrm flipV="1">
                <a:off x="187325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79" name="Shape 164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  <p:grpSp>
          <p:nvGrpSpPr>
            <p:cNvPr id="183" name="Group 168"/>
            <p:cNvGrpSpPr/>
            <p:nvPr/>
          </p:nvGrpSpPr>
          <p:grpSpPr>
            <a:xfrm>
              <a:off x="7067549" y="-1"/>
              <a:ext cx="188914" cy="6035676"/>
              <a:chOff x="0" y="0"/>
              <a:chExt cx="188913" cy="6035675"/>
            </a:xfrm>
          </p:grpSpPr>
          <p:sp>
            <p:nvSpPr>
              <p:cNvPr id="181" name="Shape 166"/>
              <p:cNvSpPr/>
              <p:nvPr/>
            </p:nvSpPr>
            <p:spPr>
              <a:xfrm flipV="1">
                <a:off x="188913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82" name="Shape 167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  <p:grpSp>
          <p:nvGrpSpPr>
            <p:cNvPr id="186" name="Group 171"/>
            <p:cNvGrpSpPr/>
            <p:nvPr/>
          </p:nvGrpSpPr>
          <p:grpSpPr>
            <a:xfrm>
              <a:off x="8035924" y="-1"/>
              <a:ext cx="187326" cy="6035676"/>
              <a:chOff x="0" y="0"/>
              <a:chExt cx="187325" cy="6035675"/>
            </a:xfrm>
          </p:grpSpPr>
          <p:sp>
            <p:nvSpPr>
              <p:cNvPr id="184" name="Shape 169"/>
              <p:cNvSpPr/>
              <p:nvPr/>
            </p:nvSpPr>
            <p:spPr>
              <a:xfrm flipV="1">
                <a:off x="187325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85" name="Shape 170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  <p:grpSp>
          <p:nvGrpSpPr>
            <p:cNvPr id="189" name="Group 174"/>
            <p:cNvGrpSpPr/>
            <p:nvPr/>
          </p:nvGrpSpPr>
          <p:grpSpPr>
            <a:xfrm>
              <a:off x="9002712" y="-1"/>
              <a:ext cx="188913" cy="6035676"/>
              <a:chOff x="0" y="0"/>
              <a:chExt cx="188912" cy="6035675"/>
            </a:xfrm>
          </p:grpSpPr>
          <p:sp>
            <p:nvSpPr>
              <p:cNvPr id="187" name="Shape 172"/>
              <p:cNvSpPr/>
              <p:nvPr/>
            </p:nvSpPr>
            <p:spPr>
              <a:xfrm flipV="1">
                <a:off x="188912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88" name="Shape 173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  <p:grpSp>
          <p:nvGrpSpPr>
            <p:cNvPr id="192" name="Group 177"/>
            <p:cNvGrpSpPr/>
            <p:nvPr/>
          </p:nvGrpSpPr>
          <p:grpSpPr>
            <a:xfrm>
              <a:off x="9971088" y="-1"/>
              <a:ext cx="187327" cy="6035676"/>
              <a:chOff x="0" y="0"/>
              <a:chExt cx="187325" cy="6035675"/>
            </a:xfrm>
          </p:grpSpPr>
          <p:sp>
            <p:nvSpPr>
              <p:cNvPr id="190" name="Shape 175"/>
              <p:cNvSpPr/>
              <p:nvPr/>
            </p:nvSpPr>
            <p:spPr>
              <a:xfrm flipV="1">
                <a:off x="187325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91" name="Shape 176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  <p:grpSp>
          <p:nvGrpSpPr>
            <p:cNvPr id="195" name="Group 180"/>
            <p:cNvGrpSpPr/>
            <p:nvPr/>
          </p:nvGrpSpPr>
          <p:grpSpPr>
            <a:xfrm>
              <a:off x="296863" y="-1"/>
              <a:ext cx="187326" cy="6035676"/>
              <a:chOff x="0" y="0"/>
              <a:chExt cx="187325" cy="6035675"/>
            </a:xfrm>
          </p:grpSpPr>
          <p:sp>
            <p:nvSpPr>
              <p:cNvPr id="193" name="Shape 178"/>
              <p:cNvSpPr/>
              <p:nvPr/>
            </p:nvSpPr>
            <p:spPr>
              <a:xfrm flipV="1">
                <a:off x="187325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94" name="Shape 179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  <p:grpSp>
          <p:nvGrpSpPr>
            <p:cNvPr id="198" name="Group 183"/>
            <p:cNvGrpSpPr/>
            <p:nvPr/>
          </p:nvGrpSpPr>
          <p:grpSpPr>
            <a:xfrm>
              <a:off x="10937875" y="-1"/>
              <a:ext cx="188914" cy="6035676"/>
              <a:chOff x="0" y="0"/>
              <a:chExt cx="188913" cy="6035675"/>
            </a:xfrm>
          </p:grpSpPr>
          <p:sp>
            <p:nvSpPr>
              <p:cNvPr id="196" name="Shape 181"/>
              <p:cNvSpPr/>
              <p:nvPr/>
            </p:nvSpPr>
            <p:spPr>
              <a:xfrm flipV="1">
                <a:off x="188913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  <p:sp>
            <p:nvSpPr>
              <p:cNvPr id="197" name="Shape 182"/>
              <p:cNvSpPr/>
              <p:nvPr/>
            </p:nvSpPr>
            <p:spPr>
              <a:xfrm flipV="1">
                <a:off x="0" y="0"/>
                <a:ext cx="1" cy="6035676"/>
              </a:xfrm>
              <a:prstGeom prst="line">
                <a:avLst/>
              </a:prstGeom>
              <a:noFill/>
              <a:ln w="3175" cap="flat">
                <a:solidFill>
                  <a:srgbClr val="80D8ED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01B1F2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1" name="Title Text"/>
          <p:cNvSpPr>
            <a:spLocks noGrp="1"/>
          </p:cNvSpPr>
          <p:nvPr>
            <p:ph type="title"/>
          </p:nvPr>
        </p:nvSpPr>
        <p:spPr>
          <a:xfrm>
            <a:off x="404070" y="422680"/>
            <a:ext cx="9753605" cy="12977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57585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04283" y="601529"/>
            <a:ext cx="5691717" cy="34144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Text Placeholder 8"/>
          <p:cNvSpPr>
            <a:spLocks noGrp="1"/>
          </p:cNvSpPr>
          <p:nvPr>
            <p:ph type="body" sz="half" idx="13"/>
          </p:nvPr>
        </p:nvSpPr>
        <p:spPr>
          <a:xfrm>
            <a:off x="404284" y="1400180"/>
            <a:ext cx="5691718" cy="4220635"/>
          </a:xfrm>
          <a:prstGeom prst="rect">
            <a:avLst/>
          </a:prstGeom>
        </p:spPr>
        <p:txBody>
          <a:bodyPr/>
          <a:lstStyle/>
          <a:p>
            <a:pPr>
              <a:defRPr sz="1100">
                <a:solidFill>
                  <a:srgbClr val="575855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evers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192"/>
          <p:cNvSpPr/>
          <p:nvPr/>
        </p:nvSpPr>
        <p:spPr>
          <a:xfrm>
            <a:off x="0" y="-7938"/>
            <a:ext cx="12192000" cy="6880226"/>
          </a:xfrm>
          <a:prstGeom prst="rect">
            <a:avLst/>
          </a:prstGeom>
          <a:solidFill>
            <a:srgbClr val="0F133E"/>
          </a:solidFill>
          <a:ln w="12700">
            <a:miter lim="400000"/>
          </a:ln>
        </p:spPr>
        <p:txBody>
          <a:bodyPr lIns="26788" tIns="26788" rIns="26788" bIns="26788"/>
          <a:lstStyle/>
          <a:p>
            <a:pPr>
              <a:lnSpc>
                <a:spcPct val="90000"/>
              </a:lnSpc>
              <a:defRPr sz="2600">
                <a:solidFill>
                  <a:srgbClr val="6D6E7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1" name="Shape 193"/>
          <p:cNvSpPr/>
          <p:nvPr/>
        </p:nvSpPr>
        <p:spPr>
          <a:xfrm>
            <a:off x="9240584" y="6528594"/>
            <a:ext cx="257200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 algn="r">
              <a:lnSpc>
                <a:spcPct val="90000"/>
              </a:lnSpc>
              <a:defRPr sz="1000" spc="78">
                <a:latin typeface="HelvNeue Roman for IBM"/>
                <a:ea typeface="HelvNeue Roman for IBM"/>
                <a:cs typeface="HelvNeue Roman for IBM"/>
                <a:sym typeface="HelvNeue Roman for IBM"/>
              </a:defRPr>
            </a:pPr>
            <a:r>
              <a:t>IBM Global Business Services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F32A78"/>
                </a:solidFill>
                <a:latin typeface="HelvNeue Bold for IBM"/>
                <a:ea typeface="HelvNeue Bold for IBM"/>
                <a:cs typeface="HelvNeue Bold for IBM"/>
                <a:sym typeface="HelvNeue Bold for IBM"/>
              </a:rPr>
              <a:t>Methods</a:t>
            </a:r>
          </a:p>
        </p:txBody>
      </p:sp>
      <p:pic>
        <p:nvPicPr>
          <p:cNvPr id="212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113" y="6457950"/>
            <a:ext cx="492126" cy="1984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5" name="Group 207"/>
          <p:cNvGrpSpPr/>
          <p:nvPr/>
        </p:nvGrpSpPr>
        <p:grpSpPr>
          <a:xfrm>
            <a:off x="398463" y="406400"/>
            <a:ext cx="11415712" cy="6035675"/>
            <a:chOff x="0" y="0"/>
            <a:chExt cx="11415710" cy="6035675"/>
          </a:xfrm>
        </p:grpSpPr>
        <p:sp>
          <p:nvSpPr>
            <p:cNvPr id="213" name="Shape 195"/>
            <p:cNvSpPr/>
            <p:nvPr/>
          </p:nvSpPr>
          <p:spPr>
            <a:xfrm>
              <a:off x="0" y="0"/>
              <a:ext cx="773113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4" name="Shape 196"/>
            <p:cNvSpPr/>
            <p:nvPr/>
          </p:nvSpPr>
          <p:spPr>
            <a:xfrm>
              <a:off x="973136" y="0"/>
              <a:ext cx="773113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5" name="Shape 197"/>
            <p:cNvSpPr/>
            <p:nvPr/>
          </p:nvSpPr>
          <p:spPr>
            <a:xfrm>
              <a:off x="1930400" y="0"/>
              <a:ext cx="773113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6" name="Shape 198"/>
            <p:cNvSpPr/>
            <p:nvPr/>
          </p:nvSpPr>
          <p:spPr>
            <a:xfrm>
              <a:off x="2903536" y="0"/>
              <a:ext cx="773113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7" name="Shape 199"/>
            <p:cNvSpPr/>
            <p:nvPr/>
          </p:nvSpPr>
          <p:spPr>
            <a:xfrm>
              <a:off x="3868737" y="0"/>
              <a:ext cx="773113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8" name="Shape 200"/>
            <p:cNvSpPr/>
            <p:nvPr/>
          </p:nvSpPr>
          <p:spPr>
            <a:xfrm>
              <a:off x="4843461" y="0"/>
              <a:ext cx="773113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9" name="Shape 201"/>
            <p:cNvSpPr/>
            <p:nvPr/>
          </p:nvSpPr>
          <p:spPr>
            <a:xfrm>
              <a:off x="5799136" y="0"/>
              <a:ext cx="773113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20" name="Shape 202"/>
            <p:cNvSpPr/>
            <p:nvPr/>
          </p:nvSpPr>
          <p:spPr>
            <a:xfrm>
              <a:off x="6773862" y="0"/>
              <a:ext cx="773113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21" name="Shape 203"/>
            <p:cNvSpPr/>
            <p:nvPr/>
          </p:nvSpPr>
          <p:spPr>
            <a:xfrm>
              <a:off x="7739062" y="0"/>
              <a:ext cx="773113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22" name="Shape 204"/>
            <p:cNvSpPr/>
            <p:nvPr/>
          </p:nvSpPr>
          <p:spPr>
            <a:xfrm>
              <a:off x="8712199" y="0"/>
              <a:ext cx="773113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23" name="Shape 205"/>
            <p:cNvSpPr/>
            <p:nvPr/>
          </p:nvSpPr>
          <p:spPr>
            <a:xfrm>
              <a:off x="9669461" y="0"/>
              <a:ext cx="773113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24" name="Shape 206"/>
            <p:cNvSpPr/>
            <p:nvPr/>
          </p:nvSpPr>
          <p:spPr>
            <a:xfrm>
              <a:off x="10642599" y="0"/>
              <a:ext cx="773113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26" name="Slide Number"/>
          <p:cNvSpPr>
            <a:spLocks noGrp="1"/>
          </p:cNvSpPr>
          <p:nvPr>
            <p:ph type="sldNum" sz="quarter" idx="2"/>
          </p:nvPr>
        </p:nvSpPr>
        <p:spPr>
          <a:xfrm>
            <a:off x="11653850" y="6319533"/>
            <a:ext cx="153963" cy="1355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7" name="Title Text"/>
          <p:cNvSpPr>
            <a:spLocks noGrp="1"/>
          </p:cNvSpPr>
          <p:nvPr>
            <p:ph type="title"/>
          </p:nvPr>
        </p:nvSpPr>
        <p:spPr>
          <a:xfrm>
            <a:off x="404070" y="422680"/>
            <a:ext cx="9753605" cy="12977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8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04283" y="601529"/>
            <a:ext cx="5691717" cy="34144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9" name="Text Placeholder 8"/>
          <p:cNvSpPr>
            <a:spLocks noGrp="1"/>
          </p:cNvSpPr>
          <p:nvPr>
            <p:ph type="body" sz="half" idx="13"/>
          </p:nvPr>
        </p:nvSpPr>
        <p:spPr>
          <a:xfrm>
            <a:off x="404284" y="1400180"/>
            <a:ext cx="5691718" cy="4220635"/>
          </a:xfrm>
          <a:prstGeom prst="rect">
            <a:avLst/>
          </a:prstGeom>
        </p:spPr>
        <p:txBody>
          <a:bodyPr/>
          <a:lstStyle/>
          <a:p>
            <a:pPr>
              <a:defRPr sz="11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ever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15"/>
          <p:cNvSpPr/>
          <p:nvPr/>
        </p:nvSpPr>
        <p:spPr>
          <a:xfrm>
            <a:off x="0" y="-7938"/>
            <a:ext cx="12192000" cy="6880226"/>
          </a:xfrm>
          <a:prstGeom prst="rect">
            <a:avLst/>
          </a:prstGeom>
          <a:solidFill>
            <a:srgbClr val="0F133E"/>
          </a:solidFill>
          <a:ln w="12700">
            <a:miter lim="400000"/>
          </a:ln>
        </p:spPr>
        <p:txBody>
          <a:bodyPr lIns="26788" tIns="26788" rIns="26788" bIns="26788"/>
          <a:lstStyle/>
          <a:p>
            <a:pPr>
              <a:lnSpc>
                <a:spcPct val="90000"/>
              </a:lnSpc>
              <a:defRPr sz="2600">
                <a:solidFill>
                  <a:srgbClr val="6D6E7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7" name="Shape 216"/>
          <p:cNvSpPr/>
          <p:nvPr/>
        </p:nvSpPr>
        <p:spPr>
          <a:xfrm>
            <a:off x="9240584" y="6528594"/>
            <a:ext cx="257200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 algn="r">
              <a:lnSpc>
                <a:spcPct val="90000"/>
              </a:lnSpc>
              <a:defRPr sz="1000" spc="78">
                <a:latin typeface="HelvNeue Roman for IBM"/>
                <a:ea typeface="HelvNeue Roman for IBM"/>
                <a:cs typeface="HelvNeue Roman for IBM"/>
                <a:sym typeface="HelvNeue Roman for IBM"/>
              </a:defRPr>
            </a:pPr>
            <a:r>
              <a:t>IBM Global Business Services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F32A78"/>
                </a:solidFill>
                <a:latin typeface="HelvNeue Bold for IBM"/>
                <a:ea typeface="HelvNeue Bold for IBM"/>
                <a:cs typeface="HelvNeue Bold for IBM"/>
                <a:sym typeface="HelvNeue Bold for IBM"/>
              </a:rPr>
              <a:t>Methods</a:t>
            </a:r>
          </a:p>
        </p:txBody>
      </p:sp>
      <p:pic>
        <p:nvPicPr>
          <p:cNvPr id="238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113" y="6457950"/>
            <a:ext cx="492126" cy="1984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3" name="Group 242"/>
          <p:cNvGrpSpPr/>
          <p:nvPr/>
        </p:nvGrpSpPr>
        <p:grpSpPr>
          <a:xfrm>
            <a:off x="398463" y="406400"/>
            <a:ext cx="11406187" cy="6035675"/>
            <a:chOff x="0" y="0"/>
            <a:chExt cx="11406186" cy="6035675"/>
          </a:xfrm>
        </p:grpSpPr>
        <p:sp>
          <p:nvSpPr>
            <p:cNvPr id="239" name="Shape 218"/>
            <p:cNvSpPr/>
            <p:nvPr/>
          </p:nvSpPr>
          <p:spPr>
            <a:xfrm>
              <a:off x="0" y="0"/>
              <a:ext cx="290513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0" name="Shape 219"/>
            <p:cNvSpPr/>
            <p:nvPr/>
          </p:nvSpPr>
          <p:spPr>
            <a:xfrm>
              <a:off x="477836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1" name="Shape 220"/>
            <p:cNvSpPr/>
            <p:nvPr/>
          </p:nvSpPr>
          <p:spPr>
            <a:xfrm>
              <a:off x="971550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2" name="Shape 221"/>
            <p:cNvSpPr/>
            <p:nvPr/>
          </p:nvSpPr>
          <p:spPr>
            <a:xfrm>
              <a:off x="1449386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3" name="Shape 222"/>
            <p:cNvSpPr/>
            <p:nvPr/>
          </p:nvSpPr>
          <p:spPr>
            <a:xfrm>
              <a:off x="1936749" y="0"/>
              <a:ext cx="290513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4" name="Shape 223"/>
            <p:cNvSpPr/>
            <p:nvPr/>
          </p:nvSpPr>
          <p:spPr>
            <a:xfrm>
              <a:off x="2414587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5" name="Shape 224"/>
            <p:cNvSpPr/>
            <p:nvPr/>
          </p:nvSpPr>
          <p:spPr>
            <a:xfrm>
              <a:off x="2908299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6" name="Shape 225"/>
            <p:cNvSpPr/>
            <p:nvPr/>
          </p:nvSpPr>
          <p:spPr>
            <a:xfrm>
              <a:off x="3386137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7" name="Shape 226"/>
            <p:cNvSpPr/>
            <p:nvPr/>
          </p:nvSpPr>
          <p:spPr>
            <a:xfrm>
              <a:off x="3862387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8" name="Shape 227"/>
            <p:cNvSpPr/>
            <p:nvPr/>
          </p:nvSpPr>
          <p:spPr>
            <a:xfrm>
              <a:off x="4357687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9" name="Shape 228"/>
            <p:cNvSpPr/>
            <p:nvPr/>
          </p:nvSpPr>
          <p:spPr>
            <a:xfrm>
              <a:off x="4835525" y="0"/>
              <a:ext cx="290513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0" name="Shape 229"/>
            <p:cNvSpPr/>
            <p:nvPr/>
          </p:nvSpPr>
          <p:spPr>
            <a:xfrm>
              <a:off x="5329237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1" name="Shape 230"/>
            <p:cNvSpPr/>
            <p:nvPr/>
          </p:nvSpPr>
          <p:spPr>
            <a:xfrm>
              <a:off x="5799137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2" name="Shape 231"/>
            <p:cNvSpPr/>
            <p:nvPr/>
          </p:nvSpPr>
          <p:spPr>
            <a:xfrm>
              <a:off x="6294437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3" name="Shape 232"/>
            <p:cNvSpPr/>
            <p:nvPr/>
          </p:nvSpPr>
          <p:spPr>
            <a:xfrm>
              <a:off x="6772275" y="0"/>
              <a:ext cx="290513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4" name="Shape 233"/>
            <p:cNvSpPr/>
            <p:nvPr/>
          </p:nvSpPr>
          <p:spPr>
            <a:xfrm>
              <a:off x="7250111" y="0"/>
              <a:ext cx="290514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5" name="Shape 234"/>
            <p:cNvSpPr/>
            <p:nvPr/>
          </p:nvSpPr>
          <p:spPr>
            <a:xfrm>
              <a:off x="7727949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6" name="Shape 235"/>
            <p:cNvSpPr/>
            <p:nvPr/>
          </p:nvSpPr>
          <p:spPr>
            <a:xfrm>
              <a:off x="8223249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7" name="Shape 236"/>
            <p:cNvSpPr/>
            <p:nvPr/>
          </p:nvSpPr>
          <p:spPr>
            <a:xfrm>
              <a:off x="8699499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8" name="Shape 237"/>
            <p:cNvSpPr/>
            <p:nvPr/>
          </p:nvSpPr>
          <p:spPr>
            <a:xfrm>
              <a:off x="9194799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9" name="Shape 238"/>
            <p:cNvSpPr/>
            <p:nvPr/>
          </p:nvSpPr>
          <p:spPr>
            <a:xfrm>
              <a:off x="9664700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60" name="Shape 239"/>
            <p:cNvSpPr/>
            <p:nvPr/>
          </p:nvSpPr>
          <p:spPr>
            <a:xfrm>
              <a:off x="10159999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61" name="Shape 240"/>
            <p:cNvSpPr/>
            <p:nvPr/>
          </p:nvSpPr>
          <p:spPr>
            <a:xfrm>
              <a:off x="10636250" y="0"/>
              <a:ext cx="292101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62" name="Shape 241"/>
            <p:cNvSpPr/>
            <p:nvPr/>
          </p:nvSpPr>
          <p:spPr>
            <a:xfrm>
              <a:off x="11115674" y="0"/>
              <a:ext cx="290513" cy="6035675"/>
            </a:xfrm>
            <a:prstGeom prst="rect">
              <a:avLst/>
            </a:prstGeom>
            <a:solidFill>
              <a:srgbClr val="01B1F2">
                <a:alpha val="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6788" tIns="26788" rIns="26788" bIns="26788" numCol="1" anchor="ctr">
              <a:noAutofit/>
            </a:bodyPr>
            <a:lstStyle/>
            <a:p>
              <a:pPr algn="ctr" defTabSz="409575"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64" name="Slide Number"/>
          <p:cNvSpPr>
            <a:spLocks noGrp="1"/>
          </p:cNvSpPr>
          <p:nvPr>
            <p:ph type="sldNum" sz="quarter" idx="2"/>
          </p:nvPr>
        </p:nvSpPr>
        <p:spPr>
          <a:xfrm>
            <a:off x="11653850" y="6319533"/>
            <a:ext cx="153963" cy="1355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5" name="Title Text"/>
          <p:cNvSpPr>
            <a:spLocks noGrp="1"/>
          </p:cNvSpPr>
          <p:nvPr>
            <p:ph type="title"/>
          </p:nvPr>
        </p:nvSpPr>
        <p:spPr>
          <a:xfrm>
            <a:off x="404070" y="422680"/>
            <a:ext cx="9753605" cy="12977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04283" y="601529"/>
            <a:ext cx="5691717" cy="34144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" name="Text Placeholder 8"/>
          <p:cNvSpPr>
            <a:spLocks noGrp="1"/>
          </p:cNvSpPr>
          <p:nvPr>
            <p:ph type="body" sz="half" idx="13"/>
          </p:nvPr>
        </p:nvSpPr>
        <p:spPr>
          <a:xfrm>
            <a:off x="404284" y="1400180"/>
            <a:ext cx="5691718" cy="4220635"/>
          </a:xfrm>
          <a:prstGeom prst="rect">
            <a:avLst/>
          </a:prstGeom>
        </p:spPr>
        <p:txBody>
          <a:bodyPr/>
          <a:lstStyle/>
          <a:p>
            <a:pPr>
              <a:defRPr sz="11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0"/>
          <p:cNvSpPr/>
          <p:nvPr/>
        </p:nvSpPr>
        <p:spPr>
          <a:xfrm>
            <a:off x="0" y="-7938"/>
            <a:ext cx="12192000" cy="6880226"/>
          </a:xfrm>
          <a:prstGeom prst="rect">
            <a:avLst/>
          </a:prstGeom>
          <a:solidFill>
            <a:srgbClr val="0F133E"/>
          </a:solidFill>
          <a:ln w="12700">
            <a:miter lim="400000"/>
          </a:ln>
        </p:spPr>
        <p:txBody>
          <a:bodyPr lIns="26788" tIns="26788" rIns="26788" bIns="26788"/>
          <a:lstStyle/>
          <a:p>
            <a:pPr>
              <a:lnSpc>
                <a:spcPct val="90000"/>
              </a:lnSpc>
              <a:defRPr sz="2600">
                <a:solidFill>
                  <a:srgbClr val="6D6E7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88" name="Shape 56"/>
          <p:cNvSpPr/>
          <p:nvPr/>
        </p:nvSpPr>
        <p:spPr>
          <a:xfrm>
            <a:off x="9023356" y="6489699"/>
            <a:ext cx="2844795" cy="248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6" tIns="60956" rIns="60956" bIns="60956">
            <a:spAutoFit/>
          </a:bodyPr>
          <a:lstStyle/>
          <a:p>
            <a:pPr lvl="1" indent="0" algn="r">
              <a:lnSpc>
                <a:spcPct val="90000"/>
              </a:lnSpc>
              <a:defRPr sz="1000" spc="111">
                <a:latin typeface="HelvNeue Roman for IBM"/>
                <a:ea typeface="HelvNeue Roman for IBM"/>
                <a:cs typeface="HelvNeue Roman for IBM"/>
                <a:sym typeface="HelvNeue Roman for IBM"/>
              </a:defRPr>
            </a:pPr>
            <a:r>
              <a:t>IBM Global Business Services </a:t>
            </a:r>
            <a:r>
              <a:rPr>
                <a:solidFill>
                  <a:srgbClr val="7D7D7D"/>
                </a:solidFill>
                <a:latin typeface="HelvNeue Bold for IBM"/>
                <a:ea typeface="HelvNeue Bold for IBM"/>
                <a:cs typeface="HelvNeue Bold for IBM"/>
                <a:sym typeface="HelvNeue Bold for IBM"/>
              </a:rPr>
              <a:t>Methods</a:t>
            </a:r>
          </a:p>
        </p:txBody>
      </p:sp>
      <p:sp>
        <p:nvSpPr>
          <p:cNvPr id="289" name="Slide Number"/>
          <p:cNvSpPr>
            <a:spLocks noGrp="1"/>
          </p:cNvSpPr>
          <p:nvPr>
            <p:ph type="sldNum" sz="quarter" idx="2"/>
          </p:nvPr>
        </p:nvSpPr>
        <p:spPr>
          <a:xfrm>
            <a:off x="11653850" y="6319533"/>
            <a:ext cx="153963" cy="13554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90" name="Title Text"/>
          <p:cNvSpPr>
            <a:spLocks noGrp="1"/>
          </p:cNvSpPr>
          <p:nvPr>
            <p:ph type="title"/>
          </p:nvPr>
        </p:nvSpPr>
        <p:spPr>
          <a:xfrm>
            <a:off x="404070" y="422680"/>
            <a:ext cx="9753605" cy="12977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91" name="Body Level One…"/>
          <p:cNvSpPr>
            <a:spLocks noGrp="1"/>
          </p:cNvSpPr>
          <p:nvPr>
            <p:ph type="body" sz="quarter" idx="1"/>
          </p:nvPr>
        </p:nvSpPr>
        <p:spPr>
          <a:xfrm>
            <a:off x="404283" y="601529"/>
            <a:ext cx="5691717" cy="34144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2" name="Text Placeholder 8"/>
          <p:cNvSpPr>
            <a:spLocks noGrp="1"/>
          </p:cNvSpPr>
          <p:nvPr>
            <p:ph type="body" sz="half" idx="13"/>
          </p:nvPr>
        </p:nvSpPr>
        <p:spPr>
          <a:xfrm>
            <a:off x="404284" y="1400180"/>
            <a:ext cx="5691718" cy="4220635"/>
          </a:xfrm>
          <a:prstGeom prst="rect">
            <a:avLst/>
          </a:prstGeom>
        </p:spPr>
        <p:txBody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0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1" name="Body Level One…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9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0" name="Body Level One…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8"/>
          <p:cNvSpPr/>
          <p:nvPr/>
        </p:nvSpPr>
        <p:spPr>
          <a:xfrm>
            <a:off x="0" y="-4763"/>
            <a:ext cx="12192000" cy="6858001"/>
          </a:xfrm>
          <a:prstGeom prst="rect">
            <a:avLst/>
          </a:prstGeom>
          <a:solidFill>
            <a:srgbClr val="01B1F2"/>
          </a:solid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5075" tIns="35075" rIns="35075" bIns="35075" anchor="ctr"/>
          <a:lstStyle/>
          <a:p>
            <a:pPr defTabSz="807985">
              <a:lnSpc>
                <a:spcPct val="90000"/>
              </a:lnSpc>
              <a:defRPr sz="1000" b="1" cap="all" spc="5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pPr>
            <a:endParaRPr sz="900" b="1" cap="all" spc="50" dirty="0">
              <a:solidFill>
                <a:srgbClr val="53585F"/>
              </a:solidFill>
              <a:sym typeface="Helvetica Neu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492" y="2265579"/>
            <a:ext cx="7779499" cy="216056"/>
          </a:xfrm>
        </p:spPr>
        <p:txBody>
          <a:bodyPr/>
          <a:lstStyle>
            <a:lvl1pPr>
              <a:spcBef>
                <a:spcPts val="1237"/>
              </a:spcBef>
              <a:defRPr sz="16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7534" y="2532525"/>
            <a:ext cx="7778751" cy="563033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277534" y="3129154"/>
            <a:ext cx="7778751" cy="312276"/>
          </a:xfrm>
        </p:spPr>
        <p:txBody>
          <a:bodyPr/>
          <a:lstStyle>
            <a:lvl1pPr>
              <a:defRPr baseline="0">
                <a:solidFill>
                  <a:srgbClr val="0579FA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/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theme" Target="../theme/theme2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92113" y="6457950"/>
            <a:ext cx="492126" cy="19843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9219841" y="6524321"/>
            <a:ext cx="2592748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 algn="r">
              <a:lnSpc>
                <a:spcPct val="90000"/>
              </a:lnSpc>
              <a:defRPr sz="1000" spc="78">
                <a:solidFill>
                  <a:srgbClr val="575855"/>
                </a:solidFill>
              </a:defRPr>
            </a:pPr>
            <a:r>
              <a:t>IBM Global Business Services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1B1F2"/>
                </a:solidFill>
              </a:rPr>
              <a:t>Methods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1652262" y="6317946"/>
            <a:ext cx="153964" cy="1355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defRPr sz="10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Title Text"/>
          <p:cNvSpPr>
            <a:spLocks noGrp="1"/>
          </p:cNvSpPr>
          <p:nvPr>
            <p:ph type="title"/>
          </p:nvPr>
        </p:nvSpPr>
        <p:spPr>
          <a:xfrm>
            <a:off x="404813" y="384175"/>
            <a:ext cx="9753601" cy="171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>
            <a:spLocks noGrp="1"/>
          </p:cNvSpPr>
          <p:nvPr>
            <p:ph type="body" idx="1"/>
          </p:nvPr>
        </p:nvSpPr>
        <p:spPr>
          <a:xfrm>
            <a:off x="406400" y="606425"/>
            <a:ext cx="4775200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</p:sldLayoutIdLst>
  <p:transition spd="med"/>
  <p:txStyles>
    <p:titleStyle>
      <a:lvl1pPr marL="0" marR="0" indent="0" algn="l" defTabSz="608012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all" spc="0" baseline="0">
          <a:ln>
            <a:noFill/>
          </a:ln>
          <a:solidFill>
            <a:srgbClr val="53585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08012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all" spc="0" baseline="0">
          <a:ln>
            <a:noFill/>
          </a:ln>
          <a:solidFill>
            <a:srgbClr val="53585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08012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all" spc="0" baseline="0">
          <a:ln>
            <a:noFill/>
          </a:ln>
          <a:solidFill>
            <a:srgbClr val="53585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08012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all" spc="0" baseline="0">
          <a:ln>
            <a:noFill/>
          </a:ln>
          <a:solidFill>
            <a:srgbClr val="53585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08012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all" spc="0" baseline="0">
          <a:ln>
            <a:noFill/>
          </a:ln>
          <a:solidFill>
            <a:srgbClr val="53585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08012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all" spc="0" baseline="0">
          <a:ln>
            <a:noFill/>
          </a:ln>
          <a:solidFill>
            <a:srgbClr val="53585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08012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all" spc="0" baseline="0">
          <a:ln>
            <a:noFill/>
          </a:ln>
          <a:solidFill>
            <a:srgbClr val="53585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08012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all" spc="0" baseline="0">
          <a:ln>
            <a:noFill/>
          </a:ln>
          <a:solidFill>
            <a:srgbClr val="53585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08012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1" i="0" u="none" strike="noStrike" cap="all" spc="0" baseline="0">
          <a:ln>
            <a:noFill/>
          </a:ln>
          <a:solidFill>
            <a:srgbClr val="53585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1217612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1B1F2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217612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1B1F2"/>
          </a:solidFill>
          <a:uFillTx/>
          <a:latin typeface="Arial"/>
          <a:ea typeface="Arial"/>
          <a:cs typeface="Arial"/>
          <a:sym typeface="Arial"/>
        </a:defRPr>
      </a:lvl2pPr>
      <a:lvl3pPr marL="0" marR="0" indent="909637" algn="l" defTabSz="1217612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1B1F2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217612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1B1F2"/>
          </a:solidFill>
          <a:uFillTx/>
          <a:latin typeface="Arial"/>
          <a:ea typeface="Arial"/>
          <a:cs typeface="Arial"/>
          <a:sym typeface="Arial"/>
        </a:defRPr>
      </a:lvl4pPr>
      <a:lvl5pPr marL="2042281" marR="0" indent="-207131" algn="l" defTabSz="1217612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ln>
            <a:noFill/>
          </a:ln>
          <a:solidFill>
            <a:srgbClr val="01B1F2"/>
          </a:solidFill>
          <a:uFillTx/>
          <a:latin typeface="Arial"/>
          <a:ea typeface="Arial"/>
          <a:cs typeface="Arial"/>
          <a:sym typeface="Arial"/>
        </a:defRPr>
      </a:lvl5pPr>
      <a:lvl6pPr marL="2652186" marR="0" indent="-207620" algn="l" defTabSz="1217612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ln>
            <a:noFill/>
          </a:ln>
          <a:solidFill>
            <a:srgbClr val="01B1F2"/>
          </a:solidFill>
          <a:uFillTx/>
          <a:latin typeface="Arial"/>
          <a:ea typeface="Arial"/>
          <a:cs typeface="Arial"/>
          <a:sym typeface="Arial"/>
        </a:defRPr>
      </a:lvl6pPr>
      <a:lvl7pPr marL="3261742" marR="0" indent="-207619" algn="l" defTabSz="1217612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ln>
            <a:noFill/>
          </a:ln>
          <a:solidFill>
            <a:srgbClr val="01B1F2"/>
          </a:solidFill>
          <a:uFillTx/>
          <a:latin typeface="Arial"/>
          <a:ea typeface="Arial"/>
          <a:cs typeface="Arial"/>
          <a:sym typeface="Arial"/>
        </a:defRPr>
      </a:lvl7pPr>
      <a:lvl8pPr marL="3871297" marR="0" indent="-207619" algn="l" defTabSz="1217612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ln>
            <a:noFill/>
          </a:ln>
          <a:solidFill>
            <a:srgbClr val="01B1F2"/>
          </a:solidFill>
          <a:uFillTx/>
          <a:latin typeface="Arial"/>
          <a:ea typeface="Arial"/>
          <a:cs typeface="Arial"/>
          <a:sym typeface="Arial"/>
        </a:defRPr>
      </a:lvl8pPr>
      <a:lvl9pPr marL="4480851" marR="0" indent="-207619" algn="l" defTabSz="1217612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ln>
            <a:noFill/>
          </a:ln>
          <a:solidFill>
            <a:srgbClr val="01B1F2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asted-image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6457950"/>
            <a:ext cx="4921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" name="Shape 3"/>
          <p:cNvSpPr/>
          <p:nvPr/>
        </p:nvSpPr>
        <p:spPr>
          <a:xfrm>
            <a:off x="9217903" y="6570469"/>
            <a:ext cx="2594685" cy="138499"/>
          </a:xfrm>
          <a:prstGeom prst="rect">
            <a:avLst/>
          </a:prstGeom>
          <a:ln w="3175">
            <a:miter lim="400000"/>
          </a:ln>
          <a:extLst/>
        </p:spPr>
        <p:txBody>
          <a:bodyPr wrap="none" lIns="0" tIns="0" rIns="0" bIns="0" anchor="ctr">
            <a:spAutoFit/>
          </a:bodyPr>
          <a:lstStyle/>
          <a:p>
            <a:pPr lvl="1" indent="0" algn="r">
              <a:lnSpc>
                <a:spcPct val="90000"/>
              </a:lnSpc>
              <a:defRPr sz="800" spc="78">
                <a:solidFill>
                  <a:srgbClr val="001934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defRPr>
            </a:pPr>
            <a:r>
              <a:rPr sz="1000" spc="78" dirty="0">
                <a:solidFill>
                  <a:srgbClr val="575855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IBM Global Business Services</a:t>
            </a:r>
            <a:r>
              <a:rPr sz="1000" spc="78" dirty="0">
                <a:solidFill>
                  <a:srgbClr val="001934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 </a:t>
            </a:r>
            <a:r>
              <a:rPr sz="1000" spc="78" dirty="0">
                <a:solidFill>
                  <a:srgbClr val="01B1F2"/>
                </a:solidFill>
                <a:latin typeface="HelvNeue Roman for IBM"/>
                <a:ea typeface="HelvNeue Bold for IBM"/>
                <a:cs typeface="HelvNeue Bold for IBM"/>
                <a:sym typeface="HelvNeue Bold for IBM"/>
              </a:rPr>
              <a:t>Methods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04813" y="384175"/>
            <a:ext cx="9753600" cy="171450"/>
          </a:xfrm>
          <a:prstGeom prst="rect">
            <a:avLst/>
          </a:prstGeom>
          <a:ln w="3175">
            <a:miter lim="400000"/>
          </a:ln>
          <a:extLst/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Shape 5"/>
          <p:cNvSpPr>
            <a:spLocks noGrp="1"/>
          </p:cNvSpPr>
          <p:nvPr>
            <p:ph type="body" idx="1"/>
          </p:nvPr>
        </p:nvSpPr>
        <p:spPr bwMode="auto">
          <a:xfrm>
            <a:off x="406400" y="606425"/>
            <a:ext cx="4775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HelvNeue Light for IBM"/>
              </a:rPr>
              <a:t>Title</a:t>
            </a:r>
          </a:p>
          <a:p>
            <a:pPr lvl="1"/>
            <a:r>
              <a:rPr lang="en-US" altLang="en-US" dirty="0">
                <a:sym typeface="HelvNeue Light for IBM"/>
              </a:rPr>
              <a:t>Body Text</a:t>
            </a:r>
          </a:p>
        </p:txBody>
      </p:sp>
      <p:sp>
        <p:nvSpPr>
          <p:cNvPr id="9" name="Rectangle 8"/>
          <p:cNvSpPr/>
          <p:nvPr/>
        </p:nvSpPr>
        <p:spPr>
          <a:xfrm>
            <a:off x="11606213" y="6267450"/>
            <a:ext cx="246062" cy="236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  <a:defRPr/>
            </a:pPr>
            <a:fld id="{C6A44020-9C9C-4CEE-879A-22B0C6B2ACA2}" type="slidenum">
              <a:rPr lang="en-US" sz="1050">
                <a:solidFill>
                  <a:srgbClr val="FFFFFF">
                    <a:lumMod val="50000"/>
                  </a:srgbClr>
                </a:solidFill>
                <a:sym typeface="Helvetica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sz="1050" dirty="0">
              <a:solidFill>
                <a:srgbClr val="FFFFFF">
                  <a:lumMod val="50000"/>
                </a:srgbClr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19828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hf hdr="0" ftr="0" dt="0"/>
  <p:txStyles>
    <p:titleStyle>
      <a:lvl1pPr algn="l" defTabSz="608013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100" b="1" cap="all">
          <a:solidFill>
            <a:srgbClr val="53585F"/>
          </a:solidFill>
          <a:latin typeface="+mj-lt"/>
          <a:ea typeface="Helvetica Neue"/>
          <a:cs typeface="Helvetica Neue"/>
          <a:sym typeface="Helvetica Neue"/>
        </a:defRPr>
      </a:lvl1pPr>
      <a:lvl2pPr algn="l" defTabSz="608013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100" b="1">
          <a:solidFill>
            <a:srgbClr val="53585F"/>
          </a:solidFill>
          <a:latin typeface="Arial" panose="020B0604020202020204" pitchFamily="34" charset="0"/>
          <a:ea typeface="Helvetica Neue"/>
          <a:cs typeface="Helvetica Neue"/>
          <a:sym typeface="Helvetica Neue"/>
        </a:defRPr>
      </a:lvl2pPr>
      <a:lvl3pPr algn="l" defTabSz="608013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100" b="1">
          <a:solidFill>
            <a:srgbClr val="53585F"/>
          </a:solidFill>
          <a:latin typeface="Arial" panose="020B0604020202020204" pitchFamily="34" charset="0"/>
          <a:ea typeface="Helvetica Neue"/>
          <a:cs typeface="Helvetica Neue"/>
          <a:sym typeface="Helvetica Neue"/>
        </a:defRPr>
      </a:lvl3pPr>
      <a:lvl4pPr algn="l" defTabSz="608013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100" b="1">
          <a:solidFill>
            <a:srgbClr val="53585F"/>
          </a:solidFill>
          <a:latin typeface="Arial" panose="020B0604020202020204" pitchFamily="34" charset="0"/>
          <a:ea typeface="Helvetica Neue"/>
          <a:cs typeface="Helvetica Neue"/>
          <a:sym typeface="Helvetica Neue"/>
        </a:defRPr>
      </a:lvl4pPr>
      <a:lvl5pPr algn="l" defTabSz="608013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100" b="1">
          <a:solidFill>
            <a:srgbClr val="53585F"/>
          </a:solidFill>
          <a:latin typeface="Arial" panose="020B0604020202020204" pitchFamily="34" charset="0"/>
          <a:ea typeface="Helvetica Neue"/>
          <a:cs typeface="Helvetica Neue"/>
          <a:sym typeface="Helvetica Neue"/>
        </a:defRPr>
      </a:lvl5pPr>
      <a:lvl6pPr marL="0" marR="0" indent="0" algn="l" defTabSz="121911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191919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6pPr>
      <a:lvl7pPr marL="0" marR="0" indent="0" algn="l" defTabSz="121911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191919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7pPr>
      <a:lvl8pPr marL="0" marR="0" indent="0" algn="l" defTabSz="121911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191919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8pPr>
      <a:lvl9pPr marL="0" marR="0" indent="0" algn="l" defTabSz="121911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191919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9pPr>
    </p:titleStyle>
    <p:bodyStyle>
      <a:lvl1pPr algn="l" defTabSz="1217613" rtl="0" eaLnBrk="1" fontAlgn="base" hangingPunct="1">
        <a:spcBef>
          <a:spcPts val="1200"/>
        </a:spcBef>
        <a:spcAft>
          <a:spcPct val="0"/>
        </a:spcAft>
        <a:buClr>
          <a:srgbClr val="6D6E70"/>
        </a:buClr>
        <a:buSzPct val="90000"/>
        <a:buFont typeface="Wingdings" panose="05000000000000000000" pitchFamily="2" charset="2"/>
        <a:defRPr sz="2000">
          <a:solidFill>
            <a:srgbClr val="01B1F2"/>
          </a:solidFill>
          <a:latin typeface="+mj-lt"/>
          <a:ea typeface="HelvNeue Light for IBM"/>
          <a:cs typeface="HelvNeue Light for IBM"/>
          <a:sym typeface="HelvNeue Light for IBM"/>
        </a:defRPr>
      </a:lvl1pPr>
      <a:lvl2pPr algn="l" defTabSz="1217613" rtl="0" eaLnBrk="1" fontAlgn="base" hangingPunct="1">
        <a:spcBef>
          <a:spcPts val="1200"/>
        </a:spcBef>
        <a:spcAft>
          <a:spcPct val="0"/>
        </a:spcAft>
        <a:buClr>
          <a:srgbClr val="6D6E70"/>
        </a:buClr>
        <a:buSzPct val="90000"/>
        <a:buFont typeface="Wingdings" panose="05000000000000000000" pitchFamily="2" charset="2"/>
        <a:defRPr sz="1100">
          <a:solidFill>
            <a:srgbClr val="6D6E70"/>
          </a:solidFill>
          <a:latin typeface="+mj-lt"/>
          <a:ea typeface="HelvNeue Light for IBM"/>
          <a:cs typeface="HelvNeue Light for IBM"/>
          <a:sym typeface="HelvNeue Light for IBM"/>
        </a:defRPr>
      </a:lvl2pPr>
      <a:lvl3pPr marL="909638" algn="l" defTabSz="1217613" rtl="0" eaLnBrk="1" fontAlgn="base" hangingPunct="1">
        <a:spcBef>
          <a:spcPts val="1200"/>
        </a:spcBef>
        <a:spcAft>
          <a:spcPct val="0"/>
        </a:spcAft>
        <a:buClr>
          <a:srgbClr val="6D6E70"/>
        </a:buClr>
        <a:buSzPct val="90000"/>
        <a:buFont typeface="Wingdings" panose="05000000000000000000" pitchFamily="2" charset="2"/>
        <a:defRPr sz="2100">
          <a:solidFill>
            <a:srgbClr val="6D6E70"/>
          </a:solidFill>
          <a:latin typeface="HelvNeue Light for IBM"/>
          <a:ea typeface="HelvNeue Light for IBM"/>
          <a:cs typeface="HelvNeue Light for IBM"/>
          <a:sym typeface="HelvNeue Light for IBM"/>
        </a:defRPr>
      </a:lvl3pPr>
      <a:lvl4pPr algn="l" defTabSz="1217613" rtl="0" eaLnBrk="1" fontAlgn="base" hangingPunct="1">
        <a:lnSpc>
          <a:spcPct val="110000"/>
        </a:lnSpc>
        <a:spcBef>
          <a:spcPts val="1738"/>
        </a:spcBef>
        <a:spcAft>
          <a:spcPct val="0"/>
        </a:spcAft>
        <a:buClr>
          <a:srgbClr val="6D6E70"/>
        </a:buClr>
        <a:buFont typeface="Wingdings" panose="05000000000000000000" pitchFamily="2" charset="2"/>
        <a:defRPr sz="1000">
          <a:solidFill>
            <a:srgbClr val="575855"/>
          </a:solidFill>
          <a:latin typeface="+mj-lt"/>
          <a:ea typeface="HelvNeue Light for IBM"/>
          <a:cs typeface="HelvNeue Light for IBM"/>
          <a:sym typeface="HelvNeue Light for IBM"/>
        </a:defRPr>
      </a:lvl4pPr>
      <a:lvl5pPr marL="2052638" indent="-217488" algn="l" defTabSz="1217613" rtl="0" eaLnBrk="1" fontAlgn="base" hangingPunct="1">
        <a:spcBef>
          <a:spcPts val="1200"/>
        </a:spcBef>
        <a:spcAft>
          <a:spcPct val="0"/>
        </a:spcAft>
        <a:buClr>
          <a:srgbClr val="6D6E70"/>
        </a:buClr>
        <a:buSzPct val="100000"/>
        <a:buFont typeface="Wingdings" panose="05000000000000000000" pitchFamily="2" charset="2"/>
        <a:buChar char="»"/>
        <a:defRPr sz="2100">
          <a:solidFill>
            <a:srgbClr val="6D6E70"/>
          </a:solidFill>
          <a:latin typeface="HelvNeue Light for IBM"/>
          <a:ea typeface="HelvNeue Light for IBM"/>
          <a:cs typeface="HelvNeue Light for IBM"/>
          <a:sym typeface="HelvNeue Light for IBM"/>
        </a:defRPr>
      </a:lvl5pPr>
      <a:lvl6pPr marL="2662568" marR="0" indent="-218001" algn="l" defTabSz="121911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6D6E70"/>
        </a:buClr>
        <a:buSzPct val="100000"/>
        <a:buFont typeface="Wingdings"/>
        <a:buChar char="»"/>
        <a:tabLst/>
        <a:defRPr sz="2133" b="0" i="0" u="none" strike="noStrike" cap="none" spc="0" baseline="0">
          <a:ln>
            <a:noFill/>
          </a:ln>
          <a:solidFill>
            <a:srgbClr val="6D6E70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6pPr>
      <a:lvl7pPr marL="3272124" marR="0" indent="-218001" algn="l" defTabSz="121911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6D6E70"/>
        </a:buClr>
        <a:buSzPct val="100000"/>
        <a:buFont typeface="Wingdings"/>
        <a:buChar char="»"/>
        <a:tabLst/>
        <a:defRPr sz="2133" b="0" i="0" u="none" strike="noStrike" cap="none" spc="0" baseline="0">
          <a:ln>
            <a:noFill/>
          </a:ln>
          <a:solidFill>
            <a:srgbClr val="6D6E70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7pPr>
      <a:lvl8pPr marL="3881678" marR="0" indent="-218001" algn="l" defTabSz="121911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6D6E70"/>
        </a:buClr>
        <a:buSzPct val="100000"/>
        <a:buFont typeface="Wingdings"/>
        <a:buChar char="»"/>
        <a:tabLst/>
        <a:defRPr sz="2133" b="0" i="0" u="none" strike="noStrike" cap="none" spc="0" baseline="0">
          <a:ln>
            <a:noFill/>
          </a:ln>
          <a:solidFill>
            <a:srgbClr val="6D6E70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8pPr>
      <a:lvl9pPr marL="4491233" marR="0" indent="-218001" algn="l" defTabSz="121911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6D6E70"/>
        </a:buClr>
        <a:buSzPct val="100000"/>
        <a:buFont typeface="Wingdings"/>
        <a:buChar char="»"/>
        <a:tabLst/>
        <a:defRPr sz="2133" b="0" i="0" u="none" strike="noStrike" cap="none" spc="0" baseline="0">
          <a:ln>
            <a:noFill/>
          </a:ln>
          <a:solidFill>
            <a:srgbClr val="6D6E70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9pPr>
    </p:bodyStyle>
    <p:otherStyle>
      <a:lvl1pPr marL="0" marR="0" indent="0" algn="l" defTabSz="121911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1pPr>
      <a:lvl2pPr marL="0" marR="0" indent="0" algn="l" defTabSz="121911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2pPr>
      <a:lvl3pPr marL="0" marR="0" indent="0" algn="l" defTabSz="121911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3pPr>
      <a:lvl4pPr marL="0" marR="0" indent="0" algn="l" defTabSz="121911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4pPr>
      <a:lvl5pPr marL="0" marR="0" indent="0" algn="l" defTabSz="121911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5pPr>
      <a:lvl6pPr marL="0" marR="0" indent="0" algn="l" defTabSz="121911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6pPr>
      <a:lvl7pPr marL="0" marR="0" indent="0" algn="l" defTabSz="121911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7pPr>
      <a:lvl8pPr marL="0" marR="0" indent="0" algn="l" defTabSz="121911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8pPr>
      <a:lvl9pPr marL="0" marR="0" indent="0" algn="l" defTabSz="121911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Rectangle 8"/>
          <p:cNvSpPr>
            <a:spLocks noGrp="1"/>
          </p:cNvSpPr>
          <p:nvPr>
            <p:ph type="sldNum" sz="quarter" idx="2"/>
          </p:nvPr>
        </p:nvSpPr>
        <p:spPr>
          <a:xfrm>
            <a:off x="11665743" y="6317946"/>
            <a:ext cx="127001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343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404282" y="601529"/>
            <a:ext cx="5691718" cy="34144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Engagement</a:t>
            </a:r>
            <a:r>
              <a:rPr dirty="0" smtClean="0"/>
              <a:t> </a:t>
            </a:r>
            <a:r>
              <a:rPr lang="en-US" dirty="0" smtClean="0"/>
              <a:t>Vision for Seat Pleasant</a:t>
            </a:r>
            <a:endParaRPr dirty="0"/>
          </a:p>
        </p:txBody>
      </p:sp>
      <p:sp>
        <p:nvSpPr>
          <p:cNvPr id="347" name="Shape 499"/>
          <p:cNvSpPr/>
          <p:nvPr/>
        </p:nvSpPr>
        <p:spPr>
          <a:xfrm>
            <a:off x="414868" y="1520603"/>
            <a:ext cx="11114618" cy="28465"/>
          </a:xfrm>
          <a:prstGeom prst="line">
            <a:avLst/>
          </a:prstGeom>
          <a:ln w="25400">
            <a:solidFill>
              <a:srgbClr val="01B1F2"/>
            </a:solidFill>
            <a:miter lim="400000"/>
          </a:ln>
        </p:spPr>
        <p:txBody>
          <a:bodyPr lIns="45718" tIns="45718" rIns="45718" bIns="45718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1B1F2"/>
                </a:solidFill>
              </a:defRPr>
            </a:pPr>
            <a:endParaRPr kern="0">
              <a:solidFill>
                <a:srgbClr val="01B1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Shape 500"/>
          <p:cNvGrpSpPr/>
          <p:nvPr/>
        </p:nvGrpSpPr>
        <p:grpSpPr>
          <a:xfrm>
            <a:off x="408516" y="1205220"/>
            <a:ext cx="3048001" cy="622301"/>
            <a:chOff x="0" y="0"/>
            <a:chExt cx="3048000" cy="622300"/>
          </a:xfrm>
        </p:grpSpPr>
        <p:sp>
          <p:nvSpPr>
            <p:cNvPr id="348" name="Rectangle"/>
            <p:cNvSpPr/>
            <p:nvPr/>
          </p:nvSpPr>
          <p:spPr>
            <a:xfrm>
              <a:off x="0" y="0"/>
              <a:ext cx="3048000" cy="622300"/>
            </a:xfrm>
            <a:prstGeom prst="rect">
              <a:avLst/>
            </a:prstGeom>
            <a:solidFill>
              <a:srgbClr val="01B1F2"/>
            </a:solidFill>
            <a:ln w="12700" cap="flat">
              <a:noFill/>
              <a:miter lim="400000"/>
            </a:ln>
            <a:effectLst/>
          </p:spPr>
          <p:txBody>
            <a:bodyPr wrap="square" lIns="182880" tIns="182880" rIns="182880" bIns="182880" numCol="1" anchor="ctr">
              <a:noAutofit/>
            </a:bodyPr>
            <a:lstStyle/>
            <a:p>
              <a:pPr defTabSz="1219169" eaLnBrk="1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 sz="1600">
                  <a:solidFill>
                    <a:srgbClr val="6D6E70"/>
                  </a:solidFill>
                  <a:latin typeface="HelvNeue Light for IBM"/>
                  <a:ea typeface="HelvNeue Light for IBM"/>
                  <a:cs typeface="HelvNeue Light for IBM"/>
                  <a:sym typeface="HelvNeue Light for IBM"/>
                </a:defRPr>
              </a:pPr>
              <a:endParaRPr sz="1600" kern="0">
                <a:latin typeface="HelvNeue Light for IBM"/>
                <a:ea typeface="HelvNeue Light for IBM"/>
                <a:cs typeface="HelvNeue Light for IBM"/>
                <a:sym typeface="HelvNeue Light for IBM"/>
              </a:endParaRPr>
            </a:p>
          </p:txBody>
        </p:sp>
        <p:sp>
          <p:nvSpPr>
            <p:cNvPr id="349" name="Insight"/>
            <p:cNvSpPr/>
            <p:nvPr/>
          </p:nvSpPr>
          <p:spPr>
            <a:xfrm>
              <a:off x="0" y="15686"/>
              <a:ext cx="3048000" cy="590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80" tIns="182880" rIns="182880" bIns="182880" numCol="1" anchor="ctr">
              <a:spAutoFit/>
            </a:bodyPr>
            <a:lstStyle>
              <a:lvl1pPr defTabSz="1219169">
                <a:lnSpc>
                  <a:spcPct val="90000"/>
                </a:lnSpc>
                <a:defRPr sz="16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 eaLnBrk="1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0" dirty="0" smtClean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Discover</a:t>
              </a:r>
              <a:endParaRPr b="1" kern="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53" name="Shape 501"/>
          <p:cNvGrpSpPr/>
          <p:nvPr/>
        </p:nvGrpSpPr>
        <p:grpSpPr>
          <a:xfrm>
            <a:off x="4482735" y="1205220"/>
            <a:ext cx="3064935" cy="622301"/>
            <a:chOff x="-1" y="0"/>
            <a:chExt cx="3064934" cy="622300"/>
          </a:xfrm>
        </p:grpSpPr>
        <p:sp>
          <p:nvSpPr>
            <p:cNvPr id="351" name="Rectangle"/>
            <p:cNvSpPr/>
            <p:nvPr/>
          </p:nvSpPr>
          <p:spPr>
            <a:xfrm>
              <a:off x="-1" y="0"/>
              <a:ext cx="3064934" cy="622300"/>
            </a:xfrm>
            <a:prstGeom prst="rect">
              <a:avLst/>
            </a:prstGeom>
            <a:solidFill>
              <a:srgbClr val="01B1F2"/>
            </a:solidFill>
            <a:ln w="12700" cap="flat">
              <a:noFill/>
              <a:miter lim="400000"/>
            </a:ln>
            <a:effectLst/>
          </p:spPr>
          <p:txBody>
            <a:bodyPr wrap="square" lIns="182880" tIns="182880" rIns="182880" bIns="182880" numCol="1" anchor="ctr">
              <a:noAutofit/>
            </a:bodyPr>
            <a:lstStyle/>
            <a:p>
              <a:pPr defTabSz="1219169" eaLnBrk="1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 sz="1600">
                  <a:solidFill>
                    <a:srgbClr val="6D6E70"/>
                  </a:solidFill>
                  <a:latin typeface="HelvNeue Light for IBM"/>
                  <a:ea typeface="HelvNeue Light for IBM"/>
                  <a:cs typeface="HelvNeue Light for IBM"/>
                  <a:sym typeface="HelvNeue Light for IBM"/>
                </a:defRPr>
              </a:pPr>
              <a:endParaRPr sz="1600" kern="0">
                <a:latin typeface="HelvNeue Light for IBM"/>
                <a:ea typeface="HelvNeue Light for IBM"/>
                <a:cs typeface="HelvNeue Light for IBM"/>
                <a:sym typeface="HelvNeue Light for IBM"/>
              </a:endParaRPr>
            </a:p>
          </p:txBody>
        </p:sp>
        <p:sp>
          <p:nvSpPr>
            <p:cNvPr id="352" name="Idea"/>
            <p:cNvSpPr/>
            <p:nvPr/>
          </p:nvSpPr>
          <p:spPr>
            <a:xfrm>
              <a:off x="-1" y="15686"/>
              <a:ext cx="3064934" cy="590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80" tIns="182880" rIns="182880" bIns="182880" numCol="1" anchor="ctr">
              <a:spAutoFit/>
            </a:bodyPr>
            <a:lstStyle>
              <a:lvl1pPr defTabSz="1219169">
                <a:lnSpc>
                  <a:spcPct val="90000"/>
                </a:lnSpc>
                <a:defRPr sz="16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 eaLnBrk="1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0" dirty="0" smtClean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Define</a:t>
              </a:r>
              <a:endParaRPr b="1" kern="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56" name="Shape 504"/>
          <p:cNvGrpSpPr/>
          <p:nvPr/>
        </p:nvGrpSpPr>
        <p:grpSpPr>
          <a:xfrm>
            <a:off x="8481483" y="1205220"/>
            <a:ext cx="3048001" cy="622301"/>
            <a:chOff x="0" y="0"/>
            <a:chExt cx="3048000" cy="622300"/>
          </a:xfrm>
        </p:grpSpPr>
        <p:sp>
          <p:nvSpPr>
            <p:cNvPr id="354" name="Rectangle"/>
            <p:cNvSpPr/>
            <p:nvPr/>
          </p:nvSpPr>
          <p:spPr>
            <a:xfrm>
              <a:off x="0" y="0"/>
              <a:ext cx="3048000" cy="622300"/>
            </a:xfrm>
            <a:prstGeom prst="rect">
              <a:avLst/>
            </a:prstGeom>
            <a:solidFill>
              <a:srgbClr val="01B1F2"/>
            </a:solidFill>
            <a:ln w="12700" cap="flat">
              <a:noFill/>
              <a:miter lim="400000"/>
            </a:ln>
            <a:effectLst/>
          </p:spPr>
          <p:txBody>
            <a:bodyPr wrap="square" lIns="182880" tIns="182880" rIns="182880" bIns="182880" numCol="1" anchor="ctr">
              <a:noAutofit/>
            </a:bodyPr>
            <a:lstStyle/>
            <a:p>
              <a:pPr defTabSz="1219169" eaLnBrk="1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 sz="1600">
                  <a:solidFill>
                    <a:srgbClr val="6D6E70"/>
                  </a:solidFill>
                  <a:latin typeface="HelvNeue Light for IBM"/>
                  <a:ea typeface="HelvNeue Light for IBM"/>
                  <a:cs typeface="HelvNeue Light for IBM"/>
                  <a:sym typeface="HelvNeue Light for IBM"/>
                </a:defRPr>
              </a:pPr>
              <a:endParaRPr sz="1600" kern="0">
                <a:latin typeface="HelvNeue Light for IBM"/>
                <a:ea typeface="HelvNeue Light for IBM"/>
                <a:cs typeface="HelvNeue Light for IBM"/>
                <a:sym typeface="HelvNeue Light for IBM"/>
              </a:endParaRPr>
            </a:p>
          </p:txBody>
        </p:sp>
        <p:sp>
          <p:nvSpPr>
            <p:cNvPr id="355" name="Impact"/>
            <p:cNvSpPr/>
            <p:nvPr/>
          </p:nvSpPr>
          <p:spPr>
            <a:xfrm>
              <a:off x="0" y="15686"/>
              <a:ext cx="3048000" cy="5909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880" tIns="182880" rIns="182880" bIns="182880" numCol="1" anchor="ctr">
              <a:spAutoFit/>
            </a:bodyPr>
            <a:lstStyle>
              <a:lvl1pPr defTabSz="1219169">
                <a:lnSpc>
                  <a:spcPct val="90000"/>
                </a:lnSpc>
                <a:defRPr sz="1600"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 eaLnBrk="1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kern="0" dirty="0" smtClean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rPr>
                <a:t>Deliver</a:t>
              </a:r>
              <a:endParaRPr b="1" kern="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358" name="Shape 525"/>
          <p:cNvSpPr/>
          <p:nvPr/>
        </p:nvSpPr>
        <p:spPr>
          <a:xfrm>
            <a:off x="408517" y="1070916"/>
            <a:ext cx="11239753" cy="1"/>
          </a:xfrm>
          <a:prstGeom prst="line">
            <a:avLst/>
          </a:prstGeom>
          <a:ln>
            <a:solidFill>
              <a:srgbClr val="01B1F2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1B1F2"/>
                </a:solidFill>
              </a:defRPr>
            </a:pPr>
            <a:endParaRPr kern="0">
              <a:solidFill>
                <a:srgbClr val="01B1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532"/>
          <p:cNvSpPr/>
          <p:nvPr/>
        </p:nvSpPr>
        <p:spPr>
          <a:xfrm>
            <a:off x="391582" y="4758376"/>
            <a:ext cx="3783109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1450" indent="-171450" defTabSz="1219169" eaLnBrk="1" fontAlgn="auto">
              <a:spcBef>
                <a:spcPts val="200"/>
              </a:spcBef>
              <a:spcAft>
                <a:spcPts val="0"/>
              </a:spcAft>
              <a:buClr>
                <a:srgbClr val="02ABD9"/>
              </a:buClr>
              <a:buSzPct val="120000"/>
              <a:buFont typeface="Arial" charset="0"/>
              <a:buChar char="•"/>
              <a:defRPr sz="1100">
                <a:solidFill>
                  <a:srgbClr val="6D6E70"/>
                </a:solidFill>
              </a:defRPr>
            </a:pPr>
            <a:r>
              <a:rPr lang="en-US" sz="1000" kern="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  <a:sym typeface="Arial"/>
              </a:rPr>
              <a:t>Target Personas / </a:t>
            </a:r>
            <a:r>
              <a:rPr lang="en-US" sz="100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Current-state Journey Map</a:t>
            </a:r>
            <a:endParaRPr lang="en-US" sz="1000" kern="0" dirty="0" smtClean="0">
              <a:solidFill>
                <a:schemeClr val="tx2"/>
              </a:solidFill>
              <a:latin typeface="IBM Plex Sans" charset="0"/>
              <a:ea typeface="IBM Plex Sans" charset="0"/>
              <a:cs typeface="IBM Plex Sans" charset="0"/>
              <a:sym typeface="Arial"/>
            </a:endParaRPr>
          </a:p>
          <a:p>
            <a:pPr marL="171450" indent="-171450" defTabSz="1219169" eaLnBrk="1" fontAlgn="auto">
              <a:spcBef>
                <a:spcPts val="200"/>
              </a:spcBef>
              <a:spcAft>
                <a:spcPts val="0"/>
              </a:spcAft>
              <a:buClr>
                <a:srgbClr val="02ABD9"/>
              </a:buClr>
              <a:buSzPct val="120000"/>
              <a:buFont typeface="Arial" charset="0"/>
              <a:buChar char="•"/>
              <a:defRPr sz="1100">
                <a:solidFill>
                  <a:srgbClr val="6D6E70"/>
                </a:solidFill>
              </a:defRPr>
            </a:pPr>
            <a:r>
              <a:rPr lang="en-US" sz="1000" kern="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  <a:sym typeface="Arial"/>
              </a:rPr>
              <a:t>Content and Communication Audit</a:t>
            </a:r>
            <a:endParaRPr lang="en-US" sz="1000" kern="0" dirty="0" smtClean="0">
              <a:solidFill>
                <a:schemeClr val="tx2"/>
              </a:solidFill>
              <a:latin typeface="IBM Plex Sans" charset="0"/>
              <a:ea typeface="IBM Plex Sans" charset="0"/>
              <a:cs typeface="IBM Plex Sans" charset="0"/>
              <a:sym typeface="HelvNeue Light for IBM"/>
            </a:endParaRPr>
          </a:p>
          <a:p>
            <a:pPr marL="171450" indent="-171450" defTabSz="1219169" eaLnBrk="1" fontAlgn="auto">
              <a:spcBef>
                <a:spcPts val="200"/>
              </a:spcBef>
              <a:spcAft>
                <a:spcPts val="0"/>
              </a:spcAft>
              <a:buClr>
                <a:srgbClr val="02ABD9"/>
              </a:buClr>
              <a:buSzPct val="120000"/>
              <a:buFont typeface="Arial" charset="0"/>
              <a:buChar char="•"/>
              <a:defRPr sz="1100">
                <a:solidFill>
                  <a:srgbClr val="6D6E70"/>
                </a:solidFill>
              </a:defRPr>
            </a:pPr>
            <a:r>
              <a:rPr lang="en-US" sz="1000" kern="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  <a:sym typeface="Arial"/>
              </a:rPr>
              <a:t>Technology Assessment </a:t>
            </a:r>
            <a:r>
              <a:rPr lang="en-US" sz="1000" kern="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  <a:sym typeface="Arial"/>
              </a:rPr>
              <a:t>Report </a:t>
            </a:r>
            <a:endParaRPr lang="en-US" sz="1000" kern="0" dirty="0" smtClean="0">
              <a:solidFill>
                <a:schemeClr val="tx2"/>
              </a:solidFill>
              <a:latin typeface="IBM Plex Sans" charset="0"/>
              <a:ea typeface="IBM Plex Sans" charset="0"/>
              <a:cs typeface="IBM Plex Sans" charset="0"/>
              <a:sym typeface="HelvNeue Light for IBM"/>
            </a:endParaRPr>
          </a:p>
          <a:p>
            <a:pPr marL="171450" indent="-171450" defTabSz="1219169">
              <a:spcBef>
                <a:spcPts val="200"/>
              </a:spcBef>
              <a:buClr>
                <a:srgbClr val="02ABD9"/>
              </a:buClr>
              <a:buSzPct val="120000"/>
              <a:buFont typeface="Arial" charset="0"/>
              <a:buChar char="•"/>
              <a:defRPr sz="1100">
                <a:solidFill>
                  <a:srgbClr val="6D6E70"/>
                </a:solidFill>
              </a:defRPr>
            </a:pPr>
            <a:r>
              <a:rPr lang="en-US" sz="1000" kern="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  <a:sym typeface="HelvNeue Light for IBM"/>
              </a:rPr>
              <a:t>Brand and </a:t>
            </a:r>
            <a:r>
              <a:rPr lang="en-US" sz="1000" dirty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  <a:sym typeface="HelvNeue Light for IBM"/>
              </a:rPr>
              <a:t>Experience </a:t>
            </a:r>
            <a:r>
              <a:rPr lang="en-US" sz="100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  <a:sym typeface="HelvNeue Light for IBM"/>
              </a:rPr>
              <a:t>Analysis</a:t>
            </a:r>
          </a:p>
          <a:p>
            <a:pPr indent="-116413" defTabSz="1219169">
              <a:spcBef>
                <a:spcPts val="200"/>
              </a:spcBef>
              <a:buClr>
                <a:srgbClr val="02ABD9"/>
              </a:buClr>
              <a:buSzPct val="120000"/>
              <a:buFont typeface="Arial"/>
              <a:buChar char="•"/>
              <a:defRPr sz="1100">
                <a:solidFill>
                  <a:srgbClr val="6D6E70"/>
                </a:solidFill>
              </a:defRPr>
            </a:pPr>
            <a:endParaRPr lang="en-US" sz="1000" kern="0" dirty="0" smtClean="0">
              <a:latin typeface="Arial" charset="0"/>
              <a:ea typeface="Arial" charset="0"/>
              <a:cs typeface="Arial" charset="0"/>
              <a:sym typeface="HelvNeue Light for IBM"/>
            </a:endParaRPr>
          </a:p>
        </p:txBody>
      </p:sp>
      <p:sp>
        <p:nvSpPr>
          <p:cNvPr id="360" name="Shape 534"/>
          <p:cNvSpPr/>
          <p:nvPr/>
        </p:nvSpPr>
        <p:spPr>
          <a:xfrm>
            <a:off x="8696880" y="4735403"/>
            <a:ext cx="3048001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 indent="-182880" defTabSz="1219169">
              <a:spcBef>
                <a:spcPts val="200"/>
              </a:spcBef>
              <a:buClr>
                <a:srgbClr val="02ABD9"/>
              </a:buClr>
              <a:buSzPct val="120000"/>
              <a:buFontTx/>
              <a:buChar char="▪"/>
              <a:defRPr sz="1100">
                <a:solidFill>
                  <a:srgbClr val="6D6E70"/>
                </a:solidFill>
              </a:defRPr>
            </a:pPr>
            <a:r>
              <a:rPr lang="en-US" sz="100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Brand and Style Guide</a:t>
            </a:r>
            <a:endParaRPr lang="en-US" sz="1000" dirty="0" smtClean="0">
              <a:solidFill>
                <a:schemeClr val="tx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lvl="8" indent="-182880" defTabSz="1219169">
              <a:spcBef>
                <a:spcPts val="200"/>
              </a:spcBef>
              <a:buClr>
                <a:srgbClr val="02ABD9"/>
              </a:buClr>
              <a:buSzPct val="120000"/>
              <a:buFontTx/>
              <a:buChar char="▪"/>
              <a:defRPr sz="1100">
                <a:solidFill>
                  <a:srgbClr val="6D6E70"/>
                </a:solidFill>
              </a:defRPr>
            </a:pPr>
            <a:r>
              <a:rPr lang="en-US" sz="100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Marketing and Communication plan</a:t>
            </a:r>
            <a:endParaRPr lang="en-US" sz="1000" dirty="0">
              <a:solidFill>
                <a:schemeClr val="tx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lvl="8" indent="-182880" defTabSz="1219169">
              <a:spcBef>
                <a:spcPts val="200"/>
              </a:spcBef>
              <a:buClr>
                <a:srgbClr val="02ABD9"/>
              </a:buClr>
              <a:buSzPct val="120000"/>
              <a:buFontTx/>
              <a:buChar char="▪"/>
              <a:defRPr sz="1100">
                <a:solidFill>
                  <a:srgbClr val="6D6E70"/>
                </a:solidFill>
              </a:defRPr>
            </a:pPr>
            <a:endParaRPr lang="en-US" sz="1000" dirty="0" smtClean="0">
              <a:solidFill>
                <a:schemeClr val="tx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61" name="Shape 535"/>
          <p:cNvSpPr/>
          <p:nvPr/>
        </p:nvSpPr>
        <p:spPr>
          <a:xfrm>
            <a:off x="4536104" y="4739736"/>
            <a:ext cx="303837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1450" indent="-171450" defTabSz="1219169" eaLnBrk="1" fontAlgn="auto">
              <a:spcBef>
                <a:spcPts val="200"/>
              </a:spcBef>
              <a:spcAft>
                <a:spcPts val="0"/>
              </a:spcAft>
              <a:buClr>
                <a:srgbClr val="02ABD9"/>
              </a:buClr>
              <a:buSzPct val="140000"/>
              <a:buFont typeface="Arial" charset="0"/>
              <a:buChar char="•"/>
              <a:defRPr sz="1100">
                <a:solidFill>
                  <a:srgbClr val="6D6E70"/>
                </a:solidFill>
              </a:defRPr>
            </a:pPr>
            <a:r>
              <a:rPr lang="en-US" sz="1000" kern="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  <a:sym typeface="HelvNeue Light for IBM"/>
              </a:rPr>
              <a:t>Future-state Journey </a:t>
            </a:r>
            <a:r>
              <a:rPr lang="en-US" sz="1000" kern="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  <a:sym typeface="HelvNeue Light for IBM"/>
              </a:rPr>
              <a:t>Map(s</a:t>
            </a:r>
            <a:r>
              <a:rPr lang="en-US" sz="1000" kern="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  <a:sym typeface="HelvNeue Light for IBM"/>
              </a:rPr>
              <a:t>)</a:t>
            </a:r>
          </a:p>
          <a:p>
            <a:pPr marL="171450" indent="-171450" defTabSz="1219169" eaLnBrk="1" fontAlgn="auto">
              <a:spcBef>
                <a:spcPts val="200"/>
              </a:spcBef>
              <a:spcAft>
                <a:spcPts val="0"/>
              </a:spcAft>
              <a:buClr>
                <a:srgbClr val="02ABD9"/>
              </a:buClr>
              <a:buSzPct val="140000"/>
              <a:buFont typeface="Arial" charset="0"/>
              <a:buChar char="•"/>
              <a:defRPr sz="1100">
                <a:solidFill>
                  <a:srgbClr val="6D6E70"/>
                </a:solidFill>
              </a:defRPr>
            </a:pPr>
            <a:r>
              <a:rPr lang="en-US" sz="100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  <a:sym typeface="HelvNeue Light for IBM"/>
              </a:rPr>
              <a:t>Success metrics (KPIs)</a:t>
            </a:r>
            <a:endParaRPr lang="en-US" sz="1000" kern="0" dirty="0" smtClean="0">
              <a:solidFill>
                <a:schemeClr val="tx2"/>
              </a:solidFill>
              <a:latin typeface="IBM Plex Sans" charset="0"/>
              <a:ea typeface="IBM Plex Sans" charset="0"/>
              <a:cs typeface="IBM Plex Sans" charset="0"/>
              <a:sym typeface="HelvNeue Light for IBM"/>
            </a:endParaRPr>
          </a:p>
          <a:p>
            <a:pPr marL="171450" indent="-171450" defTabSz="1219169" eaLnBrk="1" fontAlgn="auto">
              <a:spcBef>
                <a:spcPts val="200"/>
              </a:spcBef>
              <a:spcAft>
                <a:spcPts val="0"/>
              </a:spcAft>
              <a:buClr>
                <a:srgbClr val="02ABD9"/>
              </a:buClr>
              <a:buSzPct val="140000"/>
              <a:buFont typeface="Arial" charset="0"/>
              <a:buChar char="•"/>
              <a:defRPr sz="1100">
                <a:solidFill>
                  <a:srgbClr val="6D6E70"/>
                </a:solidFill>
              </a:defRPr>
            </a:pPr>
            <a:r>
              <a:rPr lang="en-US" sz="1000" kern="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  <a:sym typeface="HelvNeue Light for IBM"/>
              </a:rPr>
              <a:t>Technology Recommendation to support marketing and communication goals </a:t>
            </a:r>
          </a:p>
          <a:p>
            <a:pPr marL="171450" indent="-171450" defTabSz="1219169" eaLnBrk="1" fontAlgn="auto">
              <a:spcBef>
                <a:spcPts val="200"/>
              </a:spcBef>
              <a:spcAft>
                <a:spcPts val="0"/>
              </a:spcAft>
              <a:buClr>
                <a:srgbClr val="02ABD9"/>
              </a:buClr>
              <a:buSzPct val="140000"/>
              <a:buFont typeface="Arial" charset="0"/>
              <a:buChar char="•"/>
              <a:defRPr sz="1100">
                <a:solidFill>
                  <a:srgbClr val="6D6E70"/>
                </a:solidFill>
              </a:defRPr>
            </a:pPr>
            <a:r>
              <a:rPr lang="en-US" sz="100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  <a:sym typeface="HelvNeue Light for IBM"/>
              </a:rPr>
              <a:t>Core Messaging Framework</a:t>
            </a:r>
          </a:p>
          <a:p>
            <a:pPr marL="171450" indent="-171450" defTabSz="1219169" eaLnBrk="1" fontAlgn="auto">
              <a:spcBef>
                <a:spcPts val="200"/>
              </a:spcBef>
              <a:spcAft>
                <a:spcPts val="0"/>
              </a:spcAft>
              <a:buClr>
                <a:srgbClr val="02ABD9"/>
              </a:buClr>
              <a:buSzPct val="140000"/>
              <a:buFont typeface="Arial" charset="0"/>
              <a:buChar char="•"/>
              <a:defRPr sz="1100">
                <a:solidFill>
                  <a:srgbClr val="6D6E70"/>
                </a:solidFill>
              </a:defRPr>
            </a:pPr>
            <a:r>
              <a:rPr lang="en-US" sz="1000" kern="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  <a:sym typeface="HelvNeue Light for IBM"/>
              </a:rPr>
              <a:t>Content Strategy</a:t>
            </a:r>
            <a:endParaRPr lang="en-US" sz="1000" kern="0" dirty="0" smtClean="0">
              <a:solidFill>
                <a:schemeClr val="tx2"/>
              </a:solidFill>
              <a:latin typeface="IBM Plex Sans" charset="0"/>
              <a:ea typeface="IBM Plex Sans" charset="0"/>
              <a:cs typeface="IBM Plex Sans" charset="0"/>
              <a:sym typeface="HelvNeue Light for IBM"/>
            </a:endParaRPr>
          </a:p>
        </p:txBody>
      </p:sp>
      <p:grpSp>
        <p:nvGrpSpPr>
          <p:cNvPr id="364" name="Group 2"/>
          <p:cNvGrpSpPr/>
          <p:nvPr/>
        </p:nvGrpSpPr>
        <p:grpSpPr>
          <a:xfrm>
            <a:off x="277813" y="4356890"/>
            <a:ext cx="11488741" cy="246221"/>
            <a:chOff x="17049" y="-52162"/>
            <a:chExt cx="11488739" cy="246219"/>
          </a:xfrm>
        </p:grpSpPr>
        <p:sp>
          <p:nvSpPr>
            <p:cNvPr id="362" name="Shape 527"/>
            <p:cNvSpPr/>
            <p:nvPr/>
          </p:nvSpPr>
          <p:spPr>
            <a:xfrm>
              <a:off x="17049" y="71814"/>
              <a:ext cx="11488739" cy="2"/>
            </a:xfrm>
            <a:prstGeom prst="line">
              <a:avLst/>
            </a:prstGeom>
            <a:noFill/>
            <a:ln w="9525" cap="flat">
              <a:solidFill>
                <a:srgbClr val="A6AAA9"/>
              </a:solidFill>
              <a:prstDash val="solid"/>
              <a:miter lim="400000"/>
              <a:head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01B1F2"/>
                  </a:solidFill>
                </a:defRPr>
              </a:pPr>
              <a:endParaRPr kern="0">
                <a:solidFill>
                  <a:srgbClr val="01B1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445"/>
            <p:cNvSpPr/>
            <p:nvPr/>
          </p:nvSpPr>
          <p:spPr>
            <a:xfrm>
              <a:off x="204903" y="-52162"/>
              <a:ext cx="1202958" cy="246219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20" tIns="45720" rIns="45720" bIns="45720" numCol="1" anchor="ctr">
              <a:spAutoFit/>
            </a:bodyPr>
            <a:lstStyle>
              <a:lvl1pPr indent="60957" defTabSz="1219169">
                <a:spcBef>
                  <a:spcPts val="100"/>
                </a:spcBef>
                <a:defRPr sz="1000" b="1" cap="all" spc="39">
                  <a:solidFill>
                    <a:srgbClr val="A6AAA9"/>
                  </a:solidFill>
                </a:defRPr>
              </a:lvl1pPr>
            </a:lstStyle>
            <a:p>
              <a:pPr eaLnBrk="1" fontAlgn="auto">
                <a:spcAft>
                  <a:spcPts val="0"/>
                </a:spcAft>
              </a:pPr>
              <a:r>
                <a:rPr kern="0" dirty="0">
                  <a:latin typeface="Arial"/>
                  <a:ea typeface="Arial"/>
                  <a:cs typeface="Arial"/>
                  <a:sym typeface="Arial"/>
                </a:rPr>
                <a:t>Deliverables</a:t>
              </a:r>
            </a:p>
          </p:txBody>
        </p:sp>
      </p:grpSp>
      <p:grpSp>
        <p:nvGrpSpPr>
          <p:cNvPr id="367" name="Group 3"/>
          <p:cNvGrpSpPr/>
          <p:nvPr/>
        </p:nvGrpSpPr>
        <p:grpSpPr>
          <a:xfrm>
            <a:off x="277813" y="2016041"/>
            <a:ext cx="11488741" cy="246221"/>
            <a:chOff x="17049" y="-52162"/>
            <a:chExt cx="11488739" cy="246220"/>
          </a:xfrm>
        </p:grpSpPr>
        <p:sp>
          <p:nvSpPr>
            <p:cNvPr id="365" name="Shape 529"/>
            <p:cNvSpPr/>
            <p:nvPr/>
          </p:nvSpPr>
          <p:spPr>
            <a:xfrm>
              <a:off x="17049" y="70948"/>
              <a:ext cx="11488739" cy="2"/>
            </a:xfrm>
            <a:prstGeom prst="line">
              <a:avLst/>
            </a:prstGeom>
            <a:noFill/>
            <a:ln w="9525" cap="flat">
              <a:solidFill>
                <a:srgbClr val="A6AAA9"/>
              </a:solidFill>
              <a:prstDash val="solid"/>
              <a:miter lim="400000"/>
              <a:head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01B1F2"/>
                  </a:solidFill>
                </a:defRPr>
              </a:pPr>
              <a:endParaRPr kern="0">
                <a:solidFill>
                  <a:srgbClr val="01B1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447"/>
            <p:cNvSpPr/>
            <p:nvPr/>
          </p:nvSpPr>
          <p:spPr>
            <a:xfrm>
              <a:off x="204903" y="-52162"/>
              <a:ext cx="907621" cy="246220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20" tIns="45720" rIns="45720" bIns="45720" numCol="1" anchor="ctr">
              <a:spAutoFit/>
            </a:bodyPr>
            <a:lstStyle>
              <a:lvl1pPr indent="60957" defTabSz="1219169">
                <a:spcBef>
                  <a:spcPts val="100"/>
                </a:spcBef>
                <a:defRPr sz="1000" b="1" cap="all" spc="39">
                  <a:solidFill>
                    <a:srgbClr val="A6AAA9"/>
                  </a:solidFill>
                </a:defRPr>
              </a:lvl1pPr>
            </a:lstStyle>
            <a:p>
              <a:pPr eaLnBrk="1" fontAlgn="auto">
                <a:spcAft>
                  <a:spcPts val="0"/>
                </a:spcAft>
              </a:pPr>
              <a:r>
                <a:rPr kern="0" dirty="0">
                  <a:latin typeface="Arial"/>
                  <a:ea typeface="Arial"/>
                  <a:cs typeface="Arial"/>
                  <a:sym typeface="Arial"/>
                </a:rPr>
                <a:t>activities</a:t>
              </a:r>
            </a:p>
          </p:txBody>
        </p:sp>
      </p:grpSp>
      <p:sp>
        <p:nvSpPr>
          <p:cNvPr id="368" name="Shape 526"/>
          <p:cNvSpPr/>
          <p:nvPr/>
        </p:nvSpPr>
        <p:spPr>
          <a:xfrm>
            <a:off x="1528880" y="1010506"/>
            <a:ext cx="1096434" cy="1384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1219169">
              <a:lnSpc>
                <a:spcPct val="90000"/>
              </a:lnSpc>
              <a:defRPr sz="1000" b="1">
                <a:solidFill>
                  <a:srgbClr val="00B1F2"/>
                </a:solidFill>
              </a:defRPr>
            </a:lvl1pPr>
          </a:lstStyle>
          <a:p>
            <a:pPr eaLnBrk="1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 smtClean="0">
                <a:latin typeface="Arial"/>
                <a:ea typeface="Arial"/>
                <a:cs typeface="Arial"/>
                <a:sym typeface="Arial"/>
              </a:rPr>
              <a:t>Workflow</a:t>
            </a:r>
            <a:endParaRPr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Rectangle 1"/>
          <p:cNvSpPr/>
          <p:nvPr/>
        </p:nvSpPr>
        <p:spPr>
          <a:xfrm>
            <a:off x="4482735" y="2354240"/>
            <a:ext cx="3442883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1450" indent="-171450" defTabSz="1219169">
              <a:spcBef>
                <a:spcPts val="200"/>
              </a:spcBef>
              <a:buClr>
                <a:srgbClr val="02ABD9"/>
              </a:buClr>
              <a:buSzPct val="120000"/>
              <a:buFont typeface="Arial" charset="0"/>
              <a:buChar char="•"/>
              <a:defRPr sz="1100">
                <a:solidFill>
                  <a:srgbClr val="6D6E70"/>
                </a:solidFill>
              </a:defRPr>
            </a:pPr>
            <a:r>
              <a:rPr lang="en-US" sz="100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Define goals, priorities and business objectives for marketing and communications </a:t>
            </a:r>
          </a:p>
          <a:p>
            <a:pPr marL="171450" indent="-171450" defTabSz="1219169">
              <a:spcBef>
                <a:spcPts val="200"/>
              </a:spcBef>
              <a:buClr>
                <a:srgbClr val="02ABD9"/>
              </a:buClr>
              <a:buSzPct val="120000"/>
              <a:buFont typeface="Arial" charset="0"/>
              <a:buChar char="•"/>
              <a:defRPr sz="1100">
                <a:solidFill>
                  <a:srgbClr val="6D6E70"/>
                </a:solidFill>
              </a:defRPr>
            </a:pPr>
            <a:r>
              <a:rPr lang="en-US" sz="100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Define a future-state journey map for target personas</a:t>
            </a:r>
          </a:p>
          <a:p>
            <a:pPr marL="171450" indent="-171450" defTabSz="1219169">
              <a:spcBef>
                <a:spcPts val="200"/>
              </a:spcBef>
              <a:buClr>
                <a:srgbClr val="02ABD9"/>
              </a:buClr>
              <a:buSzPct val="120000"/>
              <a:buFont typeface="Arial" charset="0"/>
              <a:buChar char="•"/>
              <a:defRPr sz="1100">
                <a:solidFill>
                  <a:srgbClr val="6D6E70"/>
                </a:solidFill>
              </a:defRPr>
            </a:pPr>
            <a:r>
              <a:rPr lang="en-US" sz="100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Define key messages and themes to communicate to target personas (How to speak to them on a personal, emotional level)</a:t>
            </a:r>
          </a:p>
          <a:p>
            <a:pPr marL="171450" indent="-171450" defTabSz="1219169">
              <a:spcBef>
                <a:spcPts val="200"/>
              </a:spcBef>
              <a:buClr>
                <a:srgbClr val="02ABD9"/>
              </a:buClr>
              <a:buSzPct val="120000"/>
              <a:buFont typeface="Arial" charset="0"/>
              <a:buChar char="•"/>
              <a:defRPr sz="1100">
                <a:solidFill>
                  <a:srgbClr val="6D6E70"/>
                </a:solidFill>
              </a:defRPr>
            </a:pPr>
            <a:r>
              <a:rPr lang="en-US" sz="1000" dirty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Determine how to best create or repurpose content across relevant digital channels. </a:t>
            </a:r>
            <a:endParaRPr lang="en-US" sz="1000" dirty="0" smtClean="0">
              <a:solidFill>
                <a:schemeClr val="tx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171450" lvl="0" indent="-171450" defTabSz="1219169">
              <a:spcBef>
                <a:spcPts val="200"/>
              </a:spcBef>
              <a:buClr>
                <a:srgbClr val="02ABD9"/>
              </a:buClr>
              <a:buSzPct val="120000"/>
              <a:buFont typeface="Arial" charset="0"/>
              <a:buChar char="•"/>
              <a:defRPr sz="1100">
                <a:solidFill>
                  <a:srgbClr val="6D6E70"/>
                </a:solidFill>
              </a:defRPr>
            </a:pPr>
            <a:r>
              <a:rPr lang="en-US" sz="1000" dirty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Define success metrics for the various content types and how it will be measured and adjusted</a:t>
            </a:r>
            <a:r>
              <a:rPr lang="en-US" sz="100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.</a:t>
            </a:r>
          </a:p>
          <a:p>
            <a:pPr marL="171450" indent="-171450" defTabSz="1219169">
              <a:spcBef>
                <a:spcPts val="200"/>
              </a:spcBef>
              <a:buClr>
                <a:srgbClr val="02ABD9"/>
              </a:buClr>
              <a:buSzPct val="120000"/>
              <a:buFont typeface="Arial" charset="0"/>
              <a:buChar char="•"/>
              <a:defRPr sz="1100">
                <a:solidFill>
                  <a:srgbClr val="6D6E70"/>
                </a:solidFill>
              </a:defRPr>
            </a:pPr>
            <a:endParaRPr lang="en-US" sz="1000" dirty="0" smtClean="0">
              <a:latin typeface="IBM Plex Sans" charset="0"/>
              <a:ea typeface="IBM Plex Sans" charset="0"/>
              <a:cs typeface="IBM Plex Sans" charset="0"/>
            </a:endParaRPr>
          </a:p>
          <a:p>
            <a:pPr indent="-116413" defTabSz="1219169">
              <a:spcBef>
                <a:spcPts val="200"/>
              </a:spcBef>
              <a:buClr>
                <a:srgbClr val="02ABD9"/>
              </a:buClr>
              <a:buSzPct val="120000"/>
              <a:buFontTx/>
              <a:buChar char="▪"/>
              <a:defRPr sz="1100">
                <a:solidFill>
                  <a:srgbClr val="6D6E70"/>
                </a:solidFill>
              </a:defRPr>
            </a:pPr>
            <a:endParaRPr lang="en-US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0" name="Shape 534"/>
          <p:cNvSpPr/>
          <p:nvPr/>
        </p:nvSpPr>
        <p:spPr>
          <a:xfrm>
            <a:off x="8723590" y="2384496"/>
            <a:ext cx="304800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1450" indent="-171450" defTabSz="1219169">
              <a:spcBef>
                <a:spcPts val="200"/>
              </a:spcBef>
              <a:buClr>
                <a:srgbClr val="02ABD9"/>
              </a:buClr>
              <a:buSzPct val="120000"/>
              <a:buFont typeface="Arial" charset="0"/>
              <a:buChar char="•"/>
              <a:defRPr sz="1100">
                <a:solidFill>
                  <a:srgbClr val="6D6E70"/>
                </a:solidFill>
              </a:defRPr>
            </a:pPr>
            <a:r>
              <a:rPr lang="en-US" sz="1000" dirty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Detailed </a:t>
            </a:r>
            <a:r>
              <a:rPr lang="en-US" sz="100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marketing and communications plan</a:t>
            </a:r>
            <a:r>
              <a:rPr lang="en-US" sz="1000" dirty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00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including schedules, creative assets and guidelines for execution </a:t>
            </a:r>
            <a:endParaRPr lang="en-US" sz="1000" dirty="0">
              <a:solidFill>
                <a:schemeClr val="tx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171450" indent="-171450" defTabSz="1219169">
              <a:spcBef>
                <a:spcPts val="200"/>
              </a:spcBef>
              <a:buClr>
                <a:srgbClr val="02ABD9"/>
              </a:buClr>
              <a:buSzPct val="120000"/>
              <a:buFont typeface="Arial" charset="0"/>
              <a:buChar char="•"/>
              <a:defRPr sz="1100">
                <a:solidFill>
                  <a:srgbClr val="6D6E70"/>
                </a:solidFill>
              </a:defRPr>
            </a:pPr>
            <a:r>
              <a:rPr lang="en-US" sz="1000" dirty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F</a:t>
            </a:r>
            <a:r>
              <a:rPr lang="en-US" sz="100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eedback mechanisms, </a:t>
            </a:r>
            <a:r>
              <a:rPr lang="en-US" sz="1000" dirty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measurement </a:t>
            </a:r>
            <a:r>
              <a:rPr lang="en-US" sz="100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of success and continual optimization</a:t>
            </a:r>
            <a:endParaRPr lang="en-US" sz="1000" dirty="0">
              <a:solidFill>
                <a:schemeClr val="tx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2" name="Shape 519"/>
          <p:cNvSpPr/>
          <p:nvPr/>
        </p:nvSpPr>
        <p:spPr>
          <a:xfrm>
            <a:off x="442641" y="2349449"/>
            <a:ext cx="3780992" cy="2015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71450" indent="-171450" defTabSz="1219169">
              <a:spcBef>
                <a:spcPts val="200"/>
              </a:spcBef>
              <a:buClr>
                <a:srgbClr val="02ABD9"/>
              </a:buClr>
              <a:buSzPct val="120000"/>
              <a:buFont typeface="Arial" charset="0"/>
              <a:buChar char="•"/>
              <a:defRPr sz="1100">
                <a:solidFill>
                  <a:srgbClr val="6D6E70"/>
                </a:solidFill>
              </a:defRPr>
            </a:pPr>
            <a:r>
              <a:rPr lang="en-US" sz="100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Identify stakeholders (Who are they? Where are they? How do they communicate?) </a:t>
            </a:r>
          </a:p>
          <a:p>
            <a:pPr marL="171450" indent="-171450" defTabSz="1219169">
              <a:spcBef>
                <a:spcPts val="200"/>
              </a:spcBef>
              <a:buClr>
                <a:srgbClr val="02ABD9"/>
              </a:buClr>
              <a:buSzPct val="120000"/>
              <a:buFont typeface="Arial" charset="0"/>
              <a:buChar char="•"/>
              <a:defRPr sz="1100">
                <a:solidFill>
                  <a:srgbClr val="6D6E70"/>
                </a:solidFill>
              </a:defRPr>
            </a:pPr>
            <a:r>
              <a:rPr lang="en-US" sz="100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Map</a:t>
            </a:r>
            <a:r>
              <a:rPr lang="en-US" sz="100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 the existing user journey to uncover unmet needs and opportunities</a:t>
            </a:r>
          </a:p>
          <a:p>
            <a:pPr marL="171450" indent="-171450" defTabSz="1219169">
              <a:spcBef>
                <a:spcPts val="200"/>
              </a:spcBef>
              <a:buClr>
                <a:srgbClr val="02ABD9"/>
              </a:buClr>
              <a:buSzPct val="120000"/>
              <a:buFont typeface="Arial" charset="0"/>
              <a:buChar char="•"/>
              <a:defRPr sz="1100">
                <a:solidFill>
                  <a:srgbClr val="6D6E70"/>
                </a:solidFill>
              </a:defRPr>
            </a:pPr>
            <a:r>
              <a:rPr lang="en-US" sz="1000" dirty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Conduct in-depth user research (interviews, workshops and/or focus groups) </a:t>
            </a:r>
            <a:endParaRPr lang="en-US" sz="1000" dirty="0" smtClean="0">
              <a:solidFill>
                <a:schemeClr val="tx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171450" indent="-171450" defTabSz="1219169">
              <a:spcBef>
                <a:spcPts val="200"/>
              </a:spcBef>
              <a:buClr>
                <a:srgbClr val="02ABD9"/>
              </a:buClr>
              <a:buSzPct val="120000"/>
              <a:buFont typeface="Arial" charset="0"/>
              <a:buChar char="•"/>
              <a:defRPr sz="1100">
                <a:solidFill>
                  <a:srgbClr val="6D6E70"/>
                </a:solidFill>
              </a:defRPr>
            </a:pPr>
            <a:r>
              <a:rPr lang="en-US" sz="100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Review existing communication platforms, content and content production capabilities</a:t>
            </a:r>
          </a:p>
          <a:p>
            <a:pPr marL="171450" indent="-171450" defTabSz="1219169">
              <a:spcBef>
                <a:spcPts val="200"/>
              </a:spcBef>
              <a:buClr>
                <a:srgbClr val="02ABD9"/>
              </a:buClr>
              <a:buSzPct val="120000"/>
              <a:buFont typeface="Arial" charset="0"/>
              <a:buChar char="•"/>
              <a:defRPr sz="1100">
                <a:solidFill>
                  <a:srgbClr val="6D6E70"/>
                </a:solidFill>
              </a:defRPr>
            </a:pPr>
            <a:r>
              <a:rPr lang="en-US" sz="1000" dirty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Review existing marketing platforms, </a:t>
            </a:r>
            <a:r>
              <a:rPr lang="en-US" sz="100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services </a:t>
            </a:r>
            <a:r>
              <a:rPr lang="en-US" sz="1000" dirty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and </a:t>
            </a:r>
            <a:r>
              <a:rPr lang="en-US" sz="100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processes</a:t>
            </a:r>
            <a:endParaRPr lang="en-US" sz="1000" dirty="0" smtClean="0">
              <a:solidFill>
                <a:schemeClr val="tx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marL="171450" indent="-171450" defTabSz="808147" hangingPunct="1">
              <a:lnSpc>
                <a:spcPct val="11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tx2"/>
                </a:solidFill>
                <a:latin typeface="IBM Plex Sans" charset="0"/>
                <a:ea typeface="IBM Plex Sans" charset="0"/>
                <a:cs typeface="IBM Plex Sans" charset="0"/>
              </a:rPr>
              <a:t>Complete Brand and Experience assessment </a:t>
            </a:r>
            <a:endParaRPr lang="en-US" sz="1000" dirty="0" smtClean="0">
              <a:solidFill>
                <a:schemeClr val="tx2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indent="-116413" defTabSz="1219169">
              <a:spcBef>
                <a:spcPts val="200"/>
              </a:spcBef>
              <a:buClr>
                <a:srgbClr val="02ABD9"/>
              </a:buClr>
              <a:buSzPct val="120000"/>
              <a:buFontTx/>
              <a:buChar char="▪"/>
              <a:defRPr sz="1100">
                <a:solidFill>
                  <a:srgbClr val="6D6E70"/>
                </a:solidFill>
              </a:defRPr>
            </a:pPr>
            <a:endParaRPr lang="en-US" sz="1000" dirty="0">
              <a:latin typeface="Arial" charset="0"/>
              <a:ea typeface="Arial" charset="0"/>
              <a:cs typeface="Arial" charset="0"/>
            </a:endParaRPr>
          </a:p>
          <a:p>
            <a:pPr indent="-116413" defTabSz="1219169">
              <a:spcBef>
                <a:spcPts val="200"/>
              </a:spcBef>
              <a:buClr>
                <a:srgbClr val="02ABD9"/>
              </a:buClr>
              <a:buSzPct val="120000"/>
              <a:buFontTx/>
              <a:buChar char="▪"/>
              <a:defRPr sz="1100">
                <a:solidFill>
                  <a:srgbClr val="6D6E70"/>
                </a:solidFill>
              </a:defRPr>
            </a:pPr>
            <a:endParaRPr lang="en-US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3783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GBS Methods PPT Template">
  <a:themeElements>
    <a:clrScheme name="GBS Methods PPT Templat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0B2EF"/>
      </a:accent1>
      <a:accent2>
        <a:srgbClr val="644266"/>
      </a:accent2>
      <a:accent3>
        <a:srgbClr val="001934"/>
      </a:accent3>
      <a:accent4>
        <a:srgbClr val="240930"/>
      </a:accent4>
      <a:accent5>
        <a:srgbClr val="EC0165"/>
      </a:accent5>
      <a:accent6>
        <a:srgbClr val="9BD69B"/>
      </a:accent6>
      <a:hlink>
        <a:srgbClr val="0000FF"/>
      </a:hlink>
      <a:folHlink>
        <a:srgbClr val="FF00FF"/>
      </a:folHlink>
    </a:clrScheme>
    <a:fontScheme name="GBS Methods PP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BS Methods PP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1B1F2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6788" tIns="26788" rIns="26788" bIns="2678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6788" tIns="26788" rIns="26788" bIns="2678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GBS Methods Powerpoint Template">
  <a:themeElements>
    <a:clrScheme name="Custom 5">
      <a:dk1>
        <a:srgbClr val="FFFFFF"/>
      </a:dk1>
      <a:lt1>
        <a:srgbClr val="01B1F2"/>
      </a:lt1>
      <a:dk2>
        <a:srgbClr val="141617"/>
      </a:dk2>
      <a:lt2>
        <a:srgbClr val="1E6BB3"/>
      </a:lt2>
      <a:accent1>
        <a:srgbClr val="00B2EF"/>
      </a:accent1>
      <a:accent2>
        <a:srgbClr val="644266"/>
      </a:accent2>
      <a:accent3>
        <a:srgbClr val="001934"/>
      </a:accent3>
      <a:accent4>
        <a:srgbClr val="240930"/>
      </a:accent4>
      <a:accent5>
        <a:srgbClr val="EC0165"/>
      </a:accent5>
      <a:accent6>
        <a:srgbClr val="9BD69B"/>
      </a:accent6>
      <a:hlink>
        <a:srgbClr val="0000FF"/>
      </a:hlink>
      <a:folHlink>
        <a:srgbClr val="FF00FF"/>
      </a:folHlink>
    </a:clrScheme>
    <a:fontScheme name="Custom 1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6789" tIns="26789" rIns="26789" bIns="26789" numCol="1" spcCol="38100" rtlCol="0" anchor="ctr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6789" tIns="26789" rIns="26789" bIns="2678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92919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GBS Methods Powerpoint Template" id="{DDB33A08-125D-4532-819D-28F472C71437}" vid="{1CD6CE2E-5DCE-4553-B8E9-9428F29BEA7C}"/>
    </a:ext>
  </a:extLst>
</a:theme>
</file>

<file path=ppt/theme/theme3.xml><?xml version="1.0" encoding="utf-8"?>
<a:theme xmlns:a="http://schemas.openxmlformats.org/drawingml/2006/main" name="GBS Methods PPT Template">
  <a:themeElements>
    <a:clrScheme name="GBS Methods PP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B2EF"/>
      </a:accent1>
      <a:accent2>
        <a:srgbClr val="644266"/>
      </a:accent2>
      <a:accent3>
        <a:srgbClr val="001934"/>
      </a:accent3>
      <a:accent4>
        <a:srgbClr val="240930"/>
      </a:accent4>
      <a:accent5>
        <a:srgbClr val="EC0165"/>
      </a:accent5>
      <a:accent6>
        <a:srgbClr val="9BD69B"/>
      </a:accent6>
      <a:hlink>
        <a:srgbClr val="0000FF"/>
      </a:hlink>
      <a:folHlink>
        <a:srgbClr val="FF00FF"/>
      </a:folHlink>
    </a:clrScheme>
    <a:fontScheme name="GBS Methods PP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BS Methods PP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1B1F2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6788" tIns="26788" rIns="26788" bIns="2678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6788" tIns="26788" rIns="26788" bIns="2678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216</Words>
  <Application>Microsoft Macintosh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 Black</vt:lpstr>
      <vt:lpstr>Calibri</vt:lpstr>
      <vt:lpstr>Helvetica</vt:lpstr>
      <vt:lpstr>Helvetica Light</vt:lpstr>
      <vt:lpstr>Helvetica Neue</vt:lpstr>
      <vt:lpstr>HelvNeue Bold for IBM</vt:lpstr>
      <vt:lpstr>HelvNeue Light for IBM</vt:lpstr>
      <vt:lpstr>HelvNeue Roman for IBM</vt:lpstr>
      <vt:lpstr>IBM Plex Sans</vt:lpstr>
      <vt:lpstr>Wingdings</vt:lpstr>
      <vt:lpstr>Arial</vt:lpstr>
      <vt:lpstr>GBS Methods PPT Template</vt:lpstr>
      <vt:lpstr>2_GBS Methods Powerpoint Template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Pre-sales overview and workflow</dc:title>
  <cp:lastModifiedBy>Lauren Doyle</cp:lastModifiedBy>
  <cp:revision>53</cp:revision>
  <dcterms:modified xsi:type="dcterms:W3CDTF">2018-01-29T18:19:34Z</dcterms:modified>
</cp:coreProperties>
</file>