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666" r:id="rId2"/>
    <p:sldMasterId id="2147483738" r:id="rId3"/>
    <p:sldMasterId id="2147483720" r:id="rId4"/>
    <p:sldMasterId id="2147483684" r:id="rId5"/>
    <p:sldMasterId id="2147483702" r:id="rId6"/>
  </p:sldMasterIdLst>
  <p:notesMasterIdLst>
    <p:notesMasterId r:id="rId36"/>
  </p:notesMasterIdLst>
  <p:handoutMasterIdLst>
    <p:handoutMasterId r:id="rId37"/>
  </p:handoutMasterIdLst>
  <p:sldIdLst>
    <p:sldId id="284" r:id="rId7"/>
    <p:sldId id="279" r:id="rId8"/>
    <p:sldId id="283" r:id="rId9"/>
    <p:sldId id="280" r:id="rId10"/>
    <p:sldId id="281" r:id="rId11"/>
    <p:sldId id="282" r:id="rId12"/>
    <p:sldId id="258" r:id="rId13"/>
    <p:sldId id="256" r:id="rId14"/>
    <p:sldId id="257" r:id="rId15"/>
    <p:sldId id="260" r:id="rId16"/>
    <p:sldId id="259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9" r:id="rId25"/>
    <p:sldId id="271" r:id="rId26"/>
    <p:sldId id="272" r:id="rId27"/>
    <p:sldId id="270" r:id="rId28"/>
    <p:sldId id="268" r:id="rId29"/>
    <p:sldId id="276" r:id="rId30"/>
    <p:sldId id="277" r:id="rId31"/>
    <p:sldId id="278" r:id="rId32"/>
    <p:sldId id="273" r:id="rId33"/>
    <p:sldId id="275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5A5A"/>
    <a:srgbClr val="E3ECEC"/>
    <a:srgbClr val="E2B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/>
    <p:restoredTop sz="94631"/>
  </p:normalViewPr>
  <p:slideViewPr>
    <p:cSldViewPr snapToGrid="0" snapToObjects="1">
      <p:cViewPr>
        <p:scale>
          <a:sx n="80" d="100"/>
          <a:sy n="80" d="100"/>
        </p:scale>
        <p:origin x="262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630C5-B13B-7A44-AD3A-3F50AB399C2D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26-C3D5-6A44-8F96-29E61DE1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C782-9670-8545-968F-CA94D664755C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E0BB-0117-4D4C-ADA6-326CDBA8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0BB-0117-4D4C-ADA6-326CDBA8E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0BB-0117-4D4C-ADA6-326CDBA8E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0BB-0117-4D4C-ADA6-326CDBA8EA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Relationship Id="rId3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9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emf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Relationship Id="rId3" Type="http://schemas.openxmlformats.org/officeDocument/2006/relationships/image" Target="../media/image10.jpe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C5B9-B930-F94F-A504-250A947FE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140868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/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/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3106738" y="-3175"/>
            <a:ext cx="3038475" cy="6858000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6145213" y="0"/>
            <a:ext cx="3038475" cy="6858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9183688" y="-3175"/>
            <a:ext cx="3013075" cy="6858000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7500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140868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7500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3106738" y="-3175"/>
            <a:ext cx="3038475" cy="6858000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6145213" y="0"/>
            <a:ext cx="3038475" cy="6858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9183688" y="-3175"/>
            <a:ext cx="3013075" cy="6858000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9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t>© 2017 IBM Corporation / IBM Confidential</a:t>
            </a:r>
            <a:endParaRPr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A4E64E-484B-7B4B-8A8B-4353765840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E2C9E-5F50-B149-B459-AC7A59688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6.jpeg"/><Relationship Id="rId21" Type="http://schemas.openxmlformats.org/officeDocument/2006/relationships/image" Target="../media/image2.emf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20" Type="http://schemas.openxmlformats.org/officeDocument/2006/relationships/image" Target="../media/image8.emf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6.xml"/><Relationship Id="rId18" Type="http://schemas.openxmlformats.org/officeDocument/2006/relationships/theme" Target="../theme/theme5.xml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.xml"/><Relationship Id="rId20" Type="http://schemas.openxmlformats.org/officeDocument/2006/relationships/image" Target="../media/image10.jpeg"/><Relationship Id="rId21" Type="http://schemas.openxmlformats.org/officeDocument/2006/relationships/image" Target="../media/image8.emf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theme" Target="../theme/theme6.xml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54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75" r:id="rId17"/>
    <p:sldLayoutId id="2147483737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5" y="6272784"/>
            <a:ext cx="243840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5" y="6272784"/>
            <a:ext cx="243840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74" r:id="rId17"/>
    <p:sldLayoutId id="2147483719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1.xml"/></Relationships>
</file>

<file path=ppt/slides/_rels/slide24.xml.rels><?xml version="1.0" encoding="UTF-8" standalone="yes"?>
<Relationships xmlns="http://schemas.openxmlformats.org/package/2006/relationships"><Relationship Id="rId10" Type="http://schemas.openxmlformats.org/officeDocument/2006/relationships/image" Target="../media/image27.emf"/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3" Type="http://schemas.openxmlformats.org/officeDocument/2006/relationships/image" Target="../media/image30.emf"/><Relationship Id="rId14" Type="http://schemas.openxmlformats.org/officeDocument/2006/relationships/image" Target="../media/image31.emf"/><Relationship Id="rId15" Type="http://schemas.openxmlformats.org/officeDocument/2006/relationships/image" Target="../media/image32.emf"/><Relationship Id="rId16" Type="http://schemas.openxmlformats.org/officeDocument/2006/relationships/image" Target="../media/image33.emf"/><Relationship Id="rId17" Type="http://schemas.openxmlformats.org/officeDocument/2006/relationships/image" Target="../media/image34.emf"/><Relationship Id="rId18" Type="http://schemas.openxmlformats.org/officeDocument/2006/relationships/image" Target="../media/image35.emf"/><Relationship Id="rId19" Type="http://schemas.openxmlformats.org/officeDocument/2006/relationships/image" Target="../media/image36.emf"/><Relationship Id="rId60" Type="http://schemas.openxmlformats.org/officeDocument/2006/relationships/image" Target="../media/image77.emf"/><Relationship Id="rId61" Type="http://schemas.openxmlformats.org/officeDocument/2006/relationships/image" Target="../media/image78.emf"/><Relationship Id="rId62" Type="http://schemas.openxmlformats.org/officeDocument/2006/relationships/image" Target="../media/image79.emf"/><Relationship Id="rId63" Type="http://schemas.openxmlformats.org/officeDocument/2006/relationships/image" Target="../media/image80.emf"/><Relationship Id="rId64" Type="http://schemas.openxmlformats.org/officeDocument/2006/relationships/image" Target="../media/image81.emf"/><Relationship Id="rId65" Type="http://schemas.openxmlformats.org/officeDocument/2006/relationships/image" Target="../media/image82.emf"/><Relationship Id="rId66" Type="http://schemas.openxmlformats.org/officeDocument/2006/relationships/image" Target="../media/image83.emf"/><Relationship Id="rId67" Type="http://schemas.openxmlformats.org/officeDocument/2006/relationships/image" Target="../media/image84.emf"/><Relationship Id="rId68" Type="http://schemas.openxmlformats.org/officeDocument/2006/relationships/image" Target="../media/image85.emf"/><Relationship Id="rId69" Type="http://schemas.openxmlformats.org/officeDocument/2006/relationships/image" Target="../media/image86.emf"/><Relationship Id="rId120" Type="http://schemas.openxmlformats.org/officeDocument/2006/relationships/image" Target="../media/image137.emf"/><Relationship Id="rId121" Type="http://schemas.openxmlformats.org/officeDocument/2006/relationships/image" Target="../media/image138.emf"/><Relationship Id="rId122" Type="http://schemas.openxmlformats.org/officeDocument/2006/relationships/image" Target="../media/image139.emf"/><Relationship Id="rId123" Type="http://schemas.openxmlformats.org/officeDocument/2006/relationships/image" Target="../media/image140.emf"/><Relationship Id="rId124" Type="http://schemas.openxmlformats.org/officeDocument/2006/relationships/image" Target="../media/image141.emf"/><Relationship Id="rId125" Type="http://schemas.openxmlformats.org/officeDocument/2006/relationships/image" Target="../media/image142.emf"/><Relationship Id="rId126" Type="http://schemas.openxmlformats.org/officeDocument/2006/relationships/image" Target="../media/image143.emf"/><Relationship Id="rId127" Type="http://schemas.openxmlformats.org/officeDocument/2006/relationships/image" Target="../media/image144.emf"/><Relationship Id="rId128" Type="http://schemas.openxmlformats.org/officeDocument/2006/relationships/image" Target="../media/image145.emf"/><Relationship Id="rId129" Type="http://schemas.openxmlformats.org/officeDocument/2006/relationships/image" Target="../media/image146.emf"/><Relationship Id="rId40" Type="http://schemas.openxmlformats.org/officeDocument/2006/relationships/image" Target="../media/image57.emf"/><Relationship Id="rId41" Type="http://schemas.openxmlformats.org/officeDocument/2006/relationships/image" Target="../media/image58.emf"/><Relationship Id="rId42" Type="http://schemas.openxmlformats.org/officeDocument/2006/relationships/image" Target="../media/image59.emf"/><Relationship Id="rId90" Type="http://schemas.openxmlformats.org/officeDocument/2006/relationships/image" Target="../media/image107.emf"/><Relationship Id="rId91" Type="http://schemas.openxmlformats.org/officeDocument/2006/relationships/image" Target="../media/image108.emf"/><Relationship Id="rId92" Type="http://schemas.openxmlformats.org/officeDocument/2006/relationships/image" Target="../media/image109.emf"/><Relationship Id="rId93" Type="http://schemas.openxmlformats.org/officeDocument/2006/relationships/image" Target="../media/image110.emf"/><Relationship Id="rId94" Type="http://schemas.openxmlformats.org/officeDocument/2006/relationships/image" Target="../media/image111.emf"/><Relationship Id="rId95" Type="http://schemas.openxmlformats.org/officeDocument/2006/relationships/image" Target="../media/image112.emf"/><Relationship Id="rId96" Type="http://schemas.openxmlformats.org/officeDocument/2006/relationships/image" Target="../media/image113.emf"/><Relationship Id="rId101" Type="http://schemas.openxmlformats.org/officeDocument/2006/relationships/image" Target="../media/image118.emf"/><Relationship Id="rId102" Type="http://schemas.openxmlformats.org/officeDocument/2006/relationships/image" Target="../media/image119.emf"/><Relationship Id="rId103" Type="http://schemas.openxmlformats.org/officeDocument/2006/relationships/image" Target="../media/image120.emf"/><Relationship Id="rId104" Type="http://schemas.openxmlformats.org/officeDocument/2006/relationships/image" Target="../media/image121.emf"/><Relationship Id="rId105" Type="http://schemas.openxmlformats.org/officeDocument/2006/relationships/image" Target="../media/image122.emf"/><Relationship Id="rId106" Type="http://schemas.openxmlformats.org/officeDocument/2006/relationships/image" Target="../media/image123.emf"/><Relationship Id="rId107" Type="http://schemas.openxmlformats.org/officeDocument/2006/relationships/image" Target="../media/image124.emf"/><Relationship Id="rId108" Type="http://schemas.openxmlformats.org/officeDocument/2006/relationships/image" Target="../media/image125.emf"/><Relationship Id="rId109" Type="http://schemas.openxmlformats.org/officeDocument/2006/relationships/image" Target="../media/image126.emf"/><Relationship Id="rId97" Type="http://schemas.openxmlformats.org/officeDocument/2006/relationships/image" Target="../media/image114.emf"/><Relationship Id="rId98" Type="http://schemas.openxmlformats.org/officeDocument/2006/relationships/image" Target="../media/image115.emf"/><Relationship Id="rId99" Type="http://schemas.openxmlformats.org/officeDocument/2006/relationships/image" Target="../media/image116.emf"/><Relationship Id="rId43" Type="http://schemas.openxmlformats.org/officeDocument/2006/relationships/image" Target="../media/image60.emf"/><Relationship Id="rId44" Type="http://schemas.openxmlformats.org/officeDocument/2006/relationships/image" Target="../media/image61.emf"/><Relationship Id="rId45" Type="http://schemas.openxmlformats.org/officeDocument/2006/relationships/image" Target="../media/image62.emf"/><Relationship Id="rId46" Type="http://schemas.openxmlformats.org/officeDocument/2006/relationships/image" Target="../media/image63.emf"/><Relationship Id="rId47" Type="http://schemas.openxmlformats.org/officeDocument/2006/relationships/image" Target="../media/image64.emf"/><Relationship Id="rId48" Type="http://schemas.openxmlformats.org/officeDocument/2006/relationships/image" Target="../media/image65.emf"/><Relationship Id="rId49" Type="http://schemas.openxmlformats.org/officeDocument/2006/relationships/image" Target="../media/image66.emf"/><Relationship Id="rId100" Type="http://schemas.openxmlformats.org/officeDocument/2006/relationships/image" Target="../media/image117.emf"/><Relationship Id="rId20" Type="http://schemas.openxmlformats.org/officeDocument/2006/relationships/image" Target="../media/image37.emf"/><Relationship Id="rId21" Type="http://schemas.openxmlformats.org/officeDocument/2006/relationships/image" Target="../media/image38.emf"/><Relationship Id="rId22" Type="http://schemas.openxmlformats.org/officeDocument/2006/relationships/image" Target="../media/image39.emf"/><Relationship Id="rId70" Type="http://schemas.openxmlformats.org/officeDocument/2006/relationships/image" Target="../media/image87.emf"/><Relationship Id="rId71" Type="http://schemas.openxmlformats.org/officeDocument/2006/relationships/image" Target="../media/image88.emf"/><Relationship Id="rId72" Type="http://schemas.openxmlformats.org/officeDocument/2006/relationships/image" Target="../media/image89.emf"/><Relationship Id="rId73" Type="http://schemas.openxmlformats.org/officeDocument/2006/relationships/image" Target="../media/image90.emf"/><Relationship Id="rId74" Type="http://schemas.openxmlformats.org/officeDocument/2006/relationships/image" Target="../media/image91.emf"/><Relationship Id="rId75" Type="http://schemas.openxmlformats.org/officeDocument/2006/relationships/image" Target="../media/image92.emf"/><Relationship Id="rId76" Type="http://schemas.openxmlformats.org/officeDocument/2006/relationships/image" Target="../media/image93.emf"/><Relationship Id="rId77" Type="http://schemas.openxmlformats.org/officeDocument/2006/relationships/image" Target="../media/image94.emf"/><Relationship Id="rId78" Type="http://schemas.openxmlformats.org/officeDocument/2006/relationships/image" Target="../media/image95.emf"/><Relationship Id="rId79" Type="http://schemas.openxmlformats.org/officeDocument/2006/relationships/image" Target="../media/image96.emf"/><Relationship Id="rId23" Type="http://schemas.openxmlformats.org/officeDocument/2006/relationships/image" Target="../media/image40.emf"/><Relationship Id="rId24" Type="http://schemas.openxmlformats.org/officeDocument/2006/relationships/image" Target="../media/image41.emf"/><Relationship Id="rId25" Type="http://schemas.openxmlformats.org/officeDocument/2006/relationships/image" Target="../media/image42.emf"/><Relationship Id="rId26" Type="http://schemas.openxmlformats.org/officeDocument/2006/relationships/image" Target="../media/image43.emf"/><Relationship Id="rId27" Type="http://schemas.openxmlformats.org/officeDocument/2006/relationships/image" Target="../media/image44.emf"/><Relationship Id="rId28" Type="http://schemas.openxmlformats.org/officeDocument/2006/relationships/image" Target="../media/image45.emf"/><Relationship Id="rId29" Type="http://schemas.openxmlformats.org/officeDocument/2006/relationships/image" Target="../media/image46.emf"/><Relationship Id="rId130" Type="http://schemas.openxmlformats.org/officeDocument/2006/relationships/image" Target="../media/image147.emf"/><Relationship Id="rId131" Type="http://schemas.openxmlformats.org/officeDocument/2006/relationships/image" Target="../media/image148.emf"/><Relationship Id="rId132" Type="http://schemas.openxmlformats.org/officeDocument/2006/relationships/image" Target="../media/image149.emf"/><Relationship Id="rId133" Type="http://schemas.openxmlformats.org/officeDocument/2006/relationships/image" Target="../media/image150.emf"/><Relationship Id="rId134" Type="http://schemas.openxmlformats.org/officeDocument/2006/relationships/image" Target="../media/image151.emf"/><Relationship Id="rId135" Type="http://schemas.openxmlformats.org/officeDocument/2006/relationships/image" Target="../media/image152.emf"/><Relationship Id="rId136" Type="http://schemas.openxmlformats.org/officeDocument/2006/relationships/image" Target="../media/image153.emf"/><Relationship Id="rId137" Type="http://schemas.openxmlformats.org/officeDocument/2006/relationships/image" Target="../media/image154.emf"/><Relationship Id="rId138" Type="http://schemas.openxmlformats.org/officeDocument/2006/relationships/image" Target="../media/image155.emf"/><Relationship Id="rId139" Type="http://schemas.openxmlformats.org/officeDocument/2006/relationships/image" Target="../media/image156.emf"/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50" Type="http://schemas.openxmlformats.org/officeDocument/2006/relationships/image" Target="../media/image67.emf"/><Relationship Id="rId51" Type="http://schemas.openxmlformats.org/officeDocument/2006/relationships/image" Target="../media/image68.emf"/><Relationship Id="rId52" Type="http://schemas.openxmlformats.org/officeDocument/2006/relationships/image" Target="../media/image69.emf"/><Relationship Id="rId53" Type="http://schemas.openxmlformats.org/officeDocument/2006/relationships/image" Target="../media/image70.emf"/><Relationship Id="rId54" Type="http://schemas.openxmlformats.org/officeDocument/2006/relationships/image" Target="../media/image71.emf"/><Relationship Id="rId55" Type="http://schemas.openxmlformats.org/officeDocument/2006/relationships/image" Target="../media/image72.emf"/><Relationship Id="rId56" Type="http://schemas.openxmlformats.org/officeDocument/2006/relationships/image" Target="../media/image73.emf"/><Relationship Id="rId57" Type="http://schemas.openxmlformats.org/officeDocument/2006/relationships/image" Target="../media/image74.emf"/><Relationship Id="rId58" Type="http://schemas.openxmlformats.org/officeDocument/2006/relationships/image" Target="../media/image75.emf"/><Relationship Id="rId59" Type="http://schemas.openxmlformats.org/officeDocument/2006/relationships/image" Target="../media/image76.emf"/><Relationship Id="rId110" Type="http://schemas.openxmlformats.org/officeDocument/2006/relationships/image" Target="../media/image127.emf"/><Relationship Id="rId111" Type="http://schemas.openxmlformats.org/officeDocument/2006/relationships/image" Target="../media/image128.emf"/><Relationship Id="rId112" Type="http://schemas.openxmlformats.org/officeDocument/2006/relationships/image" Target="../media/image129.emf"/><Relationship Id="rId113" Type="http://schemas.openxmlformats.org/officeDocument/2006/relationships/image" Target="../media/image130.emf"/><Relationship Id="rId114" Type="http://schemas.openxmlformats.org/officeDocument/2006/relationships/image" Target="../media/image131.emf"/><Relationship Id="rId115" Type="http://schemas.openxmlformats.org/officeDocument/2006/relationships/image" Target="../media/image132.emf"/><Relationship Id="rId116" Type="http://schemas.openxmlformats.org/officeDocument/2006/relationships/image" Target="../media/image133.emf"/><Relationship Id="rId117" Type="http://schemas.openxmlformats.org/officeDocument/2006/relationships/image" Target="../media/image134.emf"/><Relationship Id="rId118" Type="http://schemas.openxmlformats.org/officeDocument/2006/relationships/image" Target="../media/image135.emf"/><Relationship Id="rId119" Type="http://schemas.openxmlformats.org/officeDocument/2006/relationships/image" Target="../media/image136.emf"/><Relationship Id="rId30" Type="http://schemas.openxmlformats.org/officeDocument/2006/relationships/image" Target="../media/image47.emf"/><Relationship Id="rId31" Type="http://schemas.openxmlformats.org/officeDocument/2006/relationships/image" Target="../media/image48.emf"/><Relationship Id="rId32" Type="http://schemas.openxmlformats.org/officeDocument/2006/relationships/image" Target="../media/image49.emf"/><Relationship Id="rId33" Type="http://schemas.openxmlformats.org/officeDocument/2006/relationships/image" Target="../media/image50.emf"/><Relationship Id="rId34" Type="http://schemas.openxmlformats.org/officeDocument/2006/relationships/image" Target="../media/image51.emf"/><Relationship Id="rId35" Type="http://schemas.openxmlformats.org/officeDocument/2006/relationships/image" Target="../media/image52.emf"/><Relationship Id="rId36" Type="http://schemas.openxmlformats.org/officeDocument/2006/relationships/image" Target="../media/image53.emf"/><Relationship Id="rId37" Type="http://schemas.openxmlformats.org/officeDocument/2006/relationships/image" Target="../media/image54.emf"/><Relationship Id="rId38" Type="http://schemas.openxmlformats.org/officeDocument/2006/relationships/image" Target="../media/image55.emf"/><Relationship Id="rId39" Type="http://schemas.openxmlformats.org/officeDocument/2006/relationships/image" Target="../media/image56.emf"/><Relationship Id="rId80" Type="http://schemas.openxmlformats.org/officeDocument/2006/relationships/image" Target="../media/image97.emf"/><Relationship Id="rId81" Type="http://schemas.openxmlformats.org/officeDocument/2006/relationships/image" Target="../media/image98.emf"/><Relationship Id="rId82" Type="http://schemas.openxmlformats.org/officeDocument/2006/relationships/image" Target="../media/image99.emf"/><Relationship Id="rId83" Type="http://schemas.openxmlformats.org/officeDocument/2006/relationships/image" Target="../media/image100.emf"/><Relationship Id="rId84" Type="http://schemas.openxmlformats.org/officeDocument/2006/relationships/image" Target="../media/image101.emf"/><Relationship Id="rId85" Type="http://schemas.openxmlformats.org/officeDocument/2006/relationships/image" Target="../media/image102.emf"/><Relationship Id="rId86" Type="http://schemas.openxmlformats.org/officeDocument/2006/relationships/image" Target="../media/image103.emf"/><Relationship Id="rId87" Type="http://schemas.openxmlformats.org/officeDocument/2006/relationships/image" Target="../media/image104.emf"/><Relationship Id="rId88" Type="http://schemas.openxmlformats.org/officeDocument/2006/relationships/image" Target="../media/image105.emf"/><Relationship Id="rId89" Type="http://schemas.openxmlformats.org/officeDocument/2006/relationships/image" Target="../media/image106.emf"/><Relationship Id="rId140" Type="http://schemas.openxmlformats.org/officeDocument/2006/relationships/image" Target="../media/image157.emf"/><Relationship Id="rId141" Type="http://schemas.openxmlformats.org/officeDocument/2006/relationships/image" Target="../media/image158.emf"/><Relationship Id="rId142" Type="http://schemas.openxmlformats.org/officeDocument/2006/relationships/image" Target="../media/image159.emf"/><Relationship Id="rId143" Type="http://schemas.openxmlformats.org/officeDocument/2006/relationships/image" Target="../media/image160.emf"/><Relationship Id="rId144" Type="http://schemas.openxmlformats.org/officeDocument/2006/relationships/image" Target="../media/image161.emf"/><Relationship Id="rId145" Type="http://schemas.openxmlformats.org/officeDocument/2006/relationships/image" Target="../media/image162.emf"/><Relationship Id="rId146" Type="http://schemas.openxmlformats.org/officeDocument/2006/relationships/image" Target="../media/image163.emf"/></Relationships>
</file>

<file path=ppt/slides/_rels/slide25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263.emf"/><Relationship Id="rId102" Type="http://schemas.openxmlformats.org/officeDocument/2006/relationships/image" Target="../media/image264.emf"/><Relationship Id="rId103" Type="http://schemas.openxmlformats.org/officeDocument/2006/relationships/image" Target="../media/image265.emf"/><Relationship Id="rId104" Type="http://schemas.openxmlformats.org/officeDocument/2006/relationships/image" Target="../media/image266.emf"/><Relationship Id="rId105" Type="http://schemas.openxmlformats.org/officeDocument/2006/relationships/image" Target="../media/image267.emf"/><Relationship Id="rId106" Type="http://schemas.openxmlformats.org/officeDocument/2006/relationships/image" Target="../media/image268.emf"/><Relationship Id="rId107" Type="http://schemas.openxmlformats.org/officeDocument/2006/relationships/image" Target="../media/image269.emf"/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164.emf"/><Relationship Id="rId3" Type="http://schemas.openxmlformats.org/officeDocument/2006/relationships/image" Target="../media/image165.emf"/><Relationship Id="rId4" Type="http://schemas.openxmlformats.org/officeDocument/2006/relationships/image" Target="../media/image166.emf"/><Relationship Id="rId5" Type="http://schemas.openxmlformats.org/officeDocument/2006/relationships/image" Target="../media/image167.emf"/><Relationship Id="rId6" Type="http://schemas.openxmlformats.org/officeDocument/2006/relationships/image" Target="../media/image168.emf"/><Relationship Id="rId7" Type="http://schemas.openxmlformats.org/officeDocument/2006/relationships/image" Target="../media/image169.emf"/><Relationship Id="rId8" Type="http://schemas.openxmlformats.org/officeDocument/2006/relationships/image" Target="../media/image170.emf"/><Relationship Id="rId9" Type="http://schemas.openxmlformats.org/officeDocument/2006/relationships/image" Target="../media/image171.emf"/><Relationship Id="rId108" Type="http://schemas.openxmlformats.org/officeDocument/2006/relationships/image" Target="../media/image270.emf"/><Relationship Id="rId109" Type="http://schemas.openxmlformats.org/officeDocument/2006/relationships/image" Target="../media/image271.emf"/><Relationship Id="rId10" Type="http://schemas.openxmlformats.org/officeDocument/2006/relationships/image" Target="../media/image172.emf"/><Relationship Id="rId11" Type="http://schemas.openxmlformats.org/officeDocument/2006/relationships/image" Target="../media/image173.emf"/><Relationship Id="rId12" Type="http://schemas.openxmlformats.org/officeDocument/2006/relationships/image" Target="../media/image174.emf"/><Relationship Id="rId13" Type="http://schemas.openxmlformats.org/officeDocument/2006/relationships/image" Target="../media/image175.emf"/><Relationship Id="rId14" Type="http://schemas.openxmlformats.org/officeDocument/2006/relationships/image" Target="../media/image176.emf"/><Relationship Id="rId15" Type="http://schemas.openxmlformats.org/officeDocument/2006/relationships/image" Target="../media/image177.emf"/><Relationship Id="rId16" Type="http://schemas.openxmlformats.org/officeDocument/2006/relationships/image" Target="../media/image178.emf"/><Relationship Id="rId17" Type="http://schemas.openxmlformats.org/officeDocument/2006/relationships/image" Target="../media/image179.emf"/><Relationship Id="rId18" Type="http://schemas.openxmlformats.org/officeDocument/2006/relationships/image" Target="../media/image180.emf"/><Relationship Id="rId19" Type="http://schemas.openxmlformats.org/officeDocument/2006/relationships/image" Target="../media/image181.emf"/><Relationship Id="rId30" Type="http://schemas.openxmlformats.org/officeDocument/2006/relationships/image" Target="../media/image192.emf"/><Relationship Id="rId31" Type="http://schemas.openxmlformats.org/officeDocument/2006/relationships/image" Target="../media/image193.emf"/><Relationship Id="rId32" Type="http://schemas.openxmlformats.org/officeDocument/2006/relationships/image" Target="../media/image194.emf"/><Relationship Id="rId33" Type="http://schemas.openxmlformats.org/officeDocument/2006/relationships/image" Target="../media/image195.emf"/><Relationship Id="rId34" Type="http://schemas.openxmlformats.org/officeDocument/2006/relationships/image" Target="../media/image196.emf"/><Relationship Id="rId35" Type="http://schemas.openxmlformats.org/officeDocument/2006/relationships/image" Target="../media/image197.emf"/><Relationship Id="rId36" Type="http://schemas.openxmlformats.org/officeDocument/2006/relationships/image" Target="../media/image198.emf"/><Relationship Id="rId37" Type="http://schemas.openxmlformats.org/officeDocument/2006/relationships/image" Target="../media/image199.emf"/><Relationship Id="rId38" Type="http://schemas.openxmlformats.org/officeDocument/2006/relationships/image" Target="../media/image200.emf"/><Relationship Id="rId39" Type="http://schemas.openxmlformats.org/officeDocument/2006/relationships/image" Target="../media/image201.emf"/><Relationship Id="rId50" Type="http://schemas.openxmlformats.org/officeDocument/2006/relationships/image" Target="../media/image212.emf"/><Relationship Id="rId51" Type="http://schemas.openxmlformats.org/officeDocument/2006/relationships/image" Target="../media/image213.emf"/><Relationship Id="rId52" Type="http://schemas.openxmlformats.org/officeDocument/2006/relationships/image" Target="../media/image214.emf"/><Relationship Id="rId53" Type="http://schemas.openxmlformats.org/officeDocument/2006/relationships/image" Target="../media/image215.emf"/><Relationship Id="rId54" Type="http://schemas.openxmlformats.org/officeDocument/2006/relationships/image" Target="../media/image216.emf"/><Relationship Id="rId55" Type="http://schemas.openxmlformats.org/officeDocument/2006/relationships/image" Target="../media/image217.emf"/><Relationship Id="rId56" Type="http://schemas.openxmlformats.org/officeDocument/2006/relationships/image" Target="../media/image218.emf"/><Relationship Id="rId57" Type="http://schemas.openxmlformats.org/officeDocument/2006/relationships/image" Target="../media/image219.emf"/><Relationship Id="rId58" Type="http://schemas.openxmlformats.org/officeDocument/2006/relationships/image" Target="../media/image220.emf"/><Relationship Id="rId59" Type="http://schemas.openxmlformats.org/officeDocument/2006/relationships/image" Target="../media/image221.emf"/><Relationship Id="rId70" Type="http://schemas.openxmlformats.org/officeDocument/2006/relationships/image" Target="../media/image232.emf"/><Relationship Id="rId71" Type="http://schemas.openxmlformats.org/officeDocument/2006/relationships/image" Target="../media/image233.emf"/><Relationship Id="rId72" Type="http://schemas.openxmlformats.org/officeDocument/2006/relationships/image" Target="../media/image234.emf"/><Relationship Id="rId73" Type="http://schemas.openxmlformats.org/officeDocument/2006/relationships/image" Target="../media/image235.emf"/><Relationship Id="rId74" Type="http://schemas.openxmlformats.org/officeDocument/2006/relationships/image" Target="../media/image236.emf"/><Relationship Id="rId75" Type="http://schemas.openxmlformats.org/officeDocument/2006/relationships/image" Target="../media/image237.emf"/><Relationship Id="rId76" Type="http://schemas.openxmlformats.org/officeDocument/2006/relationships/image" Target="../media/image238.emf"/><Relationship Id="rId77" Type="http://schemas.openxmlformats.org/officeDocument/2006/relationships/image" Target="../media/image239.emf"/><Relationship Id="rId78" Type="http://schemas.openxmlformats.org/officeDocument/2006/relationships/image" Target="../media/image240.emf"/><Relationship Id="rId79" Type="http://schemas.openxmlformats.org/officeDocument/2006/relationships/image" Target="../media/image241.emf"/><Relationship Id="rId110" Type="http://schemas.openxmlformats.org/officeDocument/2006/relationships/image" Target="../media/image272.emf"/><Relationship Id="rId90" Type="http://schemas.openxmlformats.org/officeDocument/2006/relationships/image" Target="../media/image252.emf"/><Relationship Id="rId91" Type="http://schemas.openxmlformats.org/officeDocument/2006/relationships/image" Target="../media/image253.emf"/><Relationship Id="rId92" Type="http://schemas.openxmlformats.org/officeDocument/2006/relationships/image" Target="../media/image254.emf"/><Relationship Id="rId93" Type="http://schemas.openxmlformats.org/officeDocument/2006/relationships/image" Target="../media/image255.emf"/><Relationship Id="rId94" Type="http://schemas.openxmlformats.org/officeDocument/2006/relationships/image" Target="../media/image256.emf"/><Relationship Id="rId95" Type="http://schemas.openxmlformats.org/officeDocument/2006/relationships/image" Target="../media/image257.emf"/><Relationship Id="rId96" Type="http://schemas.openxmlformats.org/officeDocument/2006/relationships/image" Target="../media/image258.emf"/><Relationship Id="rId97" Type="http://schemas.openxmlformats.org/officeDocument/2006/relationships/image" Target="../media/image259.emf"/><Relationship Id="rId98" Type="http://schemas.openxmlformats.org/officeDocument/2006/relationships/image" Target="../media/image260.emf"/><Relationship Id="rId99" Type="http://schemas.openxmlformats.org/officeDocument/2006/relationships/image" Target="../media/image261.emf"/><Relationship Id="rId111" Type="http://schemas.openxmlformats.org/officeDocument/2006/relationships/image" Target="../media/image273.emf"/><Relationship Id="rId112" Type="http://schemas.openxmlformats.org/officeDocument/2006/relationships/image" Target="../media/image274.emf"/><Relationship Id="rId113" Type="http://schemas.openxmlformats.org/officeDocument/2006/relationships/image" Target="../media/image275.emf"/><Relationship Id="rId20" Type="http://schemas.openxmlformats.org/officeDocument/2006/relationships/image" Target="../media/image182.emf"/><Relationship Id="rId21" Type="http://schemas.openxmlformats.org/officeDocument/2006/relationships/image" Target="../media/image183.emf"/><Relationship Id="rId22" Type="http://schemas.openxmlformats.org/officeDocument/2006/relationships/image" Target="../media/image184.emf"/><Relationship Id="rId23" Type="http://schemas.openxmlformats.org/officeDocument/2006/relationships/image" Target="../media/image185.emf"/><Relationship Id="rId24" Type="http://schemas.openxmlformats.org/officeDocument/2006/relationships/image" Target="../media/image186.emf"/><Relationship Id="rId25" Type="http://schemas.openxmlformats.org/officeDocument/2006/relationships/image" Target="../media/image187.emf"/><Relationship Id="rId26" Type="http://schemas.openxmlformats.org/officeDocument/2006/relationships/image" Target="../media/image188.emf"/><Relationship Id="rId27" Type="http://schemas.openxmlformats.org/officeDocument/2006/relationships/image" Target="../media/image189.emf"/><Relationship Id="rId28" Type="http://schemas.openxmlformats.org/officeDocument/2006/relationships/image" Target="../media/image190.emf"/><Relationship Id="rId29" Type="http://schemas.openxmlformats.org/officeDocument/2006/relationships/image" Target="../media/image191.emf"/><Relationship Id="rId40" Type="http://schemas.openxmlformats.org/officeDocument/2006/relationships/image" Target="../media/image202.emf"/><Relationship Id="rId41" Type="http://schemas.openxmlformats.org/officeDocument/2006/relationships/image" Target="../media/image203.emf"/><Relationship Id="rId42" Type="http://schemas.openxmlformats.org/officeDocument/2006/relationships/image" Target="../media/image204.emf"/><Relationship Id="rId43" Type="http://schemas.openxmlformats.org/officeDocument/2006/relationships/image" Target="../media/image205.emf"/><Relationship Id="rId44" Type="http://schemas.openxmlformats.org/officeDocument/2006/relationships/image" Target="../media/image206.emf"/><Relationship Id="rId45" Type="http://schemas.openxmlformats.org/officeDocument/2006/relationships/image" Target="../media/image207.emf"/><Relationship Id="rId46" Type="http://schemas.openxmlformats.org/officeDocument/2006/relationships/image" Target="../media/image208.emf"/><Relationship Id="rId47" Type="http://schemas.openxmlformats.org/officeDocument/2006/relationships/image" Target="../media/image209.emf"/><Relationship Id="rId48" Type="http://schemas.openxmlformats.org/officeDocument/2006/relationships/image" Target="../media/image210.emf"/><Relationship Id="rId49" Type="http://schemas.openxmlformats.org/officeDocument/2006/relationships/image" Target="../media/image211.emf"/><Relationship Id="rId60" Type="http://schemas.openxmlformats.org/officeDocument/2006/relationships/image" Target="../media/image222.emf"/><Relationship Id="rId61" Type="http://schemas.openxmlformats.org/officeDocument/2006/relationships/image" Target="../media/image223.emf"/><Relationship Id="rId62" Type="http://schemas.openxmlformats.org/officeDocument/2006/relationships/image" Target="../media/image224.emf"/><Relationship Id="rId63" Type="http://schemas.openxmlformats.org/officeDocument/2006/relationships/image" Target="../media/image225.emf"/><Relationship Id="rId64" Type="http://schemas.openxmlformats.org/officeDocument/2006/relationships/image" Target="../media/image226.emf"/><Relationship Id="rId65" Type="http://schemas.openxmlformats.org/officeDocument/2006/relationships/image" Target="../media/image227.emf"/><Relationship Id="rId66" Type="http://schemas.openxmlformats.org/officeDocument/2006/relationships/image" Target="../media/image228.emf"/><Relationship Id="rId67" Type="http://schemas.openxmlformats.org/officeDocument/2006/relationships/image" Target="../media/image229.emf"/><Relationship Id="rId68" Type="http://schemas.openxmlformats.org/officeDocument/2006/relationships/image" Target="../media/image230.emf"/><Relationship Id="rId69" Type="http://schemas.openxmlformats.org/officeDocument/2006/relationships/image" Target="../media/image231.emf"/><Relationship Id="rId100" Type="http://schemas.openxmlformats.org/officeDocument/2006/relationships/image" Target="../media/image262.emf"/><Relationship Id="rId80" Type="http://schemas.openxmlformats.org/officeDocument/2006/relationships/image" Target="../media/image242.emf"/><Relationship Id="rId81" Type="http://schemas.openxmlformats.org/officeDocument/2006/relationships/image" Target="../media/image243.emf"/><Relationship Id="rId82" Type="http://schemas.openxmlformats.org/officeDocument/2006/relationships/image" Target="../media/image244.emf"/><Relationship Id="rId83" Type="http://schemas.openxmlformats.org/officeDocument/2006/relationships/image" Target="../media/image245.emf"/><Relationship Id="rId84" Type="http://schemas.openxmlformats.org/officeDocument/2006/relationships/image" Target="../media/image246.emf"/><Relationship Id="rId85" Type="http://schemas.openxmlformats.org/officeDocument/2006/relationships/image" Target="../media/image247.emf"/><Relationship Id="rId86" Type="http://schemas.openxmlformats.org/officeDocument/2006/relationships/image" Target="../media/image248.emf"/><Relationship Id="rId87" Type="http://schemas.openxmlformats.org/officeDocument/2006/relationships/image" Target="../media/image249.emf"/><Relationship Id="rId88" Type="http://schemas.openxmlformats.org/officeDocument/2006/relationships/image" Target="../media/image250.emf"/><Relationship Id="rId89" Type="http://schemas.openxmlformats.org/officeDocument/2006/relationships/image" Target="../media/image251.emf"/></Relationships>
</file>

<file path=ppt/slides/_rels/slide2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94.emf"/><Relationship Id="rId21" Type="http://schemas.openxmlformats.org/officeDocument/2006/relationships/image" Target="../media/image295.emf"/><Relationship Id="rId22" Type="http://schemas.openxmlformats.org/officeDocument/2006/relationships/image" Target="../media/image296.emf"/><Relationship Id="rId23" Type="http://schemas.openxmlformats.org/officeDocument/2006/relationships/image" Target="../media/image297.emf"/><Relationship Id="rId24" Type="http://schemas.openxmlformats.org/officeDocument/2006/relationships/image" Target="../media/image298.emf"/><Relationship Id="rId25" Type="http://schemas.openxmlformats.org/officeDocument/2006/relationships/image" Target="../media/image299.emf"/><Relationship Id="rId26" Type="http://schemas.openxmlformats.org/officeDocument/2006/relationships/image" Target="../media/image300.emf"/><Relationship Id="rId27" Type="http://schemas.openxmlformats.org/officeDocument/2006/relationships/image" Target="../media/image301.emf"/><Relationship Id="rId28" Type="http://schemas.openxmlformats.org/officeDocument/2006/relationships/image" Target="../media/image302.emf"/><Relationship Id="rId29" Type="http://schemas.openxmlformats.org/officeDocument/2006/relationships/image" Target="../media/image303.emf"/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Relationship Id="rId30" Type="http://schemas.openxmlformats.org/officeDocument/2006/relationships/image" Target="../media/image304.emf"/><Relationship Id="rId31" Type="http://schemas.openxmlformats.org/officeDocument/2006/relationships/image" Target="../media/image305.emf"/><Relationship Id="rId32" Type="http://schemas.openxmlformats.org/officeDocument/2006/relationships/image" Target="../media/image306.emf"/><Relationship Id="rId9" Type="http://schemas.openxmlformats.org/officeDocument/2006/relationships/image" Target="../media/image283.emf"/><Relationship Id="rId6" Type="http://schemas.openxmlformats.org/officeDocument/2006/relationships/image" Target="../media/image280.emf"/><Relationship Id="rId7" Type="http://schemas.openxmlformats.org/officeDocument/2006/relationships/image" Target="../media/image281.emf"/><Relationship Id="rId8" Type="http://schemas.openxmlformats.org/officeDocument/2006/relationships/image" Target="../media/image282.emf"/><Relationship Id="rId33" Type="http://schemas.openxmlformats.org/officeDocument/2006/relationships/image" Target="../media/image307.emf"/><Relationship Id="rId34" Type="http://schemas.openxmlformats.org/officeDocument/2006/relationships/image" Target="../media/image308.emf"/><Relationship Id="rId35" Type="http://schemas.openxmlformats.org/officeDocument/2006/relationships/image" Target="../media/image309.emf"/><Relationship Id="rId36" Type="http://schemas.openxmlformats.org/officeDocument/2006/relationships/image" Target="../media/image310.emf"/><Relationship Id="rId10" Type="http://schemas.openxmlformats.org/officeDocument/2006/relationships/image" Target="../media/image284.emf"/><Relationship Id="rId11" Type="http://schemas.openxmlformats.org/officeDocument/2006/relationships/image" Target="../media/image285.emf"/><Relationship Id="rId12" Type="http://schemas.openxmlformats.org/officeDocument/2006/relationships/image" Target="../media/image286.emf"/><Relationship Id="rId13" Type="http://schemas.openxmlformats.org/officeDocument/2006/relationships/image" Target="../media/image287.emf"/><Relationship Id="rId14" Type="http://schemas.openxmlformats.org/officeDocument/2006/relationships/image" Target="../media/image288.emf"/><Relationship Id="rId15" Type="http://schemas.openxmlformats.org/officeDocument/2006/relationships/image" Target="../media/image289.emf"/><Relationship Id="rId16" Type="http://schemas.openxmlformats.org/officeDocument/2006/relationships/image" Target="../media/image290.emf"/><Relationship Id="rId17" Type="http://schemas.openxmlformats.org/officeDocument/2006/relationships/image" Target="../media/image291.emf"/><Relationship Id="rId18" Type="http://schemas.openxmlformats.org/officeDocument/2006/relationships/image" Target="../media/image292.emf"/><Relationship Id="rId19" Type="http://schemas.openxmlformats.org/officeDocument/2006/relationships/image" Target="../media/image293.emf"/><Relationship Id="rId37" Type="http://schemas.openxmlformats.org/officeDocument/2006/relationships/image" Target="../media/image311.emf"/><Relationship Id="rId38" Type="http://schemas.openxmlformats.org/officeDocument/2006/relationships/image" Target="../media/image312.emf"/><Relationship Id="rId39" Type="http://schemas.openxmlformats.org/officeDocument/2006/relationships/image" Target="../media/image313.emf"/><Relationship Id="rId40" Type="http://schemas.openxmlformats.org/officeDocument/2006/relationships/image" Target="../media/image314.emf"/><Relationship Id="rId41" Type="http://schemas.openxmlformats.org/officeDocument/2006/relationships/image" Target="../media/image315.emf"/></Relationships>
</file>

<file path=ppt/slides/_rels/slide27.xml.rels><?xml version="1.0" encoding="UTF-8" standalone="yes"?>
<Relationships xmlns="http://schemas.openxmlformats.org/package/2006/relationships"><Relationship Id="rId10" Type="http://schemas.openxmlformats.org/officeDocument/2006/relationships/image" Target="../media/image27.emf"/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3" Type="http://schemas.openxmlformats.org/officeDocument/2006/relationships/image" Target="../media/image30.emf"/><Relationship Id="rId14" Type="http://schemas.openxmlformats.org/officeDocument/2006/relationships/image" Target="../media/image31.emf"/><Relationship Id="rId15" Type="http://schemas.openxmlformats.org/officeDocument/2006/relationships/image" Target="../media/image32.emf"/><Relationship Id="rId16" Type="http://schemas.openxmlformats.org/officeDocument/2006/relationships/image" Target="../media/image33.emf"/><Relationship Id="rId17" Type="http://schemas.openxmlformats.org/officeDocument/2006/relationships/image" Target="../media/image34.emf"/><Relationship Id="rId18" Type="http://schemas.openxmlformats.org/officeDocument/2006/relationships/image" Target="../media/image35.emf"/><Relationship Id="rId19" Type="http://schemas.openxmlformats.org/officeDocument/2006/relationships/image" Target="../media/image36.emf"/><Relationship Id="rId60" Type="http://schemas.openxmlformats.org/officeDocument/2006/relationships/image" Target="../media/image77.emf"/><Relationship Id="rId61" Type="http://schemas.openxmlformats.org/officeDocument/2006/relationships/image" Target="../media/image78.emf"/><Relationship Id="rId62" Type="http://schemas.openxmlformats.org/officeDocument/2006/relationships/image" Target="../media/image79.emf"/><Relationship Id="rId63" Type="http://schemas.openxmlformats.org/officeDocument/2006/relationships/image" Target="../media/image80.emf"/><Relationship Id="rId64" Type="http://schemas.openxmlformats.org/officeDocument/2006/relationships/image" Target="../media/image81.emf"/><Relationship Id="rId65" Type="http://schemas.openxmlformats.org/officeDocument/2006/relationships/image" Target="../media/image82.emf"/><Relationship Id="rId66" Type="http://schemas.openxmlformats.org/officeDocument/2006/relationships/image" Target="../media/image83.emf"/><Relationship Id="rId67" Type="http://schemas.openxmlformats.org/officeDocument/2006/relationships/image" Target="../media/image84.emf"/><Relationship Id="rId68" Type="http://schemas.openxmlformats.org/officeDocument/2006/relationships/image" Target="../media/image85.emf"/><Relationship Id="rId69" Type="http://schemas.openxmlformats.org/officeDocument/2006/relationships/image" Target="../media/image86.emf"/><Relationship Id="rId120" Type="http://schemas.openxmlformats.org/officeDocument/2006/relationships/image" Target="../media/image137.emf"/><Relationship Id="rId121" Type="http://schemas.openxmlformats.org/officeDocument/2006/relationships/image" Target="../media/image138.emf"/><Relationship Id="rId122" Type="http://schemas.openxmlformats.org/officeDocument/2006/relationships/image" Target="../media/image139.emf"/><Relationship Id="rId123" Type="http://schemas.openxmlformats.org/officeDocument/2006/relationships/image" Target="../media/image140.emf"/><Relationship Id="rId124" Type="http://schemas.openxmlformats.org/officeDocument/2006/relationships/image" Target="../media/image141.emf"/><Relationship Id="rId125" Type="http://schemas.openxmlformats.org/officeDocument/2006/relationships/image" Target="../media/image142.emf"/><Relationship Id="rId126" Type="http://schemas.openxmlformats.org/officeDocument/2006/relationships/image" Target="../media/image143.emf"/><Relationship Id="rId127" Type="http://schemas.openxmlformats.org/officeDocument/2006/relationships/image" Target="../media/image144.emf"/><Relationship Id="rId128" Type="http://schemas.openxmlformats.org/officeDocument/2006/relationships/image" Target="../media/image145.emf"/><Relationship Id="rId129" Type="http://schemas.openxmlformats.org/officeDocument/2006/relationships/image" Target="../media/image146.emf"/><Relationship Id="rId40" Type="http://schemas.openxmlformats.org/officeDocument/2006/relationships/image" Target="../media/image57.emf"/><Relationship Id="rId41" Type="http://schemas.openxmlformats.org/officeDocument/2006/relationships/image" Target="../media/image58.emf"/><Relationship Id="rId42" Type="http://schemas.openxmlformats.org/officeDocument/2006/relationships/image" Target="../media/image59.emf"/><Relationship Id="rId90" Type="http://schemas.openxmlformats.org/officeDocument/2006/relationships/image" Target="../media/image107.emf"/><Relationship Id="rId91" Type="http://schemas.openxmlformats.org/officeDocument/2006/relationships/image" Target="../media/image108.emf"/><Relationship Id="rId92" Type="http://schemas.openxmlformats.org/officeDocument/2006/relationships/image" Target="../media/image109.emf"/><Relationship Id="rId93" Type="http://schemas.openxmlformats.org/officeDocument/2006/relationships/image" Target="../media/image110.emf"/><Relationship Id="rId94" Type="http://schemas.openxmlformats.org/officeDocument/2006/relationships/image" Target="../media/image111.emf"/><Relationship Id="rId95" Type="http://schemas.openxmlformats.org/officeDocument/2006/relationships/image" Target="../media/image112.emf"/><Relationship Id="rId96" Type="http://schemas.openxmlformats.org/officeDocument/2006/relationships/image" Target="../media/image113.emf"/><Relationship Id="rId101" Type="http://schemas.openxmlformats.org/officeDocument/2006/relationships/image" Target="../media/image118.emf"/><Relationship Id="rId102" Type="http://schemas.openxmlformats.org/officeDocument/2006/relationships/image" Target="../media/image119.emf"/><Relationship Id="rId103" Type="http://schemas.openxmlformats.org/officeDocument/2006/relationships/image" Target="../media/image120.emf"/><Relationship Id="rId104" Type="http://schemas.openxmlformats.org/officeDocument/2006/relationships/image" Target="../media/image121.emf"/><Relationship Id="rId105" Type="http://schemas.openxmlformats.org/officeDocument/2006/relationships/image" Target="../media/image122.emf"/><Relationship Id="rId106" Type="http://schemas.openxmlformats.org/officeDocument/2006/relationships/image" Target="../media/image123.emf"/><Relationship Id="rId107" Type="http://schemas.openxmlformats.org/officeDocument/2006/relationships/image" Target="../media/image124.emf"/><Relationship Id="rId108" Type="http://schemas.openxmlformats.org/officeDocument/2006/relationships/image" Target="../media/image125.emf"/><Relationship Id="rId109" Type="http://schemas.openxmlformats.org/officeDocument/2006/relationships/image" Target="../media/image126.emf"/><Relationship Id="rId97" Type="http://schemas.openxmlformats.org/officeDocument/2006/relationships/image" Target="../media/image114.emf"/><Relationship Id="rId98" Type="http://schemas.openxmlformats.org/officeDocument/2006/relationships/image" Target="../media/image115.emf"/><Relationship Id="rId99" Type="http://schemas.openxmlformats.org/officeDocument/2006/relationships/image" Target="../media/image116.emf"/><Relationship Id="rId43" Type="http://schemas.openxmlformats.org/officeDocument/2006/relationships/image" Target="../media/image60.emf"/><Relationship Id="rId44" Type="http://schemas.openxmlformats.org/officeDocument/2006/relationships/image" Target="../media/image61.emf"/><Relationship Id="rId45" Type="http://schemas.openxmlformats.org/officeDocument/2006/relationships/image" Target="../media/image62.emf"/><Relationship Id="rId46" Type="http://schemas.openxmlformats.org/officeDocument/2006/relationships/image" Target="../media/image63.emf"/><Relationship Id="rId47" Type="http://schemas.openxmlformats.org/officeDocument/2006/relationships/image" Target="../media/image64.emf"/><Relationship Id="rId48" Type="http://schemas.openxmlformats.org/officeDocument/2006/relationships/image" Target="../media/image65.emf"/><Relationship Id="rId49" Type="http://schemas.openxmlformats.org/officeDocument/2006/relationships/image" Target="../media/image66.emf"/><Relationship Id="rId100" Type="http://schemas.openxmlformats.org/officeDocument/2006/relationships/image" Target="../media/image117.emf"/><Relationship Id="rId20" Type="http://schemas.openxmlformats.org/officeDocument/2006/relationships/image" Target="../media/image37.emf"/><Relationship Id="rId21" Type="http://schemas.openxmlformats.org/officeDocument/2006/relationships/image" Target="../media/image38.emf"/><Relationship Id="rId22" Type="http://schemas.openxmlformats.org/officeDocument/2006/relationships/image" Target="../media/image39.emf"/><Relationship Id="rId70" Type="http://schemas.openxmlformats.org/officeDocument/2006/relationships/image" Target="../media/image87.emf"/><Relationship Id="rId71" Type="http://schemas.openxmlformats.org/officeDocument/2006/relationships/image" Target="../media/image88.emf"/><Relationship Id="rId72" Type="http://schemas.openxmlformats.org/officeDocument/2006/relationships/image" Target="../media/image89.emf"/><Relationship Id="rId73" Type="http://schemas.openxmlformats.org/officeDocument/2006/relationships/image" Target="../media/image90.emf"/><Relationship Id="rId74" Type="http://schemas.openxmlformats.org/officeDocument/2006/relationships/image" Target="../media/image91.emf"/><Relationship Id="rId75" Type="http://schemas.openxmlformats.org/officeDocument/2006/relationships/image" Target="../media/image92.emf"/><Relationship Id="rId76" Type="http://schemas.openxmlformats.org/officeDocument/2006/relationships/image" Target="../media/image93.emf"/><Relationship Id="rId77" Type="http://schemas.openxmlformats.org/officeDocument/2006/relationships/image" Target="../media/image94.emf"/><Relationship Id="rId78" Type="http://schemas.openxmlformats.org/officeDocument/2006/relationships/image" Target="../media/image95.emf"/><Relationship Id="rId79" Type="http://schemas.openxmlformats.org/officeDocument/2006/relationships/image" Target="../media/image96.emf"/><Relationship Id="rId23" Type="http://schemas.openxmlformats.org/officeDocument/2006/relationships/image" Target="../media/image40.emf"/><Relationship Id="rId24" Type="http://schemas.openxmlformats.org/officeDocument/2006/relationships/image" Target="../media/image41.emf"/><Relationship Id="rId25" Type="http://schemas.openxmlformats.org/officeDocument/2006/relationships/image" Target="../media/image42.emf"/><Relationship Id="rId26" Type="http://schemas.openxmlformats.org/officeDocument/2006/relationships/image" Target="../media/image43.emf"/><Relationship Id="rId27" Type="http://schemas.openxmlformats.org/officeDocument/2006/relationships/image" Target="../media/image44.emf"/><Relationship Id="rId28" Type="http://schemas.openxmlformats.org/officeDocument/2006/relationships/image" Target="../media/image45.emf"/><Relationship Id="rId29" Type="http://schemas.openxmlformats.org/officeDocument/2006/relationships/image" Target="../media/image46.emf"/><Relationship Id="rId130" Type="http://schemas.openxmlformats.org/officeDocument/2006/relationships/image" Target="../media/image147.emf"/><Relationship Id="rId131" Type="http://schemas.openxmlformats.org/officeDocument/2006/relationships/image" Target="../media/image148.emf"/><Relationship Id="rId132" Type="http://schemas.openxmlformats.org/officeDocument/2006/relationships/image" Target="../media/image149.emf"/><Relationship Id="rId133" Type="http://schemas.openxmlformats.org/officeDocument/2006/relationships/image" Target="../media/image150.emf"/><Relationship Id="rId134" Type="http://schemas.openxmlformats.org/officeDocument/2006/relationships/image" Target="../media/image151.emf"/><Relationship Id="rId135" Type="http://schemas.openxmlformats.org/officeDocument/2006/relationships/image" Target="../media/image152.emf"/><Relationship Id="rId136" Type="http://schemas.openxmlformats.org/officeDocument/2006/relationships/image" Target="../media/image153.emf"/><Relationship Id="rId137" Type="http://schemas.openxmlformats.org/officeDocument/2006/relationships/image" Target="../media/image154.emf"/><Relationship Id="rId138" Type="http://schemas.openxmlformats.org/officeDocument/2006/relationships/image" Target="../media/image155.emf"/><Relationship Id="rId139" Type="http://schemas.openxmlformats.org/officeDocument/2006/relationships/image" Target="../media/image156.emf"/><Relationship Id="rId1" Type="http://schemas.openxmlformats.org/officeDocument/2006/relationships/slideLayout" Target="../slideLayouts/slideLayout103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50" Type="http://schemas.openxmlformats.org/officeDocument/2006/relationships/image" Target="../media/image67.emf"/><Relationship Id="rId51" Type="http://schemas.openxmlformats.org/officeDocument/2006/relationships/image" Target="../media/image68.emf"/><Relationship Id="rId52" Type="http://schemas.openxmlformats.org/officeDocument/2006/relationships/image" Target="../media/image69.emf"/><Relationship Id="rId53" Type="http://schemas.openxmlformats.org/officeDocument/2006/relationships/image" Target="../media/image70.emf"/><Relationship Id="rId54" Type="http://schemas.openxmlformats.org/officeDocument/2006/relationships/image" Target="../media/image71.emf"/><Relationship Id="rId55" Type="http://schemas.openxmlformats.org/officeDocument/2006/relationships/image" Target="../media/image72.emf"/><Relationship Id="rId56" Type="http://schemas.openxmlformats.org/officeDocument/2006/relationships/image" Target="../media/image73.emf"/><Relationship Id="rId57" Type="http://schemas.openxmlformats.org/officeDocument/2006/relationships/image" Target="../media/image74.emf"/><Relationship Id="rId58" Type="http://schemas.openxmlformats.org/officeDocument/2006/relationships/image" Target="../media/image75.emf"/><Relationship Id="rId59" Type="http://schemas.openxmlformats.org/officeDocument/2006/relationships/image" Target="../media/image76.emf"/><Relationship Id="rId110" Type="http://schemas.openxmlformats.org/officeDocument/2006/relationships/image" Target="../media/image127.emf"/><Relationship Id="rId111" Type="http://schemas.openxmlformats.org/officeDocument/2006/relationships/image" Target="../media/image128.emf"/><Relationship Id="rId112" Type="http://schemas.openxmlformats.org/officeDocument/2006/relationships/image" Target="../media/image129.emf"/><Relationship Id="rId113" Type="http://schemas.openxmlformats.org/officeDocument/2006/relationships/image" Target="../media/image130.emf"/><Relationship Id="rId114" Type="http://schemas.openxmlformats.org/officeDocument/2006/relationships/image" Target="../media/image131.emf"/><Relationship Id="rId115" Type="http://schemas.openxmlformats.org/officeDocument/2006/relationships/image" Target="../media/image132.emf"/><Relationship Id="rId116" Type="http://schemas.openxmlformats.org/officeDocument/2006/relationships/image" Target="../media/image133.emf"/><Relationship Id="rId117" Type="http://schemas.openxmlformats.org/officeDocument/2006/relationships/image" Target="../media/image134.emf"/><Relationship Id="rId118" Type="http://schemas.openxmlformats.org/officeDocument/2006/relationships/image" Target="../media/image135.emf"/><Relationship Id="rId119" Type="http://schemas.openxmlformats.org/officeDocument/2006/relationships/image" Target="../media/image136.emf"/><Relationship Id="rId30" Type="http://schemas.openxmlformats.org/officeDocument/2006/relationships/image" Target="../media/image47.emf"/><Relationship Id="rId31" Type="http://schemas.openxmlformats.org/officeDocument/2006/relationships/image" Target="../media/image48.emf"/><Relationship Id="rId32" Type="http://schemas.openxmlformats.org/officeDocument/2006/relationships/image" Target="../media/image49.emf"/><Relationship Id="rId33" Type="http://schemas.openxmlformats.org/officeDocument/2006/relationships/image" Target="../media/image50.emf"/><Relationship Id="rId34" Type="http://schemas.openxmlformats.org/officeDocument/2006/relationships/image" Target="../media/image51.emf"/><Relationship Id="rId35" Type="http://schemas.openxmlformats.org/officeDocument/2006/relationships/image" Target="../media/image52.emf"/><Relationship Id="rId36" Type="http://schemas.openxmlformats.org/officeDocument/2006/relationships/image" Target="../media/image53.emf"/><Relationship Id="rId37" Type="http://schemas.openxmlformats.org/officeDocument/2006/relationships/image" Target="../media/image54.emf"/><Relationship Id="rId38" Type="http://schemas.openxmlformats.org/officeDocument/2006/relationships/image" Target="../media/image55.emf"/><Relationship Id="rId39" Type="http://schemas.openxmlformats.org/officeDocument/2006/relationships/image" Target="../media/image56.emf"/><Relationship Id="rId80" Type="http://schemas.openxmlformats.org/officeDocument/2006/relationships/image" Target="../media/image97.emf"/><Relationship Id="rId81" Type="http://schemas.openxmlformats.org/officeDocument/2006/relationships/image" Target="../media/image98.emf"/><Relationship Id="rId82" Type="http://schemas.openxmlformats.org/officeDocument/2006/relationships/image" Target="../media/image99.emf"/><Relationship Id="rId83" Type="http://schemas.openxmlformats.org/officeDocument/2006/relationships/image" Target="../media/image100.emf"/><Relationship Id="rId84" Type="http://schemas.openxmlformats.org/officeDocument/2006/relationships/image" Target="../media/image101.emf"/><Relationship Id="rId85" Type="http://schemas.openxmlformats.org/officeDocument/2006/relationships/image" Target="../media/image102.emf"/><Relationship Id="rId86" Type="http://schemas.openxmlformats.org/officeDocument/2006/relationships/image" Target="../media/image103.emf"/><Relationship Id="rId87" Type="http://schemas.openxmlformats.org/officeDocument/2006/relationships/image" Target="../media/image104.emf"/><Relationship Id="rId88" Type="http://schemas.openxmlformats.org/officeDocument/2006/relationships/image" Target="../media/image105.emf"/><Relationship Id="rId89" Type="http://schemas.openxmlformats.org/officeDocument/2006/relationships/image" Target="../media/image106.emf"/><Relationship Id="rId140" Type="http://schemas.openxmlformats.org/officeDocument/2006/relationships/image" Target="../media/image157.emf"/><Relationship Id="rId141" Type="http://schemas.openxmlformats.org/officeDocument/2006/relationships/image" Target="../media/image158.emf"/><Relationship Id="rId142" Type="http://schemas.openxmlformats.org/officeDocument/2006/relationships/image" Target="../media/image159.emf"/><Relationship Id="rId143" Type="http://schemas.openxmlformats.org/officeDocument/2006/relationships/image" Target="../media/image160.emf"/><Relationship Id="rId144" Type="http://schemas.openxmlformats.org/officeDocument/2006/relationships/image" Target="../media/image161.emf"/><Relationship Id="rId145" Type="http://schemas.openxmlformats.org/officeDocument/2006/relationships/image" Target="../media/image162.emf"/><Relationship Id="rId146" Type="http://schemas.openxmlformats.org/officeDocument/2006/relationships/image" Target="../media/image163.emf"/></Relationships>
</file>

<file path=ppt/slides/_rels/slide28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264.emf"/><Relationship Id="rId102" Type="http://schemas.openxmlformats.org/officeDocument/2006/relationships/image" Target="../media/image265.emf"/><Relationship Id="rId103" Type="http://schemas.openxmlformats.org/officeDocument/2006/relationships/image" Target="../media/image266.emf"/><Relationship Id="rId104" Type="http://schemas.openxmlformats.org/officeDocument/2006/relationships/image" Target="../media/image267.emf"/><Relationship Id="rId105" Type="http://schemas.openxmlformats.org/officeDocument/2006/relationships/image" Target="../media/image268.emf"/><Relationship Id="rId106" Type="http://schemas.openxmlformats.org/officeDocument/2006/relationships/image" Target="../media/image269.emf"/><Relationship Id="rId107" Type="http://schemas.openxmlformats.org/officeDocument/2006/relationships/image" Target="../media/image270.emf"/><Relationship Id="rId1" Type="http://schemas.openxmlformats.org/officeDocument/2006/relationships/slideLayout" Target="../slideLayouts/slideLayout103.xml"/><Relationship Id="rId2" Type="http://schemas.openxmlformats.org/officeDocument/2006/relationships/image" Target="../media/image164.emf"/><Relationship Id="rId3" Type="http://schemas.openxmlformats.org/officeDocument/2006/relationships/image" Target="../media/image165.emf"/><Relationship Id="rId4" Type="http://schemas.openxmlformats.org/officeDocument/2006/relationships/image" Target="../media/image166.emf"/><Relationship Id="rId5" Type="http://schemas.openxmlformats.org/officeDocument/2006/relationships/image" Target="../media/image167.emf"/><Relationship Id="rId6" Type="http://schemas.openxmlformats.org/officeDocument/2006/relationships/image" Target="../media/image168.emf"/><Relationship Id="rId7" Type="http://schemas.openxmlformats.org/officeDocument/2006/relationships/image" Target="../media/image169.emf"/><Relationship Id="rId8" Type="http://schemas.openxmlformats.org/officeDocument/2006/relationships/image" Target="../media/image170.emf"/><Relationship Id="rId9" Type="http://schemas.openxmlformats.org/officeDocument/2006/relationships/image" Target="../media/image171.emf"/><Relationship Id="rId108" Type="http://schemas.openxmlformats.org/officeDocument/2006/relationships/image" Target="../media/image271.emf"/><Relationship Id="rId109" Type="http://schemas.openxmlformats.org/officeDocument/2006/relationships/image" Target="../media/image272.emf"/><Relationship Id="rId10" Type="http://schemas.openxmlformats.org/officeDocument/2006/relationships/image" Target="../media/image172.emf"/><Relationship Id="rId11" Type="http://schemas.openxmlformats.org/officeDocument/2006/relationships/image" Target="../media/image173.emf"/><Relationship Id="rId12" Type="http://schemas.openxmlformats.org/officeDocument/2006/relationships/image" Target="../media/image174.emf"/><Relationship Id="rId13" Type="http://schemas.openxmlformats.org/officeDocument/2006/relationships/image" Target="../media/image175.emf"/><Relationship Id="rId14" Type="http://schemas.openxmlformats.org/officeDocument/2006/relationships/image" Target="../media/image176.emf"/><Relationship Id="rId15" Type="http://schemas.openxmlformats.org/officeDocument/2006/relationships/image" Target="../media/image177.emf"/><Relationship Id="rId16" Type="http://schemas.openxmlformats.org/officeDocument/2006/relationships/image" Target="../media/image178.emf"/><Relationship Id="rId17" Type="http://schemas.openxmlformats.org/officeDocument/2006/relationships/image" Target="../media/image179.emf"/><Relationship Id="rId18" Type="http://schemas.openxmlformats.org/officeDocument/2006/relationships/image" Target="../media/image180.emf"/><Relationship Id="rId19" Type="http://schemas.openxmlformats.org/officeDocument/2006/relationships/image" Target="../media/image181.emf"/><Relationship Id="rId30" Type="http://schemas.openxmlformats.org/officeDocument/2006/relationships/image" Target="../media/image192.emf"/><Relationship Id="rId31" Type="http://schemas.openxmlformats.org/officeDocument/2006/relationships/image" Target="../media/image193.emf"/><Relationship Id="rId32" Type="http://schemas.openxmlformats.org/officeDocument/2006/relationships/image" Target="../media/image194.emf"/><Relationship Id="rId33" Type="http://schemas.openxmlformats.org/officeDocument/2006/relationships/image" Target="../media/image195.emf"/><Relationship Id="rId34" Type="http://schemas.openxmlformats.org/officeDocument/2006/relationships/image" Target="../media/image196.emf"/><Relationship Id="rId35" Type="http://schemas.openxmlformats.org/officeDocument/2006/relationships/image" Target="../media/image197.emf"/><Relationship Id="rId36" Type="http://schemas.openxmlformats.org/officeDocument/2006/relationships/image" Target="../media/image198.emf"/><Relationship Id="rId37" Type="http://schemas.openxmlformats.org/officeDocument/2006/relationships/image" Target="../media/image199.emf"/><Relationship Id="rId38" Type="http://schemas.openxmlformats.org/officeDocument/2006/relationships/image" Target="../media/image200.emf"/><Relationship Id="rId39" Type="http://schemas.openxmlformats.org/officeDocument/2006/relationships/image" Target="../media/image201.emf"/><Relationship Id="rId50" Type="http://schemas.openxmlformats.org/officeDocument/2006/relationships/image" Target="../media/image212.emf"/><Relationship Id="rId51" Type="http://schemas.openxmlformats.org/officeDocument/2006/relationships/image" Target="../media/image213.emf"/><Relationship Id="rId52" Type="http://schemas.openxmlformats.org/officeDocument/2006/relationships/image" Target="../media/image214.emf"/><Relationship Id="rId53" Type="http://schemas.openxmlformats.org/officeDocument/2006/relationships/image" Target="../media/image215.emf"/><Relationship Id="rId54" Type="http://schemas.openxmlformats.org/officeDocument/2006/relationships/image" Target="../media/image216.emf"/><Relationship Id="rId55" Type="http://schemas.openxmlformats.org/officeDocument/2006/relationships/image" Target="../media/image217.emf"/><Relationship Id="rId56" Type="http://schemas.openxmlformats.org/officeDocument/2006/relationships/image" Target="../media/image218.emf"/><Relationship Id="rId57" Type="http://schemas.openxmlformats.org/officeDocument/2006/relationships/image" Target="../media/image219.emf"/><Relationship Id="rId58" Type="http://schemas.openxmlformats.org/officeDocument/2006/relationships/image" Target="../media/image220.emf"/><Relationship Id="rId59" Type="http://schemas.openxmlformats.org/officeDocument/2006/relationships/image" Target="../media/image221.emf"/><Relationship Id="rId70" Type="http://schemas.openxmlformats.org/officeDocument/2006/relationships/image" Target="../media/image233.emf"/><Relationship Id="rId71" Type="http://schemas.openxmlformats.org/officeDocument/2006/relationships/image" Target="../media/image234.emf"/><Relationship Id="rId72" Type="http://schemas.openxmlformats.org/officeDocument/2006/relationships/image" Target="../media/image235.emf"/><Relationship Id="rId73" Type="http://schemas.openxmlformats.org/officeDocument/2006/relationships/image" Target="../media/image236.emf"/><Relationship Id="rId74" Type="http://schemas.openxmlformats.org/officeDocument/2006/relationships/image" Target="../media/image237.emf"/><Relationship Id="rId75" Type="http://schemas.openxmlformats.org/officeDocument/2006/relationships/image" Target="../media/image238.emf"/><Relationship Id="rId76" Type="http://schemas.openxmlformats.org/officeDocument/2006/relationships/image" Target="../media/image239.emf"/><Relationship Id="rId77" Type="http://schemas.openxmlformats.org/officeDocument/2006/relationships/image" Target="../media/image240.emf"/><Relationship Id="rId78" Type="http://schemas.openxmlformats.org/officeDocument/2006/relationships/image" Target="../media/image241.emf"/><Relationship Id="rId79" Type="http://schemas.openxmlformats.org/officeDocument/2006/relationships/image" Target="../media/image242.emf"/><Relationship Id="rId110" Type="http://schemas.openxmlformats.org/officeDocument/2006/relationships/image" Target="../media/image273.emf"/><Relationship Id="rId90" Type="http://schemas.openxmlformats.org/officeDocument/2006/relationships/image" Target="../media/image253.emf"/><Relationship Id="rId91" Type="http://schemas.openxmlformats.org/officeDocument/2006/relationships/image" Target="../media/image254.emf"/><Relationship Id="rId92" Type="http://schemas.openxmlformats.org/officeDocument/2006/relationships/image" Target="../media/image255.emf"/><Relationship Id="rId93" Type="http://schemas.openxmlformats.org/officeDocument/2006/relationships/image" Target="../media/image256.emf"/><Relationship Id="rId94" Type="http://schemas.openxmlformats.org/officeDocument/2006/relationships/image" Target="../media/image257.emf"/><Relationship Id="rId95" Type="http://schemas.openxmlformats.org/officeDocument/2006/relationships/image" Target="../media/image258.emf"/><Relationship Id="rId96" Type="http://schemas.openxmlformats.org/officeDocument/2006/relationships/image" Target="../media/image259.emf"/><Relationship Id="rId97" Type="http://schemas.openxmlformats.org/officeDocument/2006/relationships/image" Target="../media/image260.emf"/><Relationship Id="rId98" Type="http://schemas.openxmlformats.org/officeDocument/2006/relationships/image" Target="../media/image261.emf"/><Relationship Id="rId99" Type="http://schemas.openxmlformats.org/officeDocument/2006/relationships/image" Target="../media/image262.emf"/><Relationship Id="rId111" Type="http://schemas.openxmlformats.org/officeDocument/2006/relationships/image" Target="../media/image274.emf"/><Relationship Id="rId112" Type="http://schemas.openxmlformats.org/officeDocument/2006/relationships/image" Target="../media/image275.emf"/><Relationship Id="rId113" Type="http://schemas.openxmlformats.org/officeDocument/2006/relationships/image" Target="../media/image227.emf"/><Relationship Id="rId20" Type="http://schemas.openxmlformats.org/officeDocument/2006/relationships/image" Target="../media/image182.emf"/><Relationship Id="rId21" Type="http://schemas.openxmlformats.org/officeDocument/2006/relationships/image" Target="../media/image183.emf"/><Relationship Id="rId22" Type="http://schemas.openxmlformats.org/officeDocument/2006/relationships/image" Target="../media/image184.emf"/><Relationship Id="rId23" Type="http://schemas.openxmlformats.org/officeDocument/2006/relationships/image" Target="../media/image185.emf"/><Relationship Id="rId24" Type="http://schemas.openxmlformats.org/officeDocument/2006/relationships/image" Target="../media/image186.emf"/><Relationship Id="rId25" Type="http://schemas.openxmlformats.org/officeDocument/2006/relationships/image" Target="../media/image187.emf"/><Relationship Id="rId26" Type="http://schemas.openxmlformats.org/officeDocument/2006/relationships/image" Target="../media/image188.emf"/><Relationship Id="rId27" Type="http://schemas.openxmlformats.org/officeDocument/2006/relationships/image" Target="../media/image189.emf"/><Relationship Id="rId28" Type="http://schemas.openxmlformats.org/officeDocument/2006/relationships/image" Target="../media/image190.emf"/><Relationship Id="rId29" Type="http://schemas.openxmlformats.org/officeDocument/2006/relationships/image" Target="../media/image191.emf"/><Relationship Id="rId40" Type="http://schemas.openxmlformats.org/officeDocument/2006/relationships/image" Target="../media/image202.emf"/><Relationship Id="rId41" Type="http://schemas.openxmlformats.org/officeDocument/2006/relationships/image" Target="../media/image203.emf"/><Relationship Id="rId42" Type="http://schemas.openxmlformats.org/officeDocument/2006/relationships/image" Target="../media/image204.emf"/><Relationship Id="rId43" Type="http://schemas.openxmlformats.org/officeDocument/2006/relationships/image" Target="../media/image205.emf"/><Relationship Id="rId44" Type="http://schemas.openxmlformats.org/officeDocument/2006/relationships/image" Target="../media/image206.emf"/><Relationship Id="rId45" Type="http://schemas.openxmlformats.org/officeDocument/2006/relationships/image" Target="../media/image207.emf"/><Relationship Id="rId46" Type="http://schemas.openxmlformats.org/officeDocument/2006/relationships/image" Target="../media/image208.emf"/><Relationship Id="rId47" Type="http://schemas.openxmlformats.org/officeDocument/2006/relationships/image" Target="../media/image209.emf"/><Relationship Id="rId48" Type="http://schemas.openxmlformats.org/officeDocument/2006/relationships/image" Target="../media/image210.emf"/><Relationship Id="rId49" Type="http://schemas.openxmlformats.org/officeDocument/2006/relationships/image" Target="../media/image211.emf"/><Relationship Id="rId60" Type="http://schemas.openxmlformats.org/officeDocument/2006/relationships/image" Target="../media/image222.emf"/><Relationship Id="rId61" Type="http://schemas.openxmlformats.org/officeDocument/2006/relationships/image" Target="../media/image223.emf"/><Relationship Id="rId62" Type="http://schemas.openxmlformats.org/officeDocument/2006/relationships/image" Target="../media/image224.emf"/><Relationship Id="rId63" Type="http://schemas.openxmlformats.org/officeDocument/2006/relationships/image" Target="../media/image225.emf"/><Relationship Id="rId64" Type="http://schemas.openxmlformats.org/officeDocument/2006/relationships/image" Target="../media/image226.emf"/><Relationship Id="rId65" Type="http://schemas.openxmlformats.org/officeDocument/2006/relationships/image" Target="../media/image228.emf"/><Relationship Id="rId66" Type="http://schemas.openxmlformats.org/officeDocument/2006/relationships/image" Target="../media/image229.emf"/><Relationship Id="rId67" Type="http://schemas.openxmlformats.org/officeDocument/2006/relationships/image" Target="../media/image230.emf"/><Relationship Id="rId68" Type="http://schemas.openxmlformats.org/officeDocument/2006/relationships/image" Target="../media/image231.emf"/><Relationship Id="rId69" Type="http://schemas.openxmlformats.org/officeDocument/2006/relationships/image" Target="../media/image232.emf"/><Relationship Id="rId100" Type="http://schemas.openxmlformats.org/officeDocument/2006/relationships/image" Target="../media/image263.emf"/><Relationship Id="rId80" Type="http://schemas.openxmlformats.org/officeDocument/2006/relationships/image" Target="../media/image243.emf"/><Relationship Id="rId81" Type="http://schemas.openxmlformats.org/officeDocument/2006/relationships/image" Target="../media/image244.emf"/><Relationship Id="rId82" Type="http://schemas.openxmlformats.org/officeDocument/2006/relationships/image" Target="../media/image245.emf"/><Relationship Id="rId83" Type="http://schemas.openxmlformats.org/officeDocument/2006/relationships/image" Target="../media/image246.emf"/><Relationship Id="rId84" Type="http://schemas.openxmlformats.org/officeDocument/2006/relationships/image" Target="../media/image247.emf"/><Relationship Id="rId85" Type="http://schemas.openxmlformats.org/officeDocument/2006/relationships/image" Target="../media/image248.emf"/><Relationship Id="rId86" Type="http://schemas.openxmlformats.org/officeDocument/2006/relationships/image" Target="../media/image249.emf"/><Relationship Id="rId87" Type="http://schemas.openxmlformats.org/officeDocument/2006/relationships/image" Target="../media/image250.emf"/><Relationship Id="rId88" Type="http://schemas.openxmlformats.org/officeDocument/2006/relationships/image" Target="../media/image251.emf"/><Relationship Id="rId89" Type="http://schemas.openxmlformats.org/officeDocument/2006/relationships/image" Target="../media/image252.emf"/></Relationships>
</file>

<file path=ppt/slides/_rels/slide2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94.emf"/><Relationship Id="rId21" Type="http://schemas.openxmlformats.org/officeDocument/2006/relationships/image" Target="../media/image295.emf"/><Relationship Id="rId22" Type="http://schemas.openxmlformats.org/officeDocument/2006/relationships/image" Target="../media/image296.emf"/><Relationship Id="rId23" Type="http://schemas.openxmlformats.org/officeDocument/2006/relationships/image" Target="../media/image297.emf"/><Relationship Id="rId24" Type="http://schemas.openxmlformats.org/officeDocument/2006/relationships/image" Target="../media/image298.emf"/><Relationship Id="rId25" Type="http://schemas.openxmlformats.org/officeDocument/2006/relationships/image" Target="../media/image299.emf"/><Relationship Id="rId26" Type="http://schemas.openxmlformats.org/officeDocument/2006/relationships/image" Target="../media/image300.emf"/><Relationship Id="rId27" Type="http://schemas.openxmlformats.org/officeDocument/2006/relationships/image" Target="../media/image301.emf"/><Relationship Id="rId28" Type="http://schemas.openxmlformats.org/officeDocument/2006/relationships/image" Target="../media/image302.emf"/><Relationship Id="rId29" Type="http://schemas.openxmlformats.org/officeDocument/2006/relationships/image" Target="../media/image303.emf"/><Relationship Id="rId1" Type="http://schemas.openxmlformats.org/officeDocument/2006/relationships/slideLayout" Target="../slideLayouts/slideLayout103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Relationship Id="rId30" Type="http://schemas.openxmlformats.org/officeDocument/2006/relationships/image" Target="../media/image304.emf"/><Relationship Id="rId31" Type="http://schemas.openxmlformats.org/officeDocument/2006/relationships/image" Target="../media/image305.emf"/><Relationship Id="rId32" Type="http://schemas.openxmlformats.org/officeDocument/2006/relationships/image" Target="../media/image306.emf"/><Relationship Id="rId9" Type="http://schemas.openxmlformats.org/officeDocument/2006/relationships/image" Target="../media/image283.emf"/><Relationship Id="rId6" Type="http://schemas.openxmlformats.org/officeDocument/2006/relationships/image" Target="../media/image280.emf"/><Relationship Id="rId7" Type="http://schemas.openxmlformats.org/officeDocument/2006/relationships/image" Target="../media/image281.emf"/><Relationship Id="rId8" Type="http://schemas.openxmlformats.org/officeDocument/2006/relationships/image" Target="../media/image282.emf"/><Relationship Id="rId33" Type="http://schemas.openxmlformats.org/officeDocument/2006/relationships/image" Target="../media/image307.emf"/><Relationship Id="rId34" Type="http://schemas.openxmlformats.org/officeDocument/2006/relationships/image" Target="../media/image308.emf"/><Relationship Id="rId35" Type="http://schemas.openxmlformats.org/officeDocument/2006/relationships/image" Target="../media/image309.emf"/><Relationship Id="rId36" Type="http://schemas.openxmlformats.org/officeDocument/2006/relationships/image" Target="../media/image310.emf"/><Relationship Id="rId10" Type="http://schemas.openxmlformats.org/officeDocument/2006/relationships/image" Target="../media/image284.emf"/><Relationship Id="rId11" Type="http://schemas.openxmlformats.org/officeDocument/2006/relationships/image" Target="../media/image285.emf"/><Relationship Id="rId12" Type="http://schemas.openxmlformats.org/officeDocument/2006/relationships/image" Target="../media/image286.emf"/><Relationship Id="rId13" Type="http://schemas.openxmlformats.org/officeDocument/2006/relationships/image" Target="../media/image287.emf"/><Relationship Id="rId14" Type="http://schemas.openxmlformats.org/officeDocument/2006/relationships/image" Target="../media/image288.emf"/><Relationship Id="rId15" Type="http://schemas.openxmlformats.org/officeDocument/2006/relationships/image" Target="../media/image289.emf"/><Relationship Id="rId16" Type="http://schemas.openxmlformats.org/officeDocument/2006/relationships/image" Target="../media/image290.emf"/><Relationship Id="rId17" Type="http://schemas.openxmlformats.org/officeDocument/2006/relationships/image" Target="../media/image291.emf"/><Relationship Id="rId18" Type="http://schemas.openxmlformats.org/officeDocument/2006/relationships/image" Target="../media/image292.emf"/><Relationship Id="rId19" Type="http://schemas.openxmlformats.org/officeDocument/2006/relationships/image" Target="../media/image293.emf"/><Relationship Id="rId37" Type="http://schemas.openxmlformats.org/officeDocument/2006/relationships/image" Target="../media/image311.emf"/><Relationship Id="rId38" Type="http://schemas.openxmlformats.org/officeDocument/2006/relationships/image" Target="../media/image312.emf"/><Relationship Id="rId39" Type="http://schemas.openxmlformats.org/officeDocument/2006/relationships/image" Target="../media/image313.emf"/><Relationship Id="rId40" Type="http://schemas.openxmlformats.org/officeDocument/2006/relationships/image" Target="../media/image314.emf"/><Relationship Id="rId41" Type="http://schemas.openxmlformats.org/officeDocument/2006/relationships/image" Target="../media/image3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1" Type="http://schemas.openxmlformats.org/officeDocument/2006/relationships/slideLayout" Target="../slideLayouts/slideLayout103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581365"/>
          </a:xfrm>
        </p:spPr>
        <p:txBody>
          <a:bodyPr/>
          <a:lstStyle/>
          <a:p>
            <a:r>
              <a:rPr lang="en-US" dirty="0"/>
              <a:t>This template is a living document, which will be upgraded on an ongoing basis. Please check for updates prior to each use of this template to ensure you are using the latest version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Check for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Master presentation </a:t>
            </a:r>
            <a:br>
              <a:rPr lang="en-US" altLang="x-none" dirty="0"/>
            </a:br>
            <a:r>
              <a:rPr lang="en-US" altLang="x-none" dirty="0"/>
              <a:t>template three line maximum</a:t>
            </a:r>
            <a:br>
              <a:rPr lang="en-US" altLang="x-none" dirty="0"/>
            </a:br>
            <a:r>
              <a:rPr lang="en-US" altLang="x-none" dirty="0"/>
              <a:t>—</a:t>
            </a:r>
            <a:br>
              <a:rPr lang="en-US" altLang="x-none" dirty="0"/>
            </a:br>
            <a:r>
              <a:rPr lang="en-US" altLang="x-none" dirty="0"/>
              <a:t>First Last Name</a:t>
            </a:r>
            <a:br>
              <a:rPr lang="en-US" altLang="x-none" dirty="0"/>
            </a:br>
            <a:r>
              <a:rPr lang="en-US" altLang="x-none" dirty="0"/>
              <a:t>Job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Master presentation </a:t>
            </a:r>
            <a:br>
              <a:rPr lang="en-US" altLang="x-none" dirty="0"/>
            </a:br>
            <a:r>
              <a:rPr lang="en-US" altLang="x-none" dirty="0"/>
              <a:t>template three line maximum</a:t>
            </a:r>
            <a:br>
              <a:rPr lang="en-US" altLang="x-none" dirty="0"/>
            </a:br>
            <a:r>
              <a:rPr lang="en-US" altLang="x-none" dirty="0"/>
              <a:t>—</a:t>
            </a:r>
            <a:br>
              <a:rPr lang="en-US" altLang="x-none" dirty="0"/>
            </a:br>
            <a:r>
              <a:rPr lang="en-US" altLang="x-none" dirty="0"/>
              <a:t>First Last Name</a:t>
            </a:r>
            <a:br>
              <a:rPr lang="en-US" altLang="x-none" dirty="0"/>
            </a:br>
            <a:r>
              <a:rPr lang="en-US" altLang="x-none" dirty="0"/>
              <a:t>Job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Master presentation </a:t>
            </a:r>
            <a:br>
              <a:rPr lang="en-US" altLang="x-none" dirty="0"/>
            </a:br>
            <a:r>
              <a:rPr lang="en-US" altLang="x-none" dirty="0"/>
              <a:t>template three line maximum</a:t>
            </a:r>
            <a:br>
              <a:rPr lang="en-US" altLang="x-none" dirty="0"/>
            </a:br>
            <a:r>
              <a:rPr lang="en-US" altLang="x-none" dirty="0"/>
              <a:t>—</a:t>
            </a:r>
            <a:br>
              <a:rPr lang="en-US" altLang="x-none" dirty="0"/>
            </a:br>
            <a:r>
              <a:rPr lang="en-US" altLang="x-none" dirty="0"/>
              <a:t>First Last Name</a:t>
            </a:r>
            <a:br>
              <a:rPr lang="en-US" altLang="x-none" dirty="0"/>
            </a:br>
            <a:r>
              <a:rPr lang="en-US" altLang="x-none" dirty="0"/>
              <a:t>Job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/>
        </p:nvSpPr>
        <p:spPr bwMode="auto">
          <a:xfrm>
            <a:off x="322263" y="1709738"/>
            <a:ext cx="545623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 smtClean="0">
                <a:latin typeface="IBM Plex Sans" charset="0"/>
                <a:ea typeface="IBM Plex Sans" charset="0"/>
                <a:cs typeface="IBM Plex Sans" charset="0"/>
              </a:rPr>
              <a:t>Section One</a:t>
            </a: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 bwMode="auto">
          <a:xfrm>
            <a:off x="6100763" y="1709738"/>
            <a:ext cx="545782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22263" y="1709738"/>
            <a:ext cx="545623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 smtClean="0">
                <a:latin typeface="IBM Plex Sans" charset="0"/>
                <a:ea typeface="IBM Plex Sans" charset="0"/>
                <a:cs typeface="IBM Plex Sans" charset="0"/>
              </a:rPr>
              <a:t>Section One</a:t>
            </a: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6100763" y="1709738"/>
            <a:ext cx="545782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IBM Corporation / IBM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22263" y="1709738"/>
            <a:ext cx="545623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 smtClean="0">
                <a:latin typeface="IBM Plex Sans" charset="0"/>
                <a:ea typeface="IBM Plex Sans" charset="0"/>
                <a:cs typeface="IBM Plex Sans" charset="0"/>
              </a:rPr>
              <a:t>Section One</a:t>
            </a: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6100763" y="1709738"/>
            <a:ext cx="545782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22263" y="1709738"/>
            <a:ext cx="545623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 smtClean="0">
                <a:latin typeface="IBM Plex Sans" charset="0"/>
                <a:ea typeface="IBM Plex Sans" charset="0"/>
                <a:cs typeface="IBM Plex Sans" charset="0"/>
              </a:rPr>
              <a:t>Section One</a:t>
            </a: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6100763" y="1709738"/>
            <a:ext cx="545782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6079A1B-584D-9248-AFED-108F7120D5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 txBox="1">
            <a:spLocks/>
          </p:cNvSpPr>
          <p:nvPr/>
        </p:nvSpPr>
        <p:spPr bwMode="auto">
          <a:xfrm>
            <a:off x="322263" y="1709738"/>
            <a:ext cx="545623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 smtClean="0">
                <a:latin typeface="IBM Plex Sans" charset="0"/>
                <a:ea typeface="IBM Plex Sans" charset="0"/>
                <a:cs typeface="IBM Plex Sans" charset="0"/>
              </a:rPr>
              <a:t>Section One</a:t>
            </a: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6100763" y="1709738"/>
            <a:ext cx="545782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 txBox="1">
            <a:spLocks/>
          </p:cNvSpPr>
          <p:nvPr/>
        </p:nvSpPr>
        <p:spPr bwMode="auto">
          <a:xfrm>
            <a:off x="322263" y="1709738"/>
            <a:ext cx="545623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 smtClean="0">
                <a:latin typeface="IBM Plex Sans" charset="0"/>
                <a:ea typeface="IBM Plex Sans" charset="0"/>
                <a:cs typeface="IBM Plex Sans" charset="0"/>
              </a:rPr>
              <a:t>Section One</a:t>
            </a: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6100763" y="1709738"/>
            <a:ext cx="545782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70463" algn="l"/>
              </a:tabLs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Three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altLang="x-none" sz="1600" dirty="0">
              <a:latin typeface="IBM Plex Sans" charset="0"/>
              <a:ea typeface="IBM Plex Sans" charset="0"/>
              <a:cs typeface="IBM Plex Sans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b="1" dirty="0">
                <a:latin typeface="IBM Plex Sans" charset="0"/>
                <a:ea typeface="IBM Plex Sans" charset="0"/>
                <a:cs typeface="IBM Plex Sans" charset="0"/>
              </a:rPr>
              <a:t>Part Four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One	00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x-none" sz="1600" dirty="0">
                <a:latin typeface="IBM Plex Sans" charset="0"/>
                <a:ea typeface="IBM Plex Sans" charset="0"/>
                <a:cs typeface="IBM Plex Sans" charset="0"/>
              </a:rPr>
              <a:t>Section Two	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 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Tables and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527675" y="1219200"/>
            <a:ext cx="4940300" cy="4657725"/>
            <a:chOff x="2514600" y="1116488"/>
            <a:chExt cx="2965846" cy="2795588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514600" y="1116488"/>
              <a:ext cx="1750219" cy="1750219"/>
            </a:xfrm>
            <a:prstGeom prst="ellipse">
              <a:avLst/>
            </a:prstGeom>
            <a:solidFill>
              <a:srgbClr val="535A5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GB" altLang="en-US" sz="900">
                <a:latin typeface="Arial" charset="0"/>
                <a:ea typeface="MS PGothic" charset="-128"/>
                <a:cs typeface="MS PGothic" charset="-128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730227" y="1126013"/>
              <a:ext cx="1750219" cy="1750219"/>
            </a:xfrm>
            <a:prstGeom prst="ellipse">
              <a:avLst/>
            </a:prstGeom>
            <a:solidFill>
              <a:srgbClr val="175D8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GB" altLang="en-US" sz="900">
                <a:latin typeface="Arial" charset="0"/>
                <a:ea typeface="MS PGothic" charset="-128"/>
                <a:cs typeface="MS PGothic" charset="-128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09912" y="2161857"/>
              <a:ext cx="1750219" cy="1750219"/>
            </a:xfrm>
            <a:prstGeom prst="ellipse">
              <a:avLst/>
            </a:prstGeom>
            <a:solidFill>
              <a:srgbClr val="009EF7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GB" altLang="en-US" sz="900">
                <a:latin typeface="Arial" charset="0"/>
                <a:ea typeface="MS PGothic" charset="-128"/>
                <a:cs typeface="MS PGothic" charset="-128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831961" y="1484278"/>
              <a:ext cx="493672" cy="18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50" b="1">
                  <a:solidFill>
                    <a:schemeClr val="bg2"/>
                  </a:solidFill>
                  <a:latin typeface="+mn-lt"/>
                  <a:ea typeface="MS PGothic" charset="-128"/>
                </a:rPr>
                <a:t>Label 1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636057" y="1475703"/>
              <a:ext cx="493672" cy="18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50" b="1">
                  <a:solidFill>
                    <a:schemeClr val="bg2"/>
                  </a:solidFill>
                  <a:latin typeface="+mn-lt"/>
                  <a:ea typeface="MS PGothic" charset="-128"/>
                </a:rPr>
                <a:t>Label 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71654" y="3446145"/>
              <a:ext cx="493672" cy="18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50" b="1">
                  <a:solidFill>
                    <a:schemeClr val="bg2"/>
                  </a:solidFill>
                  <a:latin typeface="+mn-lt"/>
                  <a:ea typeface="MS PGothic" charset="-128"/>
                </a:rPr>
                <a:t>Label 3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760217" y="1817767"/>
              <a:ext cx="511780" cy="18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50" b="1">
                  <a:solidFill>
                    <a:schemeClr val="bg2"/>
                  </a:solidFill>
                  <a:latin typeface="+mn-lt"/>
                  <a:ea typeface="MS PGothic" charset="-128"/>
                </a:rPr>
                <a:t>Label A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321821" y="2486650"/>
              <a:ext cx="510827" cy="18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50" b="1">
                  <a:solidFill>
                    <a:schemeClr val="bg2"/>
                  </a:solidFill>
                  <a:latin typeface="+mn-lt"/>
                  <a:ea typeface="MS PGothic" charset="-128"/>
                </a:rPr>
                <a:t>Label B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47150" y="2486650"/>
              <a:ext cx="542277" cy="18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050" b="1" smtClean="0">
                  <a:solidFill>
                    <a:schemeClr val="bg2"/>
                  </a:solidFill>
                  <a:latin typeface="+mn-lt"/>
                  <a:ea typeface="MS PGothic" charset="-128"/>
                </a:rPr>
                <a:t>Label </a:t>
              </a:r>
              <a:r>
                <a:rPr lang="en-US" altLang="en-US" sz="1050" b="1">
                  <a:solidFill>
                    <a:schemeClr val="bg2"/>
                  </a:solidFill>
                  <a:latin typeface="+mn-lt"/>
                  <a:ea typeface="MS PGothic" charset="-128"/>
                </a:rPr>
                <a:t>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3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663700" y="682625"/>
            <a:ext cx="86233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4400">
                <a:latin typeface="IBM Plex Sans" charset="0"/>
                <a:ea typeface="IBM Plex Sans" charset="0"/>
                <a:cs typeface="IBM Plex Sans" charset="0"/>
              </a:rPr>
              <a:t>Save As Template</a:t>
            </a:r>
          </a:p>
        </p:txBody>
      </p:sp>
      <p:sp>
        <p:nvSpPr>
          <p:cNvPr id="3" name="Content Placeholder 4"/>
          <p:cNvSpPr txBox="1">
            <a:spLocks/>
          </p:cNvSpPr>
          <p:nvPr/>
        </p:nvSpPr>
        <p:spPr bwMode="auto">
          <a:xfrm>
            <a:off x="1665288" y="1536700"/>
            <a:ext cx="4090987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x-none" sz="2800" dirty="0">
                <a:latin typeface="IBM Plex Sans" charset="0"/>
                <a:ea typeface="IBM Plex Sans" charset="0"/>
                <a:cs typeface="IBM Plex Sans" charset="0"/>
              </a:rPr>
              <a:t>For quick access to this template, go to File </a:t>
            </a:r>
            <a:r>
              <a:rPr lang="en-US" altLang="x-none" sz="2800" dirty="0">
                <a:latin typeface="IBM Plex Sans" charset="0"/>
                <a:ea typeface="IBM Plex Sans" charset="0"/>
                <a:cs typeface="IBM Plex Sans" charset="0"/>
                <a:sym typeface="Wingdings" charset="2"/>
              </a:rPr>
              <a:t> Save as Theme and save it to the default location in themes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6194425" y="1536700"/>
            <a:ext cx="4094163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altLang="x-none" sz="2800">
                <a:latin typeface="IBM Plex Sans" charset="0"/>
                <a:ea typeface="IBM Plex Sans" charset="0"/>
                <a:cs typeface="IBM Plex Sans" charset="0"/>
                <a:sym typeface="Wingdings" charset="2"/>
              </a:rPr>
              <a:t>Whenever you start a new presentation, go to File  New from Template, and select this template  </a:t>
            </a:r>
            <a:endParaRPr lang="en-US" altLang="x-none" sz="280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en-US" altLang="x-none" sz="280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13" y="3108325"/>
            <a:ext cx="1701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113088"/>
            <a:ext cx="1719263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 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Tables and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7620000" y="682625"/>
            <a:ext cx="1081088" cy="406400"/>
          </a:xfrm>
          <a:prstGeom prst="rect">
            <a:avLst/>
          </a:prstGeom>
          <a:solidFill>
            <a:srgbClr val="175D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64008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altLang="en-US" sz="1600" dirty="0">
                <a:solidFill>
                  <a:schemeClr val="bg2"/>
                </a:solidFill>
                <a:latin typeface="+mn-lt"/>
                <a:ea typeface="MS PGothic" charset="-128"/>
              </a:rPr>
              <a:t>Title</a:t>
            </a:r>
          </a:p>
        </p:txBody>
      </p: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6986588" y="1519238"/>
            <a:ext cx="2352675" cy="406400"/>
            <a:chOff x="4660338" y="1667005"/>
            <a:chExt cx="1990203" cy="274320"/>
          </a:xfrm>
        </p:grpSpPr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4660338" y="1667005"/>
              <a:ext cx="914526" cy="274320"/>
            </a:xfrm>
            <a:prstGeom prst="rect">
              <a:avLst/>
            </a:prstGeom>
            <a:solidFill>
              <a:srgbClr val="175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64008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GB" altLang="en-US" sz="1600">
                  <a:solidFill>
                    <a:schemeClr val="bg2"/>
                  </a:solidFill>
                  <a:latin typeface="+mn-lt"/>
                  <a:ea typeface="MS PGothic" charset="-128"/>
                </a:rPr>
                <a:t>Title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5736014" y="1667005"/>
              <a:ext cx="914527" cy="274320"/>
            </a:xfrm>
            <a:prstGeom prst="rect">
              <a:avLst/>
            </a:prstGeom>
            <a:solidFill>
              <a:srgbClr val="175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64008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GB" altLang="en-US" sz="1600">
                  <a:solidFill>
                    <a:schemeClr val="bg2"/>
                  </a:solidFill>
                  <a:latin typeface="+mn-lt"/>
                  <a:ea typeface="MS PGothic" charset="-128"/>
                </a:rPr>
                <a:t>Title</a:t>
              </a:r>
            </a:p>
          </p:txBody>
        </p:sp>
      </p:grpSp>
      <p:grpSp>
        <p:nvGrpSpPr>
          <p:cNvPr id="35" name="Group 26"/>
          <p:cNvGrpSpPr>
            <a:grpSpLocks/>
          </p:cNvGrpSpPr>
          <p:nvPr/>
        </p:nvGrpSpPr>
        <p:grpSpPr bwMode="auto">
          <a:xfrm>
            <a:off x="4352925" y="2351088"/>
            <a:ext cx="7429500" cy="2878137"/>
            <a:chOff x="2514600" y="2289070"/>
            <a:chExt cx="6286500" cy="1944132"/>
          </a:xfrm>
        </p:grpSpPr>
        <p:grpSp>
          <p:nvGrpSpPr>
            <p:cNvPr id="36" name="Group 33"/>
            <p:cNvGrpSpPr>
              <a:grpSpLocks/>
            </p:cNvGrpSpPr>
            <p:nvPr/>
          </p:nvGrpSpPr>
          <p:grpSpPr bwMode="auto">
            <a:xfrm>
              <a:off x="2514600" y="2295420"/>
              <a:ext cx="914400" cy="1937782"/>
              <a:chOff x="2514600" y="2295420"/>
              <a:chExt cx="914400" cy="1937782"/>
            </a:xfrm>
          </p:grpSpPr>
          <p:sp>
            <p:nvSpPr>
              <p:cNvPr id="108" name="Rectangle 143"/>
              <p:cNvSpPr>
                <a:spLocks noChangeArrowheads="1"/>
              </p:cNvSpPr>
              <p:nvPr/>
            </p:nvSpPr>
            <p:spPr bwMode="auto">
              <a:xfrm>
                <a:off x="2514600" y="2295504"/>
                <a:ext cx="914766" cy="274516"/>
              </a:xfrm>
              <a:prstGeom prst="rect">
                <a:avLst/>
              </a:prstGeom>
              <a:solidFill>
                <a:srgbClr val="53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64008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200">
                    <a:solidFill>
                      <a:schemeClr val="bg2"/>
                    </a:solidFill>
                    <a:latin typeface="+mn-lt"/>
                  </a:rPr>
                  <a:t>Title</a:t>
                </a:r>
              </a:p>
            </p:txBody>
          </p:sp>
          <p:cxnSp>
            <p:nvCxnSpPr>
              <p:cNvPr id="109" name="Elbow Connector 108"/>
              <p:cNvCxnSpPr/>
              <p:nvPr/>
            </p:nvCxnSpPr>
            <p:spPr>
              <a:xfrm rot="10800000">
                <a:off x="2612659" y="2570020"/>
                <a:ext cx="130297" cy="171573"/>
              </a:xfrm>
              <a:prstGeom prst="bentConnector2">
                <a:avLst/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/>
              <p:nvPr/>
            </p:nvCxnSpPr>
            <p:spPr>
              <a:xfrm rot="16200000" flipV="1">
                <a:off x="2541622" y="2812630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 rot="16200000" flipV="1">
                <a:off x="2541622" y="3088218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V="1">
                <a:off x="2541622" y="336380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16200000" flipV="1">
                <a:off x="2541622" y="3625456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113"/>
              <p:cNvCxnSpPr/>
              <p:nvPr/>
            </p:nvCxnSpPr>
            <p:spPr>
              <a:xfrm rot="16200000" flipV="1">
                <a:off x="2541622" y="389782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144"/>
              <p:cNvSpPr>
                <a:spLocks noChangeArrowheads="1"/>
              </p:cNvSpPr>
              <p:nvPr/>
            </p:nvSpPr>
            <p:spPr bwMode="auto">
              <a:xfrm>
                <a:off x="2742956" y="2655806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 dirty="0" smtClean="0">
                    <a:latin typeface="+mn-lt"/>
                  </a:rPr>
                  <a:t>Bullet</a:t>
                </a:r>
                <a:endParaRPr lang="en-US" altLang="en-US" sz="1200" dirty="0">
                  <a:latin typeface="+mn-lt"/>
                </a:endParaRPr>
              </a:p>
            </p:txBody>
          </p:sp>
          <p:sp>
            <p:nvSpPr>
              <p:cNvPr id="116" name="Rectangle 152"/>
              <p:cNvSpPr>
                <a:spLocks noChangeArrowheads="1"/>
              </p:cNvSpPr>
              <p:nvPr/>
            </p:nvSpPr>
            <p:spPr bwMode="auto">
              <a:xfrm>
                <a:off x="2742956" y="2930323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17" name="Rectangle 155"/>
              <p:cNvSpPr>
                <a:spLocks noChangeArrowheads="1"/>
              </p:cNvSpPr>
              <p:nvPr/>
            </p:nvSpPr>
            <p:spPr bwMode="auto">
              <a:xfrm>
                <a:off x="2742956" y="3203766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18" name="Rectangle 158"/>
              <p:cNvSpPr>
                <a:spLocks noChangeArrowheads="1"/>
              </p:cNvSpPr>
              <p:nvPr/>
            </p:nvSpPr>
            <p:spPr bwMode="auto">
              <a:xfrm>
                <a:off x="2742956" y="3478282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19" name="Rectangle 161"/>
              <p:cNvSpPr>
                <a:spLocks noChangeArrowheads="1"/>
              </p:cNvSpPr>
              <p:nvPr/>
            </p:nvSpPr>
            <p:spPr bwMode="auto">
              <a:xfrm>
                <a:off x="2742956" y="3752799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20" name="Rectangle 164"/>
              <p:cNvSpPr>
                <a:spLocks noChangeArrowheads="1"/>
              </p:cNvSpPr>
              <p:nvPr/>
            </p:nvSpPr>
            <p:spPr bwMode="auto">
              <a:xfrm>
                <a:off x="2742956" y="4027315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</p:grpSp>
        <p:grpSp>
          <p:nvGrpSpPr>
            <p:cNvPr id="37" name="Group 34"/>
            <p:cNvGrpSpPr>
              <a:grpSpLocks/>
            </p:cNvGrpSpPr>
            <p:nvPr/>
          </p:nvGrpSpPr>
          <p:grpSpPr bwMode="auto">
            <a:xfrm>
              <a:off x="3589020" y="2295420"/>
              <a:ext cx="914400" cy="1937782"/>
              <a:chOff x="3589020" y="2295420"/>
              <a:chExt cx="914400" cy="1937782"/>
            </a:xfrm>
          </p:grpSpPr>
          <p:sp>
            <p:nvSpPr>
              <p:cNvPr id="95" name="Rectangle 143"/>
              <p:cNvSpPr>
                <a:spLocks noChangeArrowheads="1"/>
              </p:cNvSpPr>
              <p:nvPr/>
            </p:nvSpPr>
            <p:spPr bwMode="auto">
              <a:xfrm>
                <a:off x="3589215" y="2295504"/>
                <a:ext cx="914766" cy="274516"/>
              </a:xfrm>
              <a:prstGeom prst="rect">
                <a:avLst/>
              </a:prstGeom>
              <a:solidFill>
                <a:srgbClr val="53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64008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200">
                    <a:solidFill>
                      <a:schemeClr val="bg2"/>
                    </a:solidFill>
                    <a:latin typeface="+mn-lt"/>
                  </a:rPr>
                  <a:t>Title</a:t>
                </a:r>
              </a:p>
            </p:txBody>
          </p:sp>
          <p:cxnSp>
            <p:nvCxnSpPr>
              <p:cNvPr id="96" name="Elbow Connector 95"/>
              <p:cNvCxnSpPr/>
              <p:nvPr/>
            </p:nvCxnSpPr>
            <p:spPr>
              <a:xfrm rot="10800000">
                <a:off x="3687274" y="2570020"/>
                <a:ext cx="130297" cy="171573"/>
              </a:xfrm>
              <a:prstGeom prst="bentConnector2">
                <a:avLst/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rot="16200000" flipV="1">
                <a:off x="3616237" y="2812630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Elbow Connector 97"/>
              <p:cNvCxnSpPr/>
              <p:nvPr/>
            </p:nvCxnSpPr>
            <p:spPr>
              <a:xfrm rot="16200000" flipV="1">
                <a:off x="3616237" y="3088218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Elbow Connector 98"/>
              <p:cNvCxnSpPr/>
              <p:nvPr/>
            </p:nvCxnSpPr>
            <p:spPr>
              <a:xfrm rot="16200000" flipV="1">
                <a:off x="3616237" y="336380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/>
              <p:cNvCxnSpPr/>
              <p:nvPr/>
            </p:nvCxnSpPr>
            <p:spPr>
              <a:xfrm rot="16200000" flipV="1">
                <a:off x="3616237" y="3625456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/>
              <p:nvPr/>
            </p:nvCxnSpPr>
            <p:spPr>
              <a:xfrm rot="16200000" flipV="1">
                <a:off x="3616237" y="389782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44"/>
              <p:cNvSpPr>
                <a:spLocks noChangeArrowheads="1"/>
              </p:cNvSpPr>
              <p:nvPr/>
            </p:nvSpPr>
            <p:spPr bwMode="auto">
              <a:xfrm>
                <a:off x="3817571" y="2655806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03" name="Rectangle 152"/>
              <p:cNvSpPr>
                <a:spLocks noChangeArrowheads="1"/>
              </p:cNvSpPr>
              <p:nvPr/>
            </p:nvSpPr>
            <p:spPr bwMode="auto">
              <a:xfrm>
                <a:off x="3817571" y="2930323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 dirty="0">
                    <a:latin typeface="+mn-lt"/>
                  </a:rPr>
                  <a:t>Bullet</a:t>
                </a:r>
              </a:p>
            </p:txBody>
          </p:sp>
          <p:sp>
            <p:nvSpPr>
              <p:cNvPr id="104" name="Rectangle 155"/>
              <p:cNvSpPr>
                <a:spLocks noChangeArrowheads="1"/>
              </p:cNvSpPr>
              <p:nvPr/>
            </p:nvSpPr>
            <p:spPr bwMode="auto">
              <a:xfrm>
                <a:off x="3817571" y="3203766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05" name="Rectangle 158"/>
              <p:cNvSpPr>
                <a:spLocks noChangeArrowheads="1"/>
              </p:cNvSpPr>
              <p:nvPr/>
            </p:nvSpPr>
            <p:spPr bwMode="auto">
              <a:xfrm>
                <a:off x="3817571" y="3478282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3817571" y="3752799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107" name="Rectangle 164"/>
              <p:cNvSpPr>
                <a:spLocks noChangeArrowheads="1"/>
              </p:cNvSpPr>
              <p:nvPr/>
            </p:nvSpPr>
            <p:spPr bwMode="auto">
              <a:xfrm>
                <a:off x="3817571" y="4027315"/>
                <a:ext cx="686411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4663440" y="2295420"/>
              <a:ext cx="914400" cy="1937782"/>
              <a:chOff x="4663440" y="2295420"/>
              <a:chExt cx="914400" cy="1937782"/>
            </a:xfrm>
          </p:grpSpPr>
          <p:sp>
            <p:nvSpPr>
              <p:cNvPr id="82" name="Rectangle 143"/>
              <p:cNvSpPr>
                <a:spLocks noChangeArrowheads="1"/>
              </p:cNvSpPr>
              <p:nvPr/>
            </p:nvSpPr>
            <p:spPr bwMode="auto">
              <a:xfrm>
                <a:off x="4663831" y="2295504"/>
                <a:ext cx="913423" cy="274516"/>
              </a:xfrm>
              <a:prstGeom prst="rect">
                <a:avLst/>
              </a:prstGeom>
              <a:solidFill>
                <a:srgbClr val="53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64008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200">
                    <a:solidFill>
                      <a:schemeClr val="bg2"/>
                    </a:solidFill>
                    <a:latin typeface="+mn-lt"/>
                  </a:rPr>
                  <a:t>Title</a:t>
                </a:r>
              </a:p>
            </p:txBody>
          </p:sp>
          <p:cxnSp>
            <p:nvCxnSpPr>
              <p:cNvPr id="83" name="Elbow Connector 82"/>
              <p:cNvCxnSpPr/>
              <p:nvPr/>
            </p:nvCxnSpPr>
            <p:spPr>
              <a:xfrm rot="10800000">
                <a:off x="4761890" y="2570020"/>
                <a:ext cx="130297" cy="171573"/>
              </a:xfrm>
              <a:prstGeom prst="bentConnector2">
                <a:avLst/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Elbow Connector 83"/>
              <p:cNvCxnSpPr/>
              <p:nvPr/>
            </p:nvCxnSpPr>
            <p:spPr>
              <a:xfrm rot="16200000" flipV="1">
                <a:off x="4690852" y="2812630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/>
              <p:cNvCxnSpPr/>
              <p:nvPr/>
            </p:nvCxnSpPr>
            <p:spPr>
              <a:xfrm rot="16200000" flipV="1">
                <a:off x="4690852" y="3088218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/>
              <p:nvPr/>
            </p:nvCxnSpPr>
            <p:spPr>
              <a:xfrm rot="16200000" flipV="1">
                <a:off x="4690852" y="336380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/>
              <p:nvPr/>
            </p:nvCxnSpPr>
            <p:spPr>
              <a:xfrm rot="16200000" flipV="1">
                <a:off x="4690852" y="3625456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/>
              <p:cNvCxnSpPr/>
              <p:nvPr/>
            </p:nvCxnSpPr>
            <p:spPr>
              <a:xfrm rot="16200000" flipV="1">
                <a:off x="4690852" y="389782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144"/>
              <p:cNvSpPr>
                <a:spLocks noChangeArrowheads="1"/>
              </p:cNvSpPr>
              <p:nvPr/>
            </p:nvSpPr>
            <p:spPr bwMode="auto">
              <a:xfrm>
                <a:off x="4892187" y="2655806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90" name="Rectangle 152"/>
              <p:cNvSpPr>
                <a:spLocks noChangeArrowheads="1"/>
              </p:cNvSpPr>
              <p:nvPr/>
            </p:nvSpPr>
            <p:spPr bwMode="auto">
              <a:xfrm>
                <a:off x="4892187" y="2930323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91" name="Rectangle 155"/>
              <p:cNvSpPr>
                <a:spLocks noChangeArrowheads="1"/>
              </p:cNvSpPr>
              <p:nvPr/>
            </p:nvSpPr>
            <p:spPr bwMode="auto">
              <a:xfrm>
                <a:off x="4892187" y="3203766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92" name="Rectangle 158"/>
              <p:cNvSpPr>
                <a:spLocks noChangeArrowheads="1"/>
              </p:cNvSpPr>
              <p:nvPr/>
            </p:nvSpPr>
            <p:spPr bwMode="auto">
              <a:xfrm>
                <a:off x="4892187" y="3478282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93" name="Rectangle 161"/>
              <p:cNvSpPr>
                <a:spLocks noChangeArrowheads="1"/>
              </p:cNvSpPr>
              <p:nvPr/>
            </p:nvSpPr>
            <p:spPr bwMode="auto">
              <a:xfrm>
                <a:off x="4892187" y="3752799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94" name="Rectangle 164"/>
              <p:cNvSpPr>
                <a:spLocks noChangeArrowheads="1"/>
              </p:cNvSpPr>
              <p:nvPr/>
            </p:nvSpPr>
            <p:spPr bwMode="auto">
              <a:xfrm>
                <a:off x="4892187" y="4027315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</p:grpSp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5737860" y="2295420"/>
              <a:ext cx="914400" cy="1937782"/>
              <a:chOff x="5737860" y="2295420"/>
              <a:chExt cx="914400" cy="1937782"/>
            </a:xfrm>
          </p:grpSpPr>
          <p:sp>
            <p:nvSpPr>
              <p:cNvPr id="69" name="Rectangle 143"/>
              <p:cNvSpPr>
                <a:spLocks noChangeArrowheads="1"/>
              </p:cNvSpPr>
              <p:nvPr/>
            </p:nvSpPr>
            <p:spPr bwMode="auto">
              <a:xfrm>
                <a:off x="5738446" y="2295504"/>
                <a:ext cx="913423" cy="274516"/>
              </a:xfrm>
              <a:prstGeom prst="rect">
                <a:avLst/>
              </a:prstGeom>
              <a:solidFill>
                <a:srgbClr val="53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64008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200">
                    <a:solidFill>
                      <a:schemeClr val="bg2"/>
                    </a:solidFill>
                    <a:latin typeface="+mn-lt"/>
                  </a:rPr>
                  <a:t>Title</a:t>
                </a:r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 rot="10800000">
                <a:off x="5836505" y="2570020"/>
                <a:ext cx="130297" cy="171573"/>
              </a:xfrm>
              <a:prstGeom prst="bentConnector2">
                <a:avLst/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/>
              <p:nvPr/>
            </p:nvCxnSpPr>
            <p:spPr>
              <a:xfrm rot="16200000" flipV="1">
                <a:off x="5765468" y="2812630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/>
              <p:nvPr/>
            </p:nvCxnSpPr>
            <p:spPr>
              <a:xfrm rot="16200000" flipV="1">
                <a:off x="5765468" y="3088218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/>
              <p:nvPr/>
            </p:nvCxnSpPr>
            <p:spPr>
              <a:xfrm rot="16200000" flipV="1">
                <a:off x="5765468" y="336380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/>
              <p:nvPr/>
            </p:nvCxnSpPr>
            <p:spPr>
              <a:xfrm rot="16200000" flipV="1">
                <a:off x="5765468" y="3625456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/>
              <p:nvPr/>
            </p:nvCxnSpPr>
            <p:spPr>
              <a:xfrm rot="16200000" flipV="1">
                <a:off x="5765468" y="389782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144"/>
              <p:cNvSpPr>
                <a:spLocks noChangeArrowheads="1"/>
              </p:cNvSpPr>
              <p:nvPr/>
            </p:nvSpPr>
            <p:spPr bwMode="auto">
              <a:xfrm>
                <a:off x="5966802" y="2655806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77" name="Rectangle 152"/>
              <p:cNvSpPr>
                <a:spLocks noChangeArrowheads="1"/>
              </p:cNvSpPr>
              <p:nvPr/>
            </p:nvSpPr>
            <p:spPr bwMode="auto">
              <a:xfrm>
                <a:off x="5966802" y="2930323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78" name="Rectangle 155"/>
              <p:cNvSpPr>
                <a:spLocks noChangeArrowheads="1"/>
              </p:cNvSpPr>
              <p:nvPr/>
            </p:nvSpPr>
            <p:spPr bwMode="auto">
              <a:xfrm>
                <a:off x="5966802" y="3203766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79" name="Rectangle 158"/>
              <p:cNvSpPr>
                <a:spLocks noChangeArrowheads="1"/>
              </p:cNvSpPr>
              <p:nvPr/>
            </p:nvSpPr>
            <p:spPr bwMode="auto">
              <a:xfrm>
                <a:off x="5966802" y="3478282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80" name="Rectangle 161"/>
              <p:cNvSpPr>
                <a:spLocks noChangeArrowheads="1"/>
              </p:cNvSpPr>
              <p:nvPr/>
            </p:nvSpPr>
            <p:spPr bwMode="auto">
              <a:xfrm>
                <a:off x="5966802" y="3752799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81" name="Rectangle 164"/>
              <p:cNvSpPr>
                <a:spLocks noChangeArrowheads="1"/>
              </p:cNvSpPr>
              <p:nvPr/>
            </p:nvSpPr>
            <p:spPr bwMode="auto">
              <a:xfrm>
                <a:off x="5966802" y="4027315"/>
                <a:ext cx="685067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</p:grpSp>
        <p:grpSp>
          <p:nvGrpSpPr>
            <p:cNvPr id="40" name="Group 37"/>
            <p:cNvGrpSpPr>
              <a:grpSpLocks/>
            </p:cNvGrpSpPr>
            <p:nvPr/>
          </p:nvGrpSpPr>
          <p:grpSpPr bwMode="auto">
            <a:xfrm>
              <a:off x="6812280" y="2295420"/>
              <a:ext cx="914400" cy="1937782"/>
              <a:chOff x="6812280" y="2295420"/>
              <a:chExt cx="914400" cy="1937782"/>
            </a:xfrm>
          </p:grpSpPr>
          <p:sp>
            <p:nvSpPr>
              <p:cNvPr id="56" name="Rectangle 143"/>
              <p:cNvSpPr>
                <a:spLocks noChangeArrowheads="1"/>
              </p:cNvSpPr>
              <p:nvPr/>
            </p:nvSpPr>
            <p:spPr bwMode="auto">
              <a:xfrm>
                <a:off x="6811719" y="2295504"/>
                <a:ext cx="914766" cy="274516"/>
              </a:xfrm>
              <a:prstGeom prst="rect">
                <a:avLst/>
              </a:prstGeom>
              <a:solidFill>
                <a:srgbClr val="53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64008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200">
                    <a:solidFill>
                      <a:schemeClr val="bg2"/>
                    </a:solidFill>
                    <a:latin typeface="+mn-lt"/>
                  </a:rPr>
                  <a:t>Title</a:t>
                </a: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rot="10800000">
                <a:off x="6909777" y="2570020"/>
                <a:ext cx="130297" cy="171573"/>
              </a:xfrm>
              <a:prstGeom prst="bentConnector2">
                <a:avLst/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16200000" flipV="1">
                <a:off x="6838740" y="2812630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/>
              <p:nvPr/>
            </p:nvCxnSpPr>
            <p:spPr>
              <a:xfrm rot="16200000" flipV="1">
                <a:off x="6838740" y="3088218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/>
              <p:nvPr/>
            </p:nvCxnSpPr>
            <p:spPr>
              <a:xfrm rot="16200000" flipV="1">
                <a:off x="6838740" y="336380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16200000" flipV="1">
                <a:off x="6838740" y="3625455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Elbow Connector 61"/>
              <p:cNvCxnSpPr/>
              <p:nvPr/>
            </p:nvCxnSpPr>
            <p:spPr>
              <a:xfrm rot="16200000" flipV="1">
                <a:off x="6838740" y="389782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144"/>
              <p:cNvSpPr>
                <a:spLocks noChangeArrowheads="1"/>
              </p:cNvSpPr>
              <p:nvPr/>
            </p:nvSpPr>
            <p:spPr bwMode="auto">
              <a:xfrm>
                <a:off x="7040075" y="2655806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 dirty="0">
                    <a:latin typeface="+mn-lt"/>
                  </a:rPr>
                  <a:t>Bullet</a:t>
                </a:r>
              </a:p>
            </p:txBody>
          </p:sp>
          <p:sp>
            <p:nvSpPr>
              <p:cNvPr id="64" name="Rectangle 152"/>
              <p:cNvSpPr>
                <a:spLocks noChangeArrowheads="1"/>
              </p:cNvSpPr>
              <p:nvPr/>
            </p:nvSpPr>
            <p:spPr bwMode="auto">
              <a:xfrm>
                <a:off x="7040075" y="2930323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65" name="Rectangle 155"/>
              <p:cNvSpPr>
                <a:spLocks noChangeArrowheads="1"/>
              </p:cNvSpPr>
              <p:nvPr/>
            </p:nvSpPr>
            <p:spPr bwMode="auto">
              <a:xfrm>
                <a:off x="7040075" y="3186609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66" name="Rectangle 158"/>
              <p:cNvSpPr>
                <a:spLocks noChangeArrowheads="1"/>
              </p:cNvSpPr>
              <p:nvPr/>
            </p:nvSpPr>
            <p:spPr bwMode="auto">
              <a:xfrm>
                <a:off x="7040075" y="3461125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67" name="Rectangle 161"/>
              <p:cNvSpPr>
                <a:spLocks noChangeArrowheads="1"/>
              </p:cNvSpPr>
              <p:nvPr/>
            </p:nvSpPr>
            <p:spPr bwMode="auto">
              <a:xfrm>
                <a:off x="7040075" y="3752799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68" name="Rectangle 164"/>
              <p:cNvSpPr>
                <a:spLocks noChangeArrowheads="1"/>
              </p:cNvSpPr>
              <p:nvPr/>
            </p:nvSpPr>
            <p:spPr bwMode="auto">
              <a:xfrm>
                <a:off x="7040075" y="4027315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</p:grpSp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7886700" y="2295420"/>
              <a:ext cx="914400" cy="1920478"/>
              <a:chOff x="7886700" y="2295420"/>
              <a:chExt cx="914400" cy="1920478"/>
            </a:xfrm>
          </p:grpSpPr>
          <p:sp>
            <p:nvSpPr>
              <p:cNvPr id="43" name="Rectangle 143"/>
              <p:cNvSpPr>
                <a:spLocks noChangeArrowheads="1"/>
              </p:cNvSpPr>
              <p:nvPr/>
            </p:nvSpPr>
            <p:spPr bwMode="auto">
              <a:xfrm>
                <a:off x="7886334" y="2295504"/>
                <a:ext cx="914766" cy="274516"/>
              </a:xfrm>
              <a:prstGeom prst="rect">
                <a:avLst/>
              </a:prstGeom>
              <a:solidFill>
                <a:srgbClr val="53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64008" anchor="ctr"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200">
                    <a:solidFill>
                      <a:schemeClr val="bg2"/>
                    </a:solidFill>
                    <a:latin typeface="+mn-lt"/>
                  </a:rPr>
                  <a:t>Title</a:t>
                </a: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0800000">
                <a:off x="7984393" y="2570020"/>
                <a:ext cx="130297" cy="171573"/>
              </a:xfrm>
              <a:prstGeom prst="bentConnector2">
                <a:avLst/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V="1">
                <a:off x="7913355" y="2812630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V="1">
                <a:off x="7913355" y="3088218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V="1">
                <a:off x="7913355" y="336380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/>
              <p:nvPr/>
            </p:nvCxnSpPr>
            <p:spPr>
              <a:xfrm rot="16200000" flipV="1">
                <a:off x="7913355" y="3625455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/>
              <p:nvPr/>
            </p:nvCxnSpPr>
            <p:spPr>
              <a:xfrm rot="16200000" flipV="1">
                <a:off x="7913355" y="3897827"/>
                <a:ext cx="272372" cy="130297"/>
              </a:xfrm>
              <a:prstGeom prst="bentConnector3">
                <a:avLst>
                  <a:gd name="adj1" fmla="val -2325"/>
                </a:avLst>
              </a:prstGeom>
              <a:ln w="6350">
                <a:solidFill>
                  <a:schemeClr val="tx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144"/>
              <p:cNvSpPr>
                <a:spLocks noChangeArrowheads="1"/>
              </p:cNvSpPr>
              <p:nvPr/>
            </p:nvSpPr>
            <p:spPr bwMode="auto">
              <a:xfrm>
                <a:off x="8114690" y="2638649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 dirty="0">
                    <a:latin typeface="+mn-lt"/>
                  </a:rPr>
                  <a:t>Bullet</a:t>
                </a:r>
              </a:p>
            </p:txBody>
          </p:sp>
          <p:sp>
            <p:nvSpPr>
              <p:cNvPr id="51" name="Rectangle 152"/>
              <p:cNvSpPr>
                <a:spLocks noChangeArrowheads="1"/>
              </p:cNvSpPr>
              <p:nvPr/>
            </p:nvSpPr>
            <p:spPr bwMode="auto">
              <a:xfrm>
                <a:off x="8114690" y="2912093"/>
                <a:ext cx="686410" cy="206960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52" name="Rectangle 155"/>
              <p:cNvSpPr>
                <a:spLocks noChangeArrowheads="1"/>
              </p:cNvSpPr>
              <p:nvPr/>
            </p:nvSpPr>
            <p:spPr bwMode="auto">
              <a:xfrm>
                <a:off x="8114690" y="3186609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53" name="Rectangle 158"/>
              <p:cNvSpPr>
                <a:spLocks noChangeArrowheads="1"/>
              </p:cNvSpPr>
              <p:nvPr/>
            </p:nvSpPr>
            <p:spPr bwMode="auto">
              <a:xfrm>
                <a:off x="8114690" y="3461125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54" name="Rectangle 161"/>
              <p:cNvSpPr>
                <a:spLocks noChangeArrowheads="1"/>
              </p:cNvSpPr>
              <p:nvPr/>
            </p:nvSpPr>
            <p:spPr bwMode="auto">
              <a:xfrm>
                <a:off x="8114690" y="3735641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  <p:sp>
            <p:nvSpPr>
              <p:cNvPr id="55" name="Rectangle 164"/>
              <p:cNvSpPr>
                <a:spLocks noChangeArrowheads="1"/>
              </p:cNvSpPr>
              <p:nvPr/>
            </p:nvSpPr>
            <p:spPr bwMode="auto">
              <a:xfrm>
                <a:off x="8114690" y="4010157"/>
                <a:ext cx="686410" cy="205887"/>
              </a:xfrm>
              <a:prstGeom prst="rect">
                <a:avLst/>
              </a:prstGeom>
              <a:solidFill>
                <a:srgbClr val="E7E6E6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>
                <a:lvl1pPr marL="114300" indent="-1143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charset="2"/>
                  <a:buNone/>
                  <a:defRPr/>
                </a:pPr>
                <a:r>
                  <a:rPr lang="en-US" altLang="en-US" sz="1200">
                    <a:latin typeface="+mn-lt"/>
                  </a:rPr>
                  <a:t>Bullet</a:t>
                </a:r>
              </a:p>
            </p:txBody>
          </p:sp>
        </p:grpSp>
        <p:cxnSp>
          <p:nvCxnSpPr>
            <p:cNvPr id="42" name="Elbow Connector 41"/>
            <p:cNvCxnSpPr/>
            <p:nvPr/>
          </p:nvCxnSpPr>
          <p:spPr>
            <a:xfrm rot="5400000" flipH="1" flipV="1">
              <a:off x="5657461" y="-390363"/>
              <a:ext cx="12868" cy="5371733"/>
            </a:xfrm>
            <a:prstGeom prst="bentConnector3">
              <a:avLst>
                <a:gd name="adj1" fmla="val 1324528"/>
              </a:avLst>
            </a:prstGeom>
            <a:ln w="63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/>
          <p:nvPr/>
        </p:nvCxnSpPr>
        <p:spPr>
          <a:xfrm>
            <a:off x="8159750" y="1089025"/>
            <a:ext cx="0" cy="1039813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526338" y="1925638"/>
            <a:ext cx="4762" cy="434975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797925" y="1925638"/>
            <a:ext cx="3175" cy="434975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067675" y="1722438"/>
            <a:ext cx="190500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261100" y="2128838"/>
            <a:ext cx="0" cy="231775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0069513" y="2128838"/>
            <a:ext cx="0" cy="231775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 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Tables and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7" name="Rectangle 56"/>
          <p:cNvSpPr>
            <a:spLocks noChangeArrowheads="1"/>
          </p:cNvSpPr>
          <p:nvPr/>
        </p:nvSpPr>
        <p:spPr bwMode="auto">
          <a:xfrm>
            <a:off x="4721225" y="3243263"/>
            <a:ext cx="1143000" cy="411162"/>
          </a:xfrm>
          <a:prstGeom prst="rect">
            <a:avLst/>
          </a:prstGeom>
          <a:solidFill>
            <a:srgbClr val="175D8D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28" name="Rectangle 57"/>
          <p:cNvSpPr>
            <a:spLocks noChangeArrowheads="1"/>
          </p:cNvSpPr>
          <p:nvPr/>
        </p:nvSpPr>
        <p:spPr bwMode="auto">
          <a:xfrm>
            <a:off x="6208713" y="2693988"/>
            <a:ext cx="1143000" cy="411162"/>
          </a:xfrm>
          <a:prstGeom prst="rect">
            <a:avLst/>
          </a:prstGeom>
          <a:solidFill>
            <a:srgbClr val="535A5A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29" name="Rectangle 58"/>
          <p:cNvSpPr>
            <a:spLocks noChangeArrowheads="1"/>
          </p:cNvSpPr>
          <p:nvPr/>
        </p:nvSpPr>
        <p:spPr bwMode="auto">
          <a:xfrm>
            <a:off x="6208713" y="3859213"/>
            <a:ext cx="1143000" cy="411162"/>
          </a:xfrm>
          <a:prstGeom prst="rect">
            <a:avLst/>
          </a:prstGeom>
          <a:solidFill>
            <a:srgbClr val="535A5A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7693025" y="2419350"/>
            <a:ext cx="1143000" cy="412750"/>
          </a:xfrm>
          <a:prstGeom prst="rect">
            <a:avLst/>
          </a:prstGeom>
          <a:solidFill>
            <a:srgbClr val="535A5A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31" name="Rectangle 60"/>
          <p:cNvSpPr>
            <a:spLocks noChangeArrowheads="1"/>
          </p:cNvSpPr>
          <p:nvPr/>
        </p:nvSpPr>
        <p:spPr bwMode="auto">
          <a:xfrm>
            <a:off x="7693025" y="2900363"/>
            <a:ext cx="1143000" cy="411162"/>
          </a:xfrm>
          <a:prstGeom prst="rect">
            <a:avLst/>
          </a:prstGeom>
          <a:solidFill>
            <a:srgbClr val="535A5A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32" name="Rectangle 61"/>
          <p:cNvSpPr>
            <a:spLocks noChangeArrowheads="1"/>
          </p:cNvSpPr>
          <p:nvPr/>
        </p:nvSpPr>
        <p:spPr bwMode="auto">
          <a:xfrm>
            <a:off x="7693025" y="3379788"/>
            <a:ext cx="1143000" cy="411162"/>
          </a:xfrm>
          <a:prstGeom prst="rect">
            <a:avLst/>
          </a:prstGeom>
          <a:solidFill>
            <a:srgbClr val="535A5A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33" name="Rectangle 62"/>
          <p:cNvSpPr>
            <a:spLocks noChangeArrowheads="1"/>
          </p:cNvSpPr>
          <p:nvPr/>
        </p:nvSpPr>
        <p:spPr bwMode="auto">
          <a:xfrm>
            <a:off x="7693025" y="3859213"/>
            <a:ext cx="1143000" cy="412750"/>
          </a:xfrm>
          <a:prstGeom prst="rect">
            <a:avLst/>
          </a:prstGeom>
          <a:solidFill>
            <a:srgbClr val="535A5A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34" name="Rectangle 63"/>
          <p:cNvSpPr>
            <a:spLocks noChangeArrowheads="1"/>
          </p:cNvSpPr>
          <p:nvPr/>
        </p:nvSpPr>
        <p:spPr bwMode="auto">
          <a:xfrm>
            <a:off x="7693025" y="4338638"/>
            <a:ext cx="1143000" cy="412750"/>
          </a:xfrm>
          <a:prstGeom prst="rect">
            <a:avLst/>
          </a:prstGeom>
          <a:solidFill>
            <a:srgbClr val="535A5A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chemeClr val="bg2"/>
                </a:solidFill>
                <a:latin typeface="+mn-lt"/>
              </a:rPr>
              <a:t>Text</a:t>
            </a:r>
          </a:p>
        </p:txBody>
      </p:sp>
      <p:sp>
        <p:nvSpPr>
          <p:cNvPr id="135" name="Rectangle 64"/>
          <p:cNvSpPr>
            <a:spLocks noChangeArrowheads="1"/>
          </p:cNvSpPr>
          <p:nvPr/>
        </p:nvSpPr>
        <p:spPr bwMode="auto">
          <a:xfrm>
            <a:off x="9234488" y="2419350"/>
            <a:ext cx="1143000" cy="412750"/>
          </a:xfrm>
          <a:prstGeom prst="rect">
            <a:avLst/>
          </a:prstGeom>
          <a:solidFill>
            <a:srgbClr val="E7E6E6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rgbClr val="535A5A"/>
                </a:solidFill>
                <a:latin typeface="+mn-lt"/>
              </a:rPr>
              <a:t>Text</a:t>
            </a:r>
          </a:p>
        </p:txBody>
      </p:sp>
      <p:sp>
        <p:nvSpPr>
          <p:cNvPr id="136" name="Rectangle 66"/>
          <p:cNvSpPr>
            <a:spLocks noChangeArrowheads="1"/>
          </p:cNvSpPr>
          <p:nvPr/>
        </p:nvSpPr>
        <p:spPr bwMode="auto">
          <a:xfrm>
            <a:off x="9236075" y="3379788"/>
            <a:ext cx="1143000" cy="411162"/>
          </a:xfrm>
          <a:prstGeom prst="rect">
            <a:avLst/>
          </a:prstGeom>
          <a:solidFill>
            <a:srgbClr val="E7E6E6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rgbClr val="535A5A"/>
                </a:solidFill>
                <a:latin typeface="+mn-lt"/>
              </a:rPr>
              <a:t>Text</a:t>
            </a:r>
          </a:p>
        </p:txBody>
      </p:sp>
      <p:sp>
        <p:nvSpPr>
          <p:cNvPr id="137" name="Rectangle 67"/>
          <p:cNvSpPr>
            <a:spLocks noChangeArrowheads="1"/>
          </p:cNvSpPr>
          <p:nvPr/>
        </p:nvSpPr>
        <p:spPr bwMode="auto">
          <a:xfrm>
            <a:off x="9236075" y="3859213"/>
            <a:ext cx="1143000" cy="412750"/>
          </a:xfrm>
          <a:prstGeom prst="rect">
            <a:avLst/>
          </a:prstGeom>
          <a:solidFill>
            <a:srgbClr val="E7E6E6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rgbClr val="535A5A"/>
                </a:solidFill>
                <a:latin typeface="+mn-lt"/>
              </a:rPr>
              <a:t>Text</a:t>
            </a:r>
          </a:p>
        </p:txBody>
      </p:sp>
      <p:sp>
        <p:nvSpPr>
          <p:cNvPr id="138" name="AutoShape 85"/>
          <p:cNvSpPr>
            <a:spLocks noChangeArrowheads="1"/>
          </p:cNvSpPr>
          <p:nvPr/>
        </p:nvSpPr>
        <p:spPr bwMode="auto">
          <a:xfrm rot="5400000">
            <a:off x="8963025" y="3986213"/>
            <a:ext cx="223837" cy="109538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Wingdings" charset="2"/>
              <a:buNone/>
              <a:defRPr/>
            </a:pPr>
            <a:endParaRPr lang="en-US" alt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9" name="Line 90"/>
          <p:cNvSpPr>
            <a:spLocks noChangeShapeType="1"/>
          </p:cNvSpPr>
          <p:nvPr/>
        </p:nvSpPr>
        <p:spPr bwMode="auto">
          <a:xfrm>
            <a:off x="7556500" y="3105150"/>
            <a:ext cx="13652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7556500" y="2625725"/>
            <a:ext cx="13652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1" name="Line 92"/>
          <p:cNvSpPr>
            <a:spLocks noChangeShapeType="1"/>
          </p:cNvSpPr>
          <p:nvPr/>
        </p:nvSpPr>
        <p:spPr bwMode="auto">
          <a:xfrm>
            <a:off x="7556500" y="3586163"/>
            <a:ext cx="13652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>
            <a:off x="7350125" y="4065588"/>
            <a:ext cx="342900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>
            <a:off x="7556500" y="4545013"/>
            <a:ext cx="13652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4" name="Line 95"/>
          <p:cNvSpPr>
            <a:spLocks noChangeShapeType="1"/>
          </p:cNvSpPr>
          <p:nvPr/>
        </p:nvSpPr>
        <p:spPr bwMode="auto">
          <a:xfrm>
            <a:off x="7556500" y="3586163"/>
            <a:ext cx="0" cy="95885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5" name="AutoShape 96"/>
          <p:cNvSpPr>
            <a:spLocks noChangeArrowheads="1"/>
          </p:cNvSpPr>
          <p:nvPr/>
        </p:nvSpPr>
        <p:spPr bwMode="auto">
          <a:xfrm rot="5400000">
            <a:off x="8962231" y="3505994"/>
            <a:ext cx="225425" cy="109538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Wingdings" charset="2"/>
              <a:buNone/>
              <a:defRPr/>
            </a:pPr>
            <a:endParaRPr lang="en-US" alt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6" name="AutoShape 97"/>
          <p:cNvSpPr>
            <a:spLocks noChangeArrowheads="1"/>
          </p:cNvSpPr>
          <p:nvPr/>
        </p:nvSpPr>
        <p:spPr bwMode="auto">
          <a:xfrm rot="5400000">
            <a:off x="8962231" y="2545557"/>
            <a:ext cx="225425" cy="109538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Wingdings" charset="2"/>
              <a:buNone/>
              <a:defRPr/>
            </a:pPr>
            <a:endParaRPr lang="en-US" alt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7" name="Line 98"/>
          <p:cNvSpPr>
            <a:spLocks noChangeShapeType="1"/>
          </p:cNvSpPr>
          <p:nvPr/>
        </p:nvSpPr>
        <p:spPr bwMode="auto">
          <a:xfrm>
            <a:off x="7556500" y="2625725"/>
            <a:ext cx="0" cy="479425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8" name="Line 99"/>
          <p:cNvSpPr>
            <a:spLocks noChangeShapeType="1"/>
          </p:cNvSpPr>
          <p:nvPr/>
        </p:nvSpPr>
        <p:spPr bwMode="auto">
          <a:xfrm flipH="1">
            <a:off x="7350125" y="2900363"/>
            <a:ext cx="20637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9" name="Line 100"/>
          <p:cNvSpPr>
            <a:spLocks noChangeShapeType="1"/>
          </p:cNvSpPr>
          <p:nvPr/>
        </p:nvSpPr>
        <p:spPr bwMode="auto">
          <a:xfrm>
            <a:off x="6070600" y="4065588"/>
            <a:ext cx="13652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0" name="Line 101"/>
          <p:cNvSpPr>
            <a:spLocks noChangeShapeType="1"/>
          </p:cNvSpPr>
          <p:nvPr/>
        </p:nvSpPr>
        <p:spPr bwMode="auto">
          <a:xfrm>
            <a:off x="6070600" y="2900363"/>
            <a:ext cx="13652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1" name="Line 102"/>
          <p:cNvSpPr>
            <a:spLocks noChangeShapeType="1"/>
          </p:cNvSpPr>
          <p:nvPr/>
        </p:nvSpPr>
        <p:spPr bwMode="auto">
          <a:xfrm>
            <a:off x="6070600" y="2900363"/>
            <a:ext cx="0" cy="1165225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2" name="Line 103"/>
          <p:cNvSpPr>
            <a:spLocks noChangeShapeType="1"/>
          </p:cNvSpPr>
          <p:nvPr/>
        </p:nvSpPr>
        <p:spPr bwMode="auto">
          <a:xfrm flipH="1">
            <a:off x="5864225" y="3448050"/>
            <a:ext cx="206375" cy="0"/>
          </a:xfrm>
          <a:prstGeom prst="line">
            <a:avLst/>
          </a:prstGeom>
          <a:noFill/>
          <a:ln w="63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3" name="Rectangle 67"/>
          <p:cNvSpPr>
            <a:spLocks noChangeArrowheads="1"/>
          </p:cNvSpPr>
          <p:nvPr/>
        </p:nvSpPr>
        <p:spPr bwMode="auto">
          <a:xfrm>
            <a:off x="9236075" y="4341813"/>
            <a:ext cx="1143000" cy="412750"/>
          </a:xfrm>
          <a:prstGeom prst="rect">
            <a:avLst/>
          </a:prstGeom>
          <a:solidFill>
            <a:srgbClr val="E7E6E6"/>
          </a:solidFill>
          <a:ln>
            <a:noFill/>
          </a:ln>
          <a:extLst/>
        </p:spPr>
        <p:txBody>
          <a:bodyPr tIns="64008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>
                <a:solidFill>
                  <a:srgbClr val="535A5A"/>
                </a:solidFill>
                <a:latin typeface="+mn-lt"/>
              </a:rPr>
              <a:t>Text</a:t>
            </a:r>
          </a:p>
        </p:txBody>
      </p:sp>
      <p:sp>
        <p:nvSpPr>
          <p:cNvPr id="154" name="AutoShape 85"/>
          <p:cNvSpPr>
            <a:spLocks noChangeArrowheads="1"/>
          </p:cNvSpPr>
          <p:nvPr/>
        </p:nvSpPr>
        <p:spPr bwMode="auto">
          <a:xfrm rot="5400000">
            <a:off x="8963025" y="4468813"/>
            <a:ext cx="223837" cy="109538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Wingdings" charset="2"/>
              <a:buNone/>
              <a:defRPr/>
            </a:pPr>
            <a:endParaRPr lang="en-US" altLang="en-US" sz="120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21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smtClean="0"/>
              <a:t>Text goes here lorem ipsum dolor sit amet, consectetur adipiscing elit. </a:t>
            </a:r>
          </a:p>
          <a:p>
            <a:pPr lvl="1"/>
            <a:r>
              <a:rPr lang="en-US" altLang="x-none" smtClean="0"/>
              <a:t>Text goes here lorem ipsum dolor sit amet, consectetur adipiscing elit.</a:t>
            </a:r>
          </a:p>
          <a:p>
            <a:pPr lvl="1"/>
            <a:r>
              <a:rPr lang="en-US" altLang="x-none" smtClean="0"/>
              <a:t>Text goes here lorem ipsum dolor sit amet, consectetur adipiscing elit.</a:t>
            </a:r>
          </a:p>
          <a:p>
            <a:pPr lvl="1"/>
            <a:r>
              <a:rPr lang="en-US" altLang="x-none" smtClean="0"/>
              <a:t>Text goes here lorem ipsum dolor sit amet, consectetur adipiscing elit.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Tables and Charts</a:t>
            </a:r>
            <a:endParaRPr lang="en-US" dirty="0"/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4405313" y="2433638"/>
            <a:ext cx="7616825" cy="2292350"/>
            <a:chOff x="2514600" y="1153842"/>
            <a:chExt cx="6400800" cy="1926372"/>
          </a:xfrm>
        </p:grpSpPr>
        <p:sp>
          <p:nvSpPr>
            <p:cNvPr id="18" name="Pentagon 7"/>
            <p:cNvSpPr>
              <a:spLocks noChangeArrowheads="1"/>
            </p:cNvSpPr>
            <p:nvPr/>
          </p:nvSpPr>
          <p:spPr bwMode="auto">
            <a:xfrm>
              <a:off x="6373504" y="1410623"/>
              <a:ext cx="2541896" cy="1545183"/>
            </a:xfrm>
            <a:prstGeom prst="homePlate">
              <a:avLst>
                <a:gd name="adj" fmla="val 31759"/>
              </a:avLst>
            </a:prstGeom>
            <a:solidFill>
              <a:srgbClr val="175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endParaRPr lang="x-none" altLang="x-none" sz="120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9" name="Chevron 23"/>
            <p:cNvSpPr/>
            <p:nvPr/>
          </p:nvSpPr>
          <p:spPr>
            <a:xfrm>
              <a:off x="4343590" y="1409980"/>
              <a:ext cx="2514696" cy="1546167"/>
            </a:xfrm>
            <a:custGeom>
              <a:avLst/>
              <a:gdLst>
                <a:gd name="connsiteX0" fmla="*/ 0 w 2481756"/>
                <a:gd name="connsiteY0" fmla="*/ 0 h 1545183"/>
                <a:gd name="connsiteX1" fmla="*/ 2009780 w 2481756"/>
                <a:gd name="connsiteY1" fmla="*/ 0 h 1545183"/>
                <a:gd name="connsiteX2" fmla="*/ 2481756 w 2481756"/>
                <a:gd name="connsiteY2" fmla="*/ 772592 h 1545183"/>
                <a:gd name="connsiteX3" fmla="*/ 2009780 w 2481756"/>
                <a:gd name="connsiteY3" fmla="*/ 1545183 h 1545183"/>
                <a:gd name="connsiteX4" fmla="*/ 0 w 2481756"/>
                <a:gd name="connsiteY4" fmla="*/ 1545183 h 1545183"/>
                <a:gd name="connsiteX5" fmla="*/ 471976 w 2481756"/>
                <a:gd name="connsiteY5" fmla="*/ 772592 h 1545183"/>
                <a:gd name="connsiteX6" fmla="*/ 0 w 2481756"/>
                <a:gd name="connsiteY6" fmla="*/ 0 h 1545183"/>
                <a:gd name="connsiteX0" fmla="*/ 0 w 2481756"/>
                <a:gd name="connsiteY0" fmla="*/ 0 h 1545183"/>
                <a:gd name="connsiteX1" fmla="*/ 2009780 w 2481756"/>
                <a:gd name="connsiteY1" fmla="*/ 0 h 1545183"/>
                <a:gd name="connsiteX2" fmla="*/ 2481756 w 2481756"/>
                <a:gd name="connsiteY2" fmla="*/ 772592 h 1545183"/>
                <a:gd name="connsiteX3" fmla="*/ 2009780 w 2481756"/>
                <a:gd name="connsiteY3" fmla="*/ 1545183 h 1545183"/>
                <a:gd name="connsiteX4" fmla="*/ 0 w 2481756"/>
                <a:gd name="connsiteY4" fmla="*/ 1545183 h 1545183"/>
                <a:gd name="connsiteX5" fmla="*/ 84049 w 2481756"/>
                <a:gd name="connsiteY5" fmla="*/ 828010 h 1545183"/>
                <a:gd name="connsiteX6" fmla="*/ 0 w 2481756"/>
                <a:gd name="connsiteY6" fmla="*/ 0 h 1545183"/>
                <a:gd name="connsiteX0" fmla="*/ 0 w 2481756"/>
                <a:gd name="connsiteY0" fmla="*/ 0 h 1545183"/>
                <a:gd name="connsiteX1" fmla="*/ 2009780 w 2481756"/>
                <a:gd name="connsiteY1" fmla="*/ 0 h 1545183"/>
                <a:gd name="connsiteX2" fmla="*/ 2481756 w 2481756"/>
                <a:gd name="connsiteY2" fmla="*/ 772592 h 1545183"/>
                <a:gd name="connsiteX3" fmla="*/ 2009780 w 2481756"/>
                <a:gd name="connsiteY3" fmla="*/ 1545183 h 1545183"/>
                <a:gd name="connsiteX4" fmla="*/ 0 w 2481756"/>
                <a:gd name="connsiteY4" fmla="*/ 1545183 h 1545183"/>
                <a:gd name="connsiteX5" fmla="*/ 14776 w 2481756"/>
                <a:gd name="connsiteY5" fmla="*/ 841864 h 1545183"/>
                <a:gd name="connsiteX6" fmla="*/ 0 w 2481756"/>
                <a:gd name="connsiteY6" fmla="*/ 0 h 1545183"/>
                <a:gd name="connsiteX0" fmla="*/ 0 w 2481756"/>
                <a:gd name="connsiteY0" fmla="*/ 0 h 1545183"/>
                <a:gd name="connsiteX1" fmla="*/ 2009780 w 2481756"/>
                <a:gd name="connsiteY1" fmla="*/ 0 h 1545183"/>
                <a:gd name="connsiteX2" fmla="*/ 2481756 w 2481756"/>
                <a:gd name="connsiteY2" fmla="*/ 772592 h 1545183"/>
                <a:gd name="connsiteX3" fmla="*/ 2009780 w 2481756"/>
                <a:gd name="connsiteY3" fmla="*/ 1545183 h 1545183"/>
                <a:gd name="connsiteX4" fmla="*/ 0 w 2481756"/>
                <a:gd name="connsiteY4" fmla="*/ 1545183 h 1545183"/>
                <a:gd name="connsiteX5" fmla="*/ 141776 w 2481756"/>
                <a:gd name="connsiteY5" fmla="*/ 841864 h 1545183"/>
                <a:gd name="connsiteX6" fmla="*/ 0 w 2481756"/>
                <a:gd name="connsiteY6" fmla="*/ 0 h 1545183"/>
                <a:gd name="connsiteX0" fmla="*/ 1099 w 2482855"/>
                <a:gd name="connsiteY0" fmla="*/ 0 h 1545183"/>
                <a:gd name="connsiteX1" fmla="*/ 2010879 w 2482855"/>
                <a:gd name="connsiteY1" fmla="*/ 0 h 1545183"/>
                <a:gd name="connsiteX2" fmla="*/ 2482855 w 2482855"/>
                <a:gd name="connsiteY2" fmla="*/ 772592 h 1545183"/>
                <a:gd name="connsiteX3" fmla="*/ 2010879 w 2482855"/>
                <a:gd name="connsiteY3" fmla="*/ 1545183 h 1545183"/>
                <a:gd name="connsiteX4" fmla="*/ 1099 w 2482855"/>
                <a:gd name="connsiteY4" fmla="*/ 1545183 h 1545183"/>
                <a:gd name="connsiteX5" fmla="*/ 0 w 2482855"/>
                <a:gd name="connsiteY5" fmla="*/ 832339 h 1545183"/>
                <a:gd name="connsiteX6" fmla="*/ 1099 w 2482855"/>
                <a:gd name="connsiteY6" fmla="*/ 0 h 15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2855" h="1545183">
                  <a:moveTo>
                    <a:pt x="1099" y="0"/>
                  </a:moveTo>
                  <a:lnTo>
                    <a:pt x="2010879" y="0"/>
                  </a:lnTo>
                  <a:lnTo>
                    <a:pt x="2482855" y="772592"/>
                  </a:lnTo>
                  <a:lnTo>
                    <a:pt x="2010879" y="1545183"/>
                  </a:lnTo>
                  <a:lnTo>
                    <a:pt x="1099" y="1545183"/>
                  </a:lnTo>
                  <a:cubicBezTo>
                    <a:pt x="733" y="1307568"/>
                    <a:pt x="366" y="1069954"/>
                    <a:pt x="0" y="832339"/>
                  </a:cubicBezTo>
                  <a:cubicBezTo>
                    <a:pt x="366" y="554893"/>
                    <a:pt x="733" y="277446"/>
                    <a:pt x="1099" y="0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err="1">
                <a:solidFill>
                  <a:srgbClr val="FFFFFF"/>
                </a:solidFill>
                <a:latin typeface="+mn-lt"/>
                <a:cs typeface="Arial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053308" y="1161846"/>
              <a:ext cx="1722267" cy="15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fontAlgn="auto" hangingPunct="1">
                <a:lnSpc>
                  <a:spcPct val="104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defRPr/>
              </a:pPr>
              <a:r>
                <a:rPr lang="en-US" altLang="zh-CN" sz="1200" b="1">
                  <a:latin typeface="+mn-lt"/>
                  <a:ea typeface="SimSun" charset="-122"/>
                </a:rPr>
                <a:t>Key Features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053308" y="1606085"/>
              <a:ext cx="1287364" cy="42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2713" indent="-112713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indent="0" eaLnBrk="1" fontAlgn="auto" hangingPunct="1">
                <a:lnSpc>
                  <a:spcPct val="8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en-US" altLang="zh-CN" sz="1000" dirty="0" smtClean="0">
                  <a:solidFill>
                    <a:schemeClr val="bg2"/>
                  </a:solidFill>
                  <a:latin typeface="+mn-lt"/>
                  <a:ea typeface="SimSun" charset="-122"/>
                </a:rPr>
                <a:t>Pillar 1 Features</a:t>
              </a:r>
              <a:endParaRPr lang="en-US" altLang="zh-CN" sz="1000" dirty="0">
                <a:solidFill>
                  <a:schemeClr val="bg2"/>
                </a:solidFill>
                <a:latin typeface="+mn-lt"/>
                <a:ea typeface="SimSun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734719" y="1157844"/>
              <a:ext cx="1339392" cy="15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fontAlgn="auto" hangingPunct="1">
                <a:lnSpc>
                  <a:spcPct val="104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defRPr/>
              </a:pPr>
              <a:r>
                <a:rPr lang="en-US" altLang="zh-CN" sz="1200" b="1" dirty="0">
                  <a:latin typeface="+mn-lt"/>
                  <a:ea typeface="SimSun" charset="-122"/>
                </a:rPr>
                <a:t>Pillars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053308" y="2135705"/>
              <a:ext cx="1323383" cy="428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2713" indent="-112713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indent="0" eaLnBrk="1" fontAlgn="auto" hangingPunct="1">
                <a:lnSpc>
                  <a:spcPct val="8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chemeClr val="bg2"/>
                  </a:solidFill>
                  <a:latin typeface="+mn-lt"/>
                  <a:ea typeface="SimSun" charset="-122"/>
                </a:rPr>
                <a:t>Pillar </a:t>
              </a:r>
              <a:r>
                <a:rPr lang="en-US" altLang="zh-CN" sz="1000" smtClean="0">
                  <a:solidFill>
                    <a:schemeClr val="bg2"/>
                  </a:solidFill>
                  <a:latin typeface="+mn-lt"/>
                  <a:ea typeface="SimSun" charset="-122"/>
                </a:rPr>
                <a:t>2 </a:t>
              </a:r>
              <a:r>
                <a:rPr lang="en-US" altLang="zh-CN" sz="1000">
                  <a:solidFill>
                    <a:schemeClr val="bg2"/>
                  </a:solidFill>
                  <a:latin typeface="+mn-lt"/>
                  <a:ea typeface="SimSun" charset="-122"/>
                </a:rPr>
                <a:t>Features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053308" y="2651983"/>
              <a:ext cx="1323383" cy="42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2713" indent="-112713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indent="0" eaLnBrk="1" fontAlgn="auto" hangingPunct="1">
                <a:lnSpc>
                  <a:spcPct val="8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en-US" altLang="zh-CN" sz="1000" dirty="0">
                  <a:solidFill>
                    <a:schemeClr val="bg2"/>
                  </a:solidFill>
                  <a:latin typeface="+mn-lt"/>
                  <a:ea typeface="SimSun" charset="-122"/>
                </a:rPr>
                <a:t>Pillar </a:t>
              </a:r>
              <a:r>
                <a:rPr lang="en-US" altLang="zh-CN" sz="1000" dirty="0" smtClean="0">
                  <a:solidFill>
                    <a:schemeClr val="bg2"/>
                  </a:solidFill>
                  <a:latin typeface="+mn-lt"/>
                  <a:ea typeface="SimSun" charset="-122"/>
                </a:rPr>
                <a:t>3 </a:t>
              </a:r>
              <a:r>
                <a:rPr lang="en-US" altLang="zh-CN" sz="1000" dirty="0">
                  <a:solidFill>
                    <a:schemeClr val="bg2"/>
                  </a:solidFill>
                  <a:latin typeface="+mn-lt"/>
                  <a:ea typeface="SimSun" charset="-122"/>
                </a:rPr>
                <a:t>Features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091745" y="1153842"/>
              <a:ext cx="1722267" cy="15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fontAlgn="auto" hangingPunct="1">
                <a:lnSpc>
                  <a:spcPct val="104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defRPr/>
              </a:pPr>
              <a:r>
                <a:rPr lang="en-US" altLang="zh-CN" sz="1200" b="1">
                  <a:latin typeface="+mn-lt"/>
                  <a:ea typeface="SimSun" charset="-122"/>
                </a:rPr>
                <a:t>Value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086409" y="2067668"/>
              <a:ext cx="1287364" cy="42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2713" indent="-112713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indent="0" eaLnBrk="1" fontAlgn="auto" hangingPunct="1">
                <a:lnSpc>
                  <a:spcPct val="8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en-US" altLang="zh-CN" sz="1000">
                  <a:solidFill>
                    <a:schemeClr val="bg2"/>
                  </a:solidFill>
                  <a:latin typeface="+mn-lt"/>
                  <a:ea typeface="SimSun" charset="-122"/>
                </a:rPr>
                <a:t>Strategic value created for client</a:t>
              </a:r>
            </a:p>
          </p:txBody>
        </p:sp>
        <p:sp>
          <p:nvSpPr>
            <p:cNvPr id="27" name="Chevron 23"/>
            <p:cNvSpPr>
              <a:spLocks/>
            </p:cNvSpPr>
            <p:nvPr/>
          </p:nvSpPr>
          <p:spPr bwMode="auto">
            <a:xfrm>
              <a:off x="2514600" y="1410623"/>
              <a:ext cx="2286000" cy="1545183"/>
            </a:xfrm>
            <a:custGeom>
              <a:avLst/>
              <a:gdLst>
                <a:gd name="T0" fmla="*/ 271 w 2482855"/>
                <a:gd name="T1" fmla="*/ 0 h 1545183"/>
                <a:gd name="T2" fmla="*/ 493751 w 2482855"/>
                <a:gd name="T3" fmla="*/ 0 h 1545183"/>
                <a:gd name="T4" fmla="*/ 609641 w 2482855"/>
                <a:gd name="T5" fmla="*/ 772592 h 1545183"/>
                <a:gd name="T6" fmla="*/ 493751 w 2482855"/>
                <a:gd name="T7" fmla="*/ 1545183 h 1545183"/>
                <a:gd name="T8" fmla="*/ 271 w 2482855"/>
                <a:gd name="T9" fmla="*/ 1545183 h 1545183"/>
                <a:gd name="T10" fmla="*/ 0 w 2482855"/>
                <a:gd name="T11" fmla="*/ 832339 h 1545183"/>
                <a:gd name="T12" fmla="*/ 271 w 2482855"/>
                <a:gd name="T13" fmla="*/ 0 h 1545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82855" h="1545183">
                  <a:moveTo>
                    <a:pt x="1099" y="0"/>
                  </a:moveTo>
                  <a:lnTo>
                    <a:pt x="2010879" y="0"/>
                  </a:lnTo>
                  <a:lnTo>
                    <a:pt x="2482855" y="772592"/>
                  </a:lnTo>
                  <a:lnTo>
                    <a:pt x="2010879" y="1545183"/>
                  </a:lnTo>
                  <a:lnTo>
                    <a:pt x="1099" y="1545183"/>
                  </a:lnTo>
                  <a:cubicBezTo>
                    <a:pt x="733" y="1307568"/>
                    <a:pt x="366" y="1069954"/>
                    <a:pt x="0" y="832339"/>
                  </a:cubicBezTo>
                  <a:cubicBezTo>
                    <a:pt x="366" y="554893"/>
                    <a:pt x="733" y="277446"/>
                    <a:pt x="1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734719" y="1606085"/>
              <a:ext cx="1286030" cy="42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2713" indent="-112713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indent="0" eaLnBrk="1" fontAlgn="auto" hangingPunct="1">
                <a:lnSpc>
                  <a:spcPct val="8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en-US" altLang="zh-CN" sz="1000" b="1">
                  <a:solidFill>
                    <a:schemeClr val="bg2"/>
                  </a:solidFill>
                  <a:latin typeface="+mn-lt"/>
                  <a:ea typeface="SimSun" charset="-122"/>
                </a:rPr>
                <a:t>Strategic Pillar </a:t>
              </a:r>
              <a:r>
                <a:rPr lang="en-US" altLang="zh-CN" sz="1000" b="1" smtClean="0">
                  <a:solidFill>
                    <a:schemeClr val="bg2"/>
                  </a:solidFill>
                  <a:latin typeface="+mn-lt"/>
                  <a:ea typeface="SimSun" charset="-122"/>
                </a:rPr>
                <a:t>1</a:t>
              </a:r>
              <a:endParaRPr lang="en-US" altLang="zh-CN" sz="1000" b="1">
                <a:solidFill>
                  <a:schemeClr val="bg2"/>
                </a:solidFill>
                <a:latin typeface="+mn-lt"/>
                <a:ea typeface="SimSun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734719" y="2135705"/>
              <a:ext cx="1322050" cy="428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2713" indent="-112713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indent="0" eaLnBrk="1" fontAlgn="auto" hangingPunct="1">
                <a:lnSpc>
                  <a:spcPct val="8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en-US" altLang="zh-CN" sz="1000" b="1">
                  <a:solidFill>
                    <a:schemeClr val="bg2"/>
                  </a:solidFill>
                  <a:latin typeface="+mn-lt"/>
                  <a:ea typeface="SimSun" charset="-122"/>
                </a:rPr>
                <a:t>Strategic Pillar </a:t>
              </a:r>
              <a:r>
                <a:rPr lang="en-US" altLang="zh-CN" sz="1000" b="1" smtClean="0">
                  <a:solidFill>
                    <a:schemeClr val="bg2"/>
                  </a:solidFill>
                  <a:latin typeface="+mn-lt"/>
                  <a:ea typeface="SimSun" charset="-122"/>
                </a:rPr>
                <a:t>2</a:t>
              </a:r>
              <a:endParaRPr lang="en-US" altLang="zh-CN" sz="1000" b="1">
                <a:solidFill>
                  <a:schemeClr val="bg2"/>
                </a:solidFill>
                <a:latin typeface="+mn-lt"/>
                <a:ea typeface="SimSun" charset="-122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734719" y="2651983"/>
              <a:ext cx="1322050" cy="42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2713" indent="-112713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787400"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indent="0" eaLnBrk="1" fontAlgn="auto" hangingPunct="1">
                <a:lnSpc>
                  <a:spcPct val="80000"/>
                </a:lnSpc>
                <a:spcBef>
                  <a:spcPct val="30000"/>
                </a:spcBef>
                <a:spcAft>
                  <a:spcPts val="0"/>
                </a:spcAft>
                <a:defRPr/>
              </a:pPr>
              <a:r>
                <a:rPr lang="en-US" altLang="zh-CN" sz="1000" b="1" smtClean="0">
                  <a:solidFill>
                    <a:schemeClr val="bg2"/>
                  </a:solidFill>
                  <a:latin typeface="+mn-lt"/>
                  <a:ea typeface="SimSun" charset="-122"/>
                </a:rPr>
                <a:t>Strategic Pillar 3</a:t>
              </a:r>
              <a:endParaRPr lang="en-US" altLang="zh-CN" sz="1000" b="1">
                <a:solidFill>
                  <a:schemeClr val="bg2"/>
                </a:solidFill>
                <a:latin typeface="+mn-lt"/>
                <a:ea typeface="SimSun" charset="-122"/>
              </a:endParaRP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IBM Corporation / IBM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 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/>
              <a:t>.</a:t>
            </a:r>
          </a:p>
          <a:p>
            <a:pPr lvl="1"/>
            <a:r>
              <a:rPr lang="en-US" altLang="x-none" dirty="0"/>
              <a:t>Text goes here lorem ipsum dolor sit </a:t>
            </a:r>
            <a:r>
              <a:rPr lang="en-US" altLang="x-none" dirty="0" err="1"/>
              <a:t>amet</a:t>
            </a:r>
            <a:r>
              <a:rPr lang="en-US" altLang="x-none" dirty="0"/>
              <a:t>, </a:t>
            </a:r>
            <a:r>
              <a:rPr lang="en-US" altLang="x-none" dirty="0" err="1"/>
              <a:t>consectetur</a:t>
            </a:r>
            <a:r>
              <a:rPr lang="en-US" altLang="x-none" dirty="0"/>
              <a:t> </a:t>
            </a:r>
            <a:r>
              <a:rPr lang="en-US" altLang="x-none" dirty="0" err="1"/>
              <a:t>adipiscing</a:t>
            </a:r>
            <a:r>
              <a:rPr lang="en-US" altLang="x-none" dirty="0"/>
              <a:t> </a:t>
            </a:r>
            <a:r>
              <a:rPr lang="en-US" altLang="x-none" dirty="0" err="1"/>
              <a:t>elit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Tables and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Content Placeholder 9"/>
          <p:cNvGraphicFramePr>
            <a:graphicFrameLocks/>
          </p:cNvGraphicFramePr>
          <p:nvPr/>
        </p:nvGraphicFramePr>
        <p:xfrm>
          <a:off x="4889500" y="1741488"/>
          <a:ext cx="5865813" cy="407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0" name="Chart" r:id="rId4" imgW="5869963" imgH="4083982" progId="Excel.Chart.8">
                  <p:embed/>
                </p:oleObj>
              </mc:Choice>
              <mc:Fallback>
                <p:oleObj name="Chart" r:id="rId4" imgW="5869963" imgH="408398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741488"/>
                        <a:ext cx="5865813" cy="407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3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8064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619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824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379913"/>
            <a:ext cx="444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9641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5611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8064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619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881438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379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270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5622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62801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8064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657475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824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951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808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443038"/>
            <a:ext cx="304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4398963"/>
            <a:ext cx="35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2619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3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3203575"/>
            <a:ext cx="342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3824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626586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4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5611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4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49641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4951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4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6265863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4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5602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392613"/>
            <a:ext cx="419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4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828675"/>
            <a:ext cx="292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4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2162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4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88913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5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5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2065338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5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6281738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5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5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2695575"/>
            <a:ext cx="3302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5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3824288"/>
            <a:ext cx="21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5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379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5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260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5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55991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5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7921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6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012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6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1411288"/>
            <a:ext cx="431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6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665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6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3100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6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873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6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5511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6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61864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6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6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825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6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1495425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7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1653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1"/>
          <p:cNvPicPr>
            <a:picLocks noChangeAspect="1"/>
          </p:cNvPicPr>
          <p:nvPr/>
        </p:nvPicPr>
        <p:blipFill>
          <a:blip r:embed="rId7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8352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7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350520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3"/>
          <p:cNvPicPr>
            <a:picLocks noChangeAspect="1"/>
          </p:cNvPicPr>
          <p:nvPr/>
        </p:nvPicPr>
        <p:blipFill>
          <a:blip r:embed="rId7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41767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7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4846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5"/>
          <p:cNvPicPr>
            <a:picLocks noChangeAspect="1"/>
          </p:cNvPicPr>
          <p:nvPr/>
        </p:nvPicPr>
        <p:blipFill>
          <a:blip r:embed="rId7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55165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7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61864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7"/>
          <p:cNvPicPr>
            <a:picLocks noChangeAspect="1"/>
          </p:cNvPicPr>
          <p:nvPr/>
        </p:nvPicPr>
        <p:blipFill>
          <a:blip r:embed="rId7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3767138"/>
            <a:ext cx="317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7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603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7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86042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8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5732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8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054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8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752725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8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087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8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7863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8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484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8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452813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8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6184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8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874713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8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476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9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046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9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75590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9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767263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9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34448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9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1005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9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54435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9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97"/>
          <p:cNvPicPr>
            <a:picLocks noChangeAspect="1"/>
          </p:cNvPicPr>
          <p:nvPr/>
        </p:nvPicPr>
        <p:blipFill>
          <a:blip r:embed="rId9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618490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9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6107113"/>
            <a:ext cx="39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99"/>
          <p:cNvPicPr>
            <a:picLocks noChangeAspect="1"/>
          </p:cNvPicPr>
          <p:nvPr/>
        </p:nvPicPr>
        <p:blipFill>
          <a:blip r:embed="rId9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10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84137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01"/>
          <p:cNvPicPr>
            <a:picLocks noChangeAspect="1"/>
          </p:cNvPicPr>
          <p:nvPr/>
        </p:nvPicPr>
        <p:blipFill>
          <a:blip r:embed="rId10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142716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10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21145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03"/>
          <p:cNvPicPr>
            <a:picLocks noChangeAspect="1"/>
          </p:cNvPicPr>
          <p:nvPr/>
        </p:nvPicPr>
        <p:blipFill>
          <a:blip r:embed="rId10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4862513"/>
            <a:ext cx="4191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0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28019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05"/>
          <p:cNvPicPr>
            <a:picLocks noChangeAspect="1"/>
          </p:cNvPicPr>
          <p:nvPr/>
        </p:nvPicPr>
        <p:blipFill>
          <a:blip r:embed="rId10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88" y="3489325"/>
            <a:ext cx="292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10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41767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07"/>
          <p:cNvPicPr>
            <a:picLocks noChangeAspect="1"/>
          </p:cNvPicPr>
          <p:nvPr/>
        </p:nvPicPr>
        <p:blipFill>
          <a:blip r:embed="rId10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53895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10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09"/>
          <p:cNvPicPr>
            <a:picLocks noChangeAspect="1"/>
          </p:cNvPicPr>
          <p:nvPr/>
        </p:nvPicPr>
        <p:blipFill>
          <a:blip r:embed="rId10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850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110"/>
          <p:cNvPicPr>
            <a:picLocks noChangeAspect="1"/>
          </p:cNvPicPr>
          <p:nvPr/>
        </p:nvPicPr>
        <p:blipFill>
          <a:blip r:embed="rId1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4908550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11"/>
          <p:cNvPicPr>
            <a:picLocks noChangeAspect="1"/>
          </p:cNvPicPr>
          <p:nvPr/>
        </p:nvPicPr>
        <p:blipFill>
          <a:blip r:embed="rId1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1547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1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22463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13"/>
          <p:cNvPicPr>
            <a:picLocks noChangeAspect="1"/>
          </p:cNvPicPr>
          <p:nvPr/>
        </p:nvPicPr>
        <p:blipFill>
          <a:blip r:embed="rId1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2943225"/>
            <a:ext cx="419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1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5491163"/>
            <a:ext cx="419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15"/>
          <p:cNvPicPr>
            <a:picLocks noChangeAspect="1"/>
          </p:cNvPicPr>
          <p:nvPr/>
        </p:nvPicPr>
        <p:blipFill>
          <a:blip r:embed="rId1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35131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16"/>
          <p:cNvPicPr>
            <a:picLocks noChangeAspect="1"/>
          </p:cNvPicPr>
          <p:nvPr/>
        </p:nvPicPr>
        <p:blipFill>
          <a:blip r:embed="rId1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42100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117"/>
          <p:cNvPicPr>
            <a:picLocks noChangeAspect="1"/>
          </p:cNvPicPr>
          <p:nvPr/>
        </p:nvPicPr>
        <p:blipFill>
          <a:blip r:embed="rId1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60991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1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119"/>
          <p:cNvPicPr>
            <a:picLocks noChangeAspect="1"/>
          </p:cNvPicPr>
          <p:nvPr/>
        </p:nvPicPr>
        <p:blipFill>
          <a:blip r:embed="rId1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912813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1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16351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1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2393950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1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3103563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23"/>
          <p:cNvPicPr>
            <a:picLocks noChangeAspect="1"/>
          </p:cNvPicPr>
          <p:nvPr/>
        </p:nvPicPr>
        <p:blipFill>
          <a:blip r:embed="rId1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3811588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1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4521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25"/>
          <p:cNvPicPr>
            <a:picLocks noChangeAspect="1"/>
          </p:cNvPicPr>
          <p:nvPr/>
        </p:nvPicPr>
        <p:blipFill>
          <a:blip r:embed="rId1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52800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1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60404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27"/>
          <p:cNvPicPr>
            <a:picLocks noChangeAspect="1"/>
          </p:cNvPicPr>
          <p:nvPr/>
        </p:nvPicPr>
        <p:blipFill>
          <a:blip r:embed="rId1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174625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1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7778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1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50" y="217488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1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1387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131"/>
          <p:cNvPicPr>
            <a:picLocks noChangeAspect="1"/>
          </p:cNvPicPr>
          <p:nvPr/>
        </p:nvPicPr>
        <p:blipFill>
          <a:blip r:embed="rId1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38" y="2041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13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3" y="5999163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33"/>
          <p:cNvPicPr>
            <a:picLocks noChangeAspect="1"/>
          </p:cNvPicPr>
          <p:nvPr/>
        </p:nvPicPr>
        <p:blipFill>
          <a:blip r:embed="rId13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4049713"/>
            <a:ext cx="419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1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4678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135"/>
          <p:cNvPicPr>
            <a:picLocks noChangeAspect="1"/>
          </p:cNvPicPr>
          <p:nvPr/>
        </p:nvPicPr>
        <p:blipFill>
          <a:blip r:embed="rId13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0" y="5332413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1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3362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137"/>
          <p:cNvPicPr>
            <a:picLocks noChangeAspect="1"/>
          </p:cNvPicPr>
          <p:nvPr/>
        </p:nvPicPr>
        <p:blipFill>
          <a:blip r:embed="rId13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2657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13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868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139"/>
          <p:cNvPicPr>
            <a:picLocks noChangeAspect="1"/>
          </p:cNvPicPr>
          <p:nvPr/>
        </p:nvPicPr>
        <p:blipFill>
          <a:blip r:embed="rId13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15176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14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2168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141"/>
          <p:cNvPicPr>
            <a:picLocks noChangeAspect="1"/>
          </p:cNvPicPr>
          <p:nvPr/>
        </p:nvPicPr>
        <p:blipFill>
          <a:blip r:embed="rId14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763" y="2817813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14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5394325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143"/>
          <p:cNvPicPr>
            <a:picLocks noChangeAspect="1"/>
          </p:cNvPicPr>
          <p:nvPr/>
        </p:nvPicPr>
        <p:blipFill>
          <a:blip r:embed="rId14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34686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14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063" y="4119563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45"/>
          <p:cNvPicPr>
            <a:picLocks noChangeAspect="1"/>
          </p:cNvPicPr>
          <p:nvPr/>
        </p:nvPicPr>
        <p:blipFill>
          <a:blip r:embed="rId14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63" y="4743450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14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040438"/>
            <a:ext cx="266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7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667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44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22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900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578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257675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847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562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62404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8604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533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206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8781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551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2227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89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567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62404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86995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5001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181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8606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5417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422275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4903788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5584825"/>
            <a:ext cx="241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62658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88913"/>
            <a:ext cx="342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88913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2254250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87630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565275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2878138"/>
            <a:ext cx="39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3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41910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48831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55737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62658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4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3551238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4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243388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4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865188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4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1541463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219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4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895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4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5718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4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9117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5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5589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5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6265863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5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8763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5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1889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5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6081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5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22891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5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2968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5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64807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5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225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5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905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6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5586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6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2658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6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884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6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5811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6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276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6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973388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6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567113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6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1624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6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8577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6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55546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7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6249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1"/>
          <p:cNvPicPr>
            <a:picLocks noChangeAspect="1"/>
          </p:cNvPicPr>
          <p:nvPr/>
        </p:nvPicPr>
        <p:blipFill>
          <a:blip r:embed="rId7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1889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7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2143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3"/>
          <p:cNvPicPr>
            <a:picLocks noChangeAspect="1"/>
          </p:cNvPicPr>
          <p:nvPr/>
        </p:nvPicPr>
        <p:blipFill>
          <a:blip r:embed="rId7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887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7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15605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5"/>
          <p:cNvPicPr>
            <a:picLocks noChangeAspect="1"/>
          </p:cNvPicPr>
          <p:nvPr/>
        </p:nvPicPr>
        <p:blipFill>
          <a:blip r:embed="rId7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22336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7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29067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7"/>
          <p:cNvPicPr>
            <a:picLocks noChangeAspect="1"/>
          </p:cNvPicPr>
          <p:nvPr/>
        </p:nvPicPr>
        <p:blipFill>
          <a:blip r:embed="rId7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35798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7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4252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7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4926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8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55991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8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6272213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8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3180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8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000625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8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27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8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920750"/>
            <a:ext cx="266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8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1616075"/>
            <a:ext cx="292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8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235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8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9289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8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36242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9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68325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9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6338888"/>
            <a:ext cx="419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9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38" y="2397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9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38" y="928688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9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16176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9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2308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9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2997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97"/>
          <p:cNvPicPr>
            <a:picLocks noChangeAspect="1"/>
          </p:cNvPicPr>
          <p:nvPr/>
        </p:nvPicPr>
        <p:blipFill>
          <a:blip r:embed="rId9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8" y="3686175"/>
            <a:ext cx="304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9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0133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99"/>
          <p:cNvPicPr>
            <a:picLocks noChangeAspect="1"/>
          </p:cNvPicPr>
          <p:nvPr/>
        </p:nvPicPr>
        <p:blipFill>
          <a:blip r:embed="rId9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6657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10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4375150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01"/>
          <p:cNvPicPr>
            <a:picLocks noChangeAspect="1"/>
          </p:cNvPicPr>
          <p:nvPr/>
        </p:nvPicPr>
        <p:blipFill>
          <a:blip r:embed="rId10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6316663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10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0" y="2397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03"/>
          <p:cNvPicPr>
            <a:picLocks noChangeAspect="1"/>
          </p:cNvPicPr>
          <p:nvPr/>
        </p:nvPicPr>
        <p:blipFill>
          <a:blip r:embed="rId10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9144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0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15906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05"/>
          <p:cNvPicPr>
            <a:picLocks noChangeAspect="1"/>
          </p:cNvPicPr>
          <p:nvPr/>
        </p:nvPicPr>
        <p:blipFill>
          <a:blip r:embed="rId10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2265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10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2941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07"/>
          <p:cNvPicPr>
            <a:picLocks noChangeAspect="1"/>
          </p:cNvPicPr>
          <p:nvPr/>
        </p:nvPicPr>
        <p:blipFill>
          <a:blip r:embed="rId10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3616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10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4291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09"/>
          <p:cNvPicPr>
            <a:picLocks noChangeAspect="1"/>
          </p:cNvPicPr>
          <p:nvPr/>
        </p:nvPicPr>
        <p:blipFill>
          <a:blip r:embed="rId10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496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110"/>
          <p:cNvPicPr>
            <a:picLocks noChangeAspect="1"/>
          </p:cNvPicPr>
          <p:nvPr/>
        </p:nvPicPr>
        <p:blipFill>
          <a:blip r:embed="rId1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5641975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11"/>
          <p:cNvPicPr>
            <a:picLocks noChangeAspect="1"/>
          </p:cNvPicPr>
          <p:nvPr/>
        </p:nvPicPr>
        <p:blipFill>
          <a:blip r:embed="rId1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254750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1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663" y="928688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13"/>
          <p:cNvPicPr>
            <a:picLocks noChangeAspect="1"/>
          </p:cNvPicPr>
          <p:nvPr/>
        </p:nvPicPr>
        <p:blipFill>
          <a:blip r:embed="rId1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50" y="242888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79475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570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60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511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879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570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260600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849563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89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863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538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2129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8876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107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782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1457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132013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730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8667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546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22256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1485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152650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903538"/>
            <a:ext cx="406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128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808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768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3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128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730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0637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1398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3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8527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7318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8540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87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4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520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93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8064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619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824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379913"/>
            <a:ext cx="444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49641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5611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8064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619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881438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379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6270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5622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62801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8064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657475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824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951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808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0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443038"/>
            <a:ext cx="304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4398963"/>
            <a:ext cx="35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2027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2619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3203575"/>
            <a:ext cx="342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3824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8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626586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5611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0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49641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1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4951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2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6265863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3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5602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4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392613"/>
            <a:ext cx="419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828675"/>
            <a:ext cx="292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2162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5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188913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443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6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2065338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1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6281738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2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203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3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2695575"/>
            <a:ext cx="3302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4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3824288"/>
            <a:ext cx="21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5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379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6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49260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7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55991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7921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9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012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70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1411288"/>
            <a:ext cx="431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71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665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84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3100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85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4873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86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5511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87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61864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88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89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825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90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1495425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91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1653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92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28352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3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350520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94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41767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5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4846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96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55165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97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61864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98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3767138"/>
            <a:ext cx="317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01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603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02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86042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03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5732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04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054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05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752725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06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087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07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47863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08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5484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09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452813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110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6184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13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874713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14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476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15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046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16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75590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17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767263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18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34448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19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1005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20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54435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21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22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618490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23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6107113"/>
            <a:ext cx="39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24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125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84137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26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142716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27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21145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28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4862513"/>
            <a:ext cx="4191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29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28019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30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88" y="3489325"/>
            <a:ext cx="292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31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41767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32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53895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34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35"/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8509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136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4908550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37"/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15478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38"/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22463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39"/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2943225"/>
            <a:ext cx="419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140"/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5491163"/>
            <a:ext cx="419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41"/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35131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42"/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42100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143"/>
          <p:cNvPicPr>
            <a:picLocks noChangeAspect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60991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146"/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153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147"/>
          <p:cNvPicPr>
            <a:picLocks noChangeAspect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912813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48"/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16351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49"/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2393950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50"/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3103563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51"/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3811588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52"/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4521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53"/>
          <p:cNvPicPr>
            <a:picLocks noChangeAspect="1"/>
          </p:cNvPicPr>
          <p:nvPr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52800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154"/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038" y="60404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55"/>
          <p:cNvPicPr>
            <a:picLocks noChangeAspect="1"/>
          </p:cNvPicPr>
          <p:nvPr/>
        </p:nvPicPr>
        <p:blipFill>
          <a:blip r:embed="rId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174625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156"/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7778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157"/>
          <p:cNvPicPr>
            <a:picLocks noChangeAspect="1"/>
          </p:cNvPicPr>
          <p:nvPr/>
        </p:nvPicPr>
        <p:blipFill>
          <a:blip r:embed="rId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50" y="217488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158"/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13" y="1387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159"/>
          <p:cNvPicPr>
            <a:picLocks noChangeAspect="1"/>
          </p:cNvPicPr>
          <p:nvPr/>
        </p:nvPicPr>
        <p:blipFill>
          <a:blip r:embed="rId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38" y="2041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160"/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3" y="5999163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61"/>
          <p:cNvPicPr>
            <a:picLocks noChangeAspect="1"/>
          </p:cNvPicPr>
          <p:nvPr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4049713"/>
            <a:ext cx="419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162"/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4678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163"/>
          <p:cNvPicPr>
            <a:picLocks noChangeAspect="1"/>
          </p:cNvPicPr>
          <p:nvPr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0" y="5332413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164"/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3362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165"/>
          <p:cNvPicPr>
            <a:picLocks noChangeAspect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2657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68"/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868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169"/>
          <p:cNvPicPr>
            <a:picLocks noChangeAspect="1"/>
          </p:cNvPicPr>
          <p:nvPr/>
        </p:nvPicPr>
        <p:blipFill>
          <a:blip r:embed="rId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15176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170"/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2168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171"/>
          <p:cNvPicPr>
            <a:picLocks noChangeAspect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763" y="2817813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172"/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5394325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173"/>
          <p:cNvPicPr>
            <a:picLocks noChangeAspect="1"/>
          </p:cNvPicPr>
          <p:nvPr/>
        </p:nvPicPr>
        <p:blipFill>
          <a:blip r:embed="rId1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3" y="34686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174"/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063" y="4119563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75"/>
          <p:cNvPicPr>
            <a:picLocks noChangeAspect="1"/>
          </p:cNvPicPr>
          <p:nvPr/>
        </p:nvPicPr>
        <p:blipFill>
          <a:blip r:embed="rId1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63" y="4743450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76"/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040438"/>
            <a:ext cx="266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65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667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44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22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900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578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257675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847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562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62404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8604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5335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206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8781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551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2227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89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567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4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62404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86995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7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5001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181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8606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5417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8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422275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8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4903788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5584825"/>
            <a:ext cx="241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8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62658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8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88913"/>
            <a:ext cx="342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86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88913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8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2254250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8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876300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565275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2878138"/>
            <a:ext cx="39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9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41910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9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48831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9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55737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4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62658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95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3551238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96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97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243388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98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865188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99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1541463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00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219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01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895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02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5718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3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9117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04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5589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05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6265863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06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8763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07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1889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08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6081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09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22891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10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29686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11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648075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12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2259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13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9053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14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5586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15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62658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16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8842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17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5811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18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276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Picture 219"/>
          <p:cNvSpPr>
            <a:spLocks noChangeAspect="1"/>
          </p:cNvSpPr>
          <p:nvPr/>
        </p:nvSpPr>
        <p:spPr bwMode="auto">
          <a:xfrm>
            <a:off x="5667375" y="2973388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/>
          </a:p>
        </p:txBody>
      </p:sp>
      <p:pic>
        <p:nvPicPr>
          <p:cNvPr id="66" name="Picture 220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567113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21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1624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22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8577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23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55546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24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6249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25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1889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27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2143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28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8874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29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15605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30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22336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31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29067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32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35798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33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4252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34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4926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35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55991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36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6272213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37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3180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38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000625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39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27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40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920750"/>
            <a:ext cx="266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41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1616075"/>
            <a:ext cx="292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242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235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43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9289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44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36242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45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68325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46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6338888"/>
            <a:ext cx="419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7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38" y="2397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48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38" y="928688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49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16176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50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2308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51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2997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52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8" y="3686175"/>
            <a:ext cx="304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53"/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0133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54"/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566578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55"/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4375150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56"/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6316663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58"/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0" y="239713"/>
            <a:ext cx="355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59"/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9144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60"/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15906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61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22653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62"/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2941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63"/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3616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64"/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42910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65"/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496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66"/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800" y="5641975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67"/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254750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268"/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663" y="928688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269"/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50" y="242888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65"/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871121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9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79475"/>
            <a:ext cx="368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570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60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1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511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1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1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8794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570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260600"/>
            <a:ext cx="4191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849563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8913"/>
            <a:ext cx="381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863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16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538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16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2129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88766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1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107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17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7826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1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14573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17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132013"/>
            <a:ext cx="419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17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730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7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2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8667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5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5462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7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22256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27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1485900"/>
            <a:ext cx="4191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27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152650"/>
            <a:ext cx="419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7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903538"/>
            <a:ext cx="406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27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128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7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8080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7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7686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27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27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128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7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88913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28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7305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281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0637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282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13985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28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8527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284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73183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285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8540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86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8757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287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5208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5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8051716" cy="2822311"/>
          </a:xfrm>
        </p:spPr>
        <p:txBody>
          <a:bodyPr anchor="t"/>
          <a:lstStyle/>
          <a:p>
            <a:pPr marL="171450" indent="-171450" algn="l">
              <a:buFont typeface="Arial" charset="0"/>
              <a:buChar char="•"/>
            </a:pPr>
            <a:r>
              <a:rPr lang="en-US" sz="2200" dirty="0"/>
              <a:t>The default font for all presentations is </a:t>
            </a:r>
            <a:r>
              <a:rPr lang="en-US" sz="2200" dirty="0" smtClean="0"/>
              <a:t>IBM </a:t>
            </a:r>
            <a:r>
              <a:rPr lang="en-US" sz="2200" dirty="0" err="1" smtClean="0"/>
              <a:t>Plex</a:t>
            </a:r>
            <a:r>
              <a:rPr lang="en-US" sz="2200" dirty="0" smtClean="0"/>
              <a:t>.</a:t>
            </a:r>
            <a:endParaRPr lang="en-US" sz="2200" dirty="0"/>
          </a:p>
          <a:p>
            <a:pPr marL="171450" indent="-171450" algn="l">
              <a:buFont typeface="Arial" charset="0"/>
              <a:buChar char="•"/>
            </a:pPr>
            <a:r>
              <a:rPr lang="en-US" sz="2200" dirty="0"/>
              <a:t>To keep things simple and consistent across all </a:t>
            </a:r>
            <a:r>
              <a:rPr lang="en-US" sz="2200" dirty="0" smtClean="0"/>
              <a:t>platforms,</a:t>
            </a:r>
            <a:br>
              <a:rPr lang="en-US" sz="2200" dirty="0" smtClean="0"/>
            </a:br>
            <a:r>
              <a:rPr lang="en-US" sz="2200" dirty="0" smtClean="0"/>
              <a:t>IBM </a:t>
            </a:r>
            <a:r>
              <a:rPr lang="en-US" sz="2200" dirty="0" err="1" smtClean="0"/>
              <a:t>Plex</a:t>
            </a:r>
            <a:r>
              <a:rPr lang="en-US" sz="2200" dirty="0" smtClean="0"/>
              <a:t> Sans Regular is </a:t>
            </a:r>
            <a:r>
              <a:rPr lang="en-US" sz="2200" dirty="0"/>
              <a:t>used throughout. 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2200" dirty="0"/>
              <a:t>Do not use </a:t>
            </a:r>
            <a:r>
              <a:rPr lang="en-US" sz="2200" dirty="0" err="1" smtClean="0"/>
              <a:t>Lubalin</a:t>
            </a:r>
            <a:r>
              <a:rPr lang="en-US" sz="2200" dirty="0" smtClean="0"/>
              <a:t> or Helvetica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200" dirty="0"/>
              <a:t>All presentations that are going to be distributed outside of IBM must be in PDF format.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Typeface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>
            <a:spLocks noChangeArrowheads="1"/>
          </p:cNvSpPr>
          <p:nvPr/>
        </p:nvSpPr>
        <p:spPr bwMode="auto">
          <a:xfrm rot="10800000">
            <a:off x="5641544" y="1055048"/>
            <a:ext cx="1297675" cy="1297676"/>
          </a:xfrm>
          <a:prstGeom prst="rect">
            <a:avLst/>
          </a:prstGeom>
          <a:solidFill>
            <a:srgbClr val="175D8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34"/>
          <p:cNvSpPr>
            <a:spLocks noChangeArrowheads="1"/>
          </p:cNvSpPr>
          <p:nvPr/>
        </p:nvSpPr>
        <p:spPr bwMode="auto">
          <a:xfrm>
            <a:off x="5641544" y="1055048"/>
            <a:ext cx="652545" cy="71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6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Blue</a:t>
            </a:r>
          </a:p>
          <a:p>
            <a:r>
              <a:rPr lang="x-none" altLang="x-none" sz="6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R </a:t>
            </a:r>
            <a:r>
              <a:rPr lang="en-US" altLang="x-none" sz="6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23</a:t>
            </a:r>
            <a:endParaRPr lang="x-none" altLang="x-none" sz="6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G </a:t>
            </a:r>
            <a:r>
              <a:rPr lang="en-US" altLang="x-none" sz="6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93</a:t>
            </a:r>
            <a:endParaRPr lang="x-none" altLang="x-none" sz="6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B 1</a:t>
            </a:r>
            <a:r>
              <a:rPr lang="en-US" altLang="x-none" sz="6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41</a:t>
            </a:r>
            <a:endParaRPr lang="x-none" altLang="x-none" sz="6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 rot="10800000">
            <a:off x="8607659" y="1059992"/>
            <a:ext cx="1297675" cy="1297676"/>
          </a:xfrm>
          <a:prstGeom prst="rect">
            <a:avLst/>
          </a:prstGeom>
          <a:solidFill>
            <a:srgbClr val="535A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extBox 35"/>
          <p:cNvSpPr>
            <a:spLocks noChangeArrowheads="1"/>
          </p:cNvSpPr>
          <p:nvPr/>
        </p:nvSpPr>
        <p:spPr bwMode="auto">
          <a:xfrm>
            <a:off x="8615073" y="1052577"/>
            <a:ext cx="729171" cy="66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6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Gray</a:t>
            </a:r>
            <a:endParaRPr lang="x-none" altLang="x-none" sz="60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R </a:t>
            </a:r>
            <a:r>
              <a:rPr lang="en-US" altLang="x-none" sz="6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83</a:t>
            </a:r>
            <a:endParaRPr lang="x-none" altLang="x-none" sz="60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G </a:t>
            </a:r>
            <a:r>
              <a:rPr lang="en-US" altLang="x-none" sz="6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90</a:t>
            </a:r>
            <a:endParaRPr lang="x-none" altLang="x-none" sz="60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B </a:t>
            </a:r>
            <a:r>
              <a:rPr lang="en-US" altLang="x-none" sz="6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90</a:t>
            </a:r>
            <a:endParaRPr lang="x-none" altLang="x-none" sz="60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1" name="Group"/>
          <p:cNvGrpSpPr>
            <a:grpSpLocks/>
          </p:cNvGrpSpPr>
          <p:nvPr/>
        </p:nvGrpSpPr>
        <p:grpSpPr bwMode="auto">
          <a:xfrm>
            <a:off x="7124601" y="1055048"/>
            <a:ext cx="1305091" cy="1300147"/>
            <a:chOff x="0" y="0"/>
            <a:chExt cx="2235979" cy="2227800"/>
          </a:xfrm>
        </p:grpSpPr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 rot="10800000">
              <a:off x="13478" y="5299"/>
              <a:ext cx="2222501" cy="2222501"/>
            </a:xfrm>
            <a:prstGeom prst="rect">
              <a:avLst/>
            </a:prstGeom>
            <a:solidFill>
              <a:srgbClr val="E3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x-none" altLang="x-none" sz="240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3" name="TextBox 34"/>
            <p:cNvSpPr>
              <a:spLocks noChangeArrowheads="1"/>
            </p:cNvSpPr>
            <p:nvPr/>
          </p:nvSpPr>
          <p:spPr bwMode="auto">
            <a:xfrm>
              <a:off x="0" y="0"/>
              <a:ext cx="1119417" cy="147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x-none" sz="600">
                  <a:latin typeface="IBM Plex Sans" charset="0"/>
                  <a:ea typeface="IBM Plex Sans" charset="0"/>
                  <a:cs typeface="IBM Plex Sans" charset="0"/>
                </a:rPr>
                <a:t>Light Blue</a:t>
              </a:r>
              <a:endParaRPr lang="x-none" altLang="x-none" sz="600">
                <a:latin typeface="IBM Plex Sans" charset="0"/>
                <a:ea typeface="IBM Plex Sans" charset="0"/>
                <a:cs typeface="IBM Plex Sans" charset="0"/>
              </a:endParaRPr>
            </a:p>
            <a:p>
              <a:r>
                <a:rPr lang="x-none" altLang="x-none" sz="600">
                  <a:latin typeface="IBM Plex Sans" charset="0"/>
                  <a:ea typeface="IBM Plex Sans" charset="0"/>
                  <a:cs typeface="IBM Plex Sans" charset="0"/>
                </a:rPr>
                <a:t>R </a:t>
              </a:r>
              <a:r>
                <a:rPr lang="en-US" altLang="x-none" sz="600">
                  <a:latin typeface="IBM Plex Sans" charset="0"/>
                  <a:ea typeface="IBM Plex Sans" charset="0"/>
                  <a:cs typeface="IBM Plex Sans" charset="0"/>
                </a:rPr>
                <a:t>227</a:t>
              </a:r>
              <a:endParaRPr lang="x-none" altLang="x-none" sz="600">
                <a:latin typeface="IBM Plex Sans" charset="0"/>
                <a:ea typeface="IBM Plex Sans" charset="0"/>
                <a:cs typeface="IBM Plex Sans" charset="0"/>
              </a:endParaRPr>
            </a:p>
            <a:p>
              <a:r>
                <a:rPr lang="x-none" altLang="x-none" sz="600">
                  <a:latin typeface="IBM Plex Sans" charset="0"/>
                  <a:ea typeface="IBM Plex Sans" charset="0"/>
                  <a:cs typeface="IBM Plex Sans" charset="0"/>
                </a:rPr>
                <a:t>G 2</a:t>
              </a:r>
              <a:r>
                <a:rPr lang="en-US" altLang="x-none" sz="600">
                  <a:latin typeface="IBM Plex Sans" charset="0"/>
                  <a:ea typeface="IBM Plex Sans" charset="0"/>
                  <a:cs typeface="IBM Plex Sans" charset="0"/>
                </a:rPr>
                <a:t>36</a:t>
              </a:r>
              <a:endParaRPr lang="x-none" altLang="x-none" sz="600">
                <a:latin typeface="IBM Plex Sans" charset="0"/>
                <a:ea typeface="IBM Plex Sans" charset="0"/>
                <a:cs typeface="IBM Plex Sans" charset="0"/>
              </a:endParaRPr>
            </a:p>
            <a:p>
              <a:r>
                <a:rPr lang="x-none" altLang="x-none" sz="600">
                  <a:latin typeface="IBM Plex Sans" charset="0"/>
                  <a:ea typeface="IBM Plex Sans" charset="0"/>
                  <a:cs typeface="IBM Plex Sans" charset="0"/>
                </a:rPr>
                <a:t>B 2</a:t>
              </a:r>
              <a:r>
                <a:rPr lang="en-US" altLang="x-none" sz="600">
                  <a:latin typeface="IBM Plex Sans" charset="0"/>
                  <a:ea typeface="IBM Plex Sans" charset="0"/>
                  <a:cs typeface="IBM Plex Sans" charset="0"/>
                </a:rPr>
                <a:t>36</a:t>
              </a:r>
              <a:endParaRPr lang="x-none" altLang="x-none" sz="600"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4" name="Rectangle 62"/>
          <p:cNvSpPr>
            <a:spLocks noChangeArrowheads="1"/>
          </p:cNvSpPr>
          <p:nvPr/>
        </p:nvSpPr>
        <p:spPr bwMode="auto">
          <a:xfrm rot="10800000">
            <a:off x="10090716" y="1055048"/>
            <a:ext cx="1297675" cy="1297676"/>
          </a:xfrm>
          <a:prstGeom prst="rect">
            <a:avLst/>
          </a:prstGeom>
          <a:solidFill>
            <a:srgbClr val="E3BC1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extBox 34"/>
          <p:cNvSpPr>
            <a:spLocks noChangeArrowheads="1"/>
          </p:cNvSpPr>
          <p:nvPr/>
        </p:nvSpPr>
        <p:spPr bwMode="auto">
          <a:xfrm>
            <a:off x="10098131" y="1059992"/>
            <a:ext cx="921968" cy="71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60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rPr>
              <a:t>Yellow Accent</a:t>
            </a:r>
            <a:endParaRPr lang="x-none" altLang="x-none" sz="600">
              <a:solidFill>
                <a:srgbClr val="535A5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rPr>
              <a:t>R </a:t>
            </a:r>
            <a:r>
              <a:rPr lang="en-US" altLang="x-none" sz="60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rPr>
              <a:t>227</a:t>
            </a:r>
            <a:endParaRPr lang="x-none" altLang="x-none" sz="600">
              <a:solidFill>
                <a:srgbClr val="535A5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rPr>
              <a:t>G </a:t>
            </a:r>
            <a:r>
              <a:rPr lang="en-US" altLang="x-none" sz="60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rPr>
              <a:t>188</a:t>
            </a:r>
            <a:endParaRPr lang="x-none" altLang="x-none" sz="600">
              <a:solidFill>
                <a:srgbClr val="535A5A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x-none" altLang="x-none" sz="60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rPr>
              <a:t>B </a:t>
            </a:r>
            <a:r>
              <a:rPr lang="en-US" altLang="x-none" sz="60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rPr>
              <a:t>19</a:t>
            </a:r>
            <a:endParaRPr lang="x-none" altLang="x-none" sz="600">
              <a:solidFill>
                <a:srgbClr val="535A5A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6" name="TextBox 17"/>
          <p:cNvSpPr>
            <a:spLocks noChangeArrowheads="1"/>
          </p:cNvSpPr>
          <p:nvPr/>
        </p:nvSpPr>
        <p:spPr bwMode="auto">
          <a:xfrm>
            <a:off x="5616826" y="3773988"/>
            <a:ext cx="655016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000" dirty="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Blue 1</a:t>
            </a:r>
          </a:p>
          <a:p>
            <a:r>
              <a:rPr lang="en-US" altLang="x-none" sz="1000" dirty="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25%</a:t>
            </a:r>
            <a:endParaRPr lang="x-none" altLang="x-none" sz="1000" dirty="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7949" y="614363"/>
            <a:ext cx="5770369" cy="4370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0" tIns="0" rIns="0" bIns="0" spcCol="38100"/>
          <a:lstStyle/>
          <a:p>
            <a:pPr defTabSz="4675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Primary Colors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1469" y="2695667"/>
            <a:ext cx="5770369" cy="4370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0" tIns="0" rIns="0" bIns="0" spcCol="38100"/>
          <a:lstStyle/>
          <a:p>
            <a:pPr defTabSz="4675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Transparent Colors</a:t>
            </a:r>
          </a:p>
        </p:txBody>
      </p:sp>
      <p:sp>
        <p:nvSpPr>
          <p:cNvPr id="19" name="Rectangle 62"/>
          <p:cNvSpPr>
            <a:spLocks noChangeArrowheads="1"/>
          </p:cNvSpPr>
          <p:nvPr/>
        </p:nvSpPr>
        <p:spPr bwMode="auto">
          <a:xfrm rot="10800000">
            <a:off x="5641544" y="3062120"/>
            <a:ext cx="652545" cy="650074"/>
          </a:xfrm>
          <a:prstGeom prst="rect">
            <a:avLst/>
          </a:prstGeom>
          <a:solidFill>
            <a:srgbClr val="175D8D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 rot="10800000">
            <a:off x="6612946" y="3062120"/>
            <a:ext cx="652545" cy="650074"/>
          </a:xfrm>
          <a:prstGeom prst="rect">
            <a:avLst/>
          </a:prstGeom>
          <a:solidFill>
            <a:srgbClr val="175D8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 rot="10800000">
            <a:off x="7584349" y="3062120"/>
            <a:ext cx="652545" cy="650074"/>
          </a:xfrm>
          <a:prstGeom prst="rect">
            <a:avLst/>
          </a:prstGeom>
          <a:solidFill>
            <a:srgbClr val="175D8D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" name="TextBox 17"/>
          <p:cNvSpPr>
            <a:spLocks noChangeArrowheads="1"/>
          </p:cNvSpPr>
          <p:nvPr/>
        </p:nvSpPr>
        <p:spPr bwMode="auto">
          <a:xfrm>
            <a:off x="6548680" y="3773988"/>
            <a:ext cx="652545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x-none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Blue </a:t>
            </a:r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2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50%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TextBox 17"/>
          <p:cNvSpPr>
            <a:spLocks noChangeArrowheads="1"/>
          </p:cNvSpPr>
          <p:nvPr/>
        </p:nvSpPr>
        <p:spPr bwMode="auto">
          <a:xfrm>
            <a:off x="7517611" y="3773988"/>
            <a:ext cx="652545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Blue 2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75%</a:t>
            </a:r>
          </a:p>
        </p:txBody>
      </p:sp>
      <p:sp>
        <p:nvSpPr>
          <p:cNvPr id="24" name="TextBox 17"/>
          <p:cNvSpPr>
            <a:spLocks noChangeArrowheads="1"/>
          </p:cNvSpPr>
          <p:nvPr/>
        </p:nvSpPr>
        <p:spPr bwMode="auto">
          <a:xfrm>
            <a:off x="8948762" y="3773988"/>
            <a:ext cx="652545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Yellow </a:t>
            </a:r>
            <a:r>
              <a:rPr lang="x-none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1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25%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" name="Rectangle 62"/>
          <p:cNvSpPr>
            <a:spLocks noChangeArrowheads="1"/>
          </p:cNvSpPr>
          <p:nvPr/>
        </p:nvSpPr>
        <p:spPr bwMode="auto">
          <a:xfrm rot="10800000">
            <a:off x="8973480" y="3062120"/>
            <a:ext cx="650073" cy="650074"/>
          </a:xfrm>
          <a:prstGeom prst="rect">
            <a:avLst/>
          </a:prstGeom>
          <a:solidFill>
            <a:srgbClr val="E3BC1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 rot="10800000">
            <a:off x="9944882" y="3062120"/>
            <a:ext cx="650074" cy="650074"/>
          </a:xfrm>
          <a:prstGeom prst="rect">
            <a:avLst/>
          </a:prstGeom>
          <a:solidFill>
            <a:srgbClr val="E3BC1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 rot="10800000">
            <a:off x="10916285" y="3062120"/>
            <a:ext cx="650073" cy="650074"/>
          </a:xfrm>
          <a:prstGeom prst="rect">
            <a:avLst/>
          </a:prstGeom>
          <a:solidFill>
            <a:srgbClr val="E3BC13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24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8" name="TextBox 17"/>
          <p:cNvSpPr>
            <a:spLocks noChangeArrowheads="1"/>
          </p:cNvSpPr>
          <p:nvPr/>
        </p:nvSpPr>
        <p:spPr bwMode="auto">
          <a:xfrm>
            <a:off x="9878145" y="3773988"/>
            <a:ext cx="655016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Yellow 2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50%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9" name="TextBox 17"/>
          <p:cNvSpPr>
            <a:spLocks noChangeArrowheads="1"/>
          </p:cNvSpPr>
          <p:nvPr/>
        </p:nvSpPr>
        <p:spPr bwMode="auto">
          <a:xfrm>
            <a:off x="10847076" y="3773988"/>
            <a:ext cx="655016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Yellow 2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75%</a:t>
            </a:r>
          </a:p>
        </p:txBody>
      </p:sp>
      <p:sp>
        <p:nvSpPr>
          <p:cNvPr id="30" name="TextBox 17"/>
          <p:cNvSpPr>
            <a:spLocks noChangeArrowheads="1"/>
          </p:cNvSpPr>
          <p:nvPr/>
        </p:nvSpPr>
        <p:spPr bwMode="auto">
          <a:xfrm>
            <a:off x="5616826" y="5202666"/>
            <a:ext cx="798379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Lgt. Blue </a:t>
            </a:r>
            <a:r>
              <a:rPr lang="x-none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1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25%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 rot="10800000">
            <a:off x="5641544" y="4490799"/>
            <a:ext cx="652545" cy="650074"/>
          </a:xfrm>
          <a:prstGeom prst="rect">
            <a:avLst/>
          </a:prstGeom>
          <a:solidFill>
            <a:srgbClr val="E3ECEC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10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" name="Rectangle 62"/>
          <p:cNvSpPr>
            <a:spLocks noChangeArrowheads="1"/>
          </p:cNvSpPr>
          <p:nvPr/>
        </p:nvSpPr>
        <p:spPr bwMode="auto">
          <a:xfrm rot="10800000">
            <a:off x="6612946" y="4490799"/>
            <a:ext cx="652545" cy="650074"/>
          </a:xfrm>
          <a:prstGeom prst="rect">
            <a:avLst/>
          </a:prstGeom>
          <a:solidFill>
            <a:srgbClr val="E3ECE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10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3" name="Rectangle 62"/>
          <p:cNvSpPr>
            <a:spLocks noChangeArrowheads="1"/>
          </p:cNvSpPr>
          <p:nvPr/>
        </p:nvSpPr>
        <p:spPr bwMode="auto">
          <a:xfrm rot="10800000">
            <a:off x="7584349" y="4490799"/>
            <a:ext cx="652545" cy="650074"/>
          </a:xfrm>
          <a:prstGeom prst="rect">
            <a:avLst/>
          </a:prstGeom>
          <a:solidFill>
            <a:srgbClr val="E3ECEC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10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4" name="TextBox 17"/>
          <p:cNvSpPr>
            <a:spLocks noChangeArrowheads="1"/>
          </p:cNvSpPr>
          <p:nvPr/>
        </p:nvSpPr>
        <p:spPr bwMode="auto">
          <a:xfrm>
            <a:off x="6548680" y="5202666"/>
            <a:ext cx="716811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Lgt. Blue 2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25%</a:t>
            </a:r>
          </a:p>
        </p:txBody>
      </p:sp>
      <p:sp>
        <p:nvSpPr>
          <p:cNvPr id="35" name="TextBox 17"/>
          <p:cNvSpPr>
            <a:spLocks noChangeArrowheads="1"/>
          </p:cNvSpPr>
          <p:nvPr/>
        </p:nvSpPr>
        <p:spPr bwMode="auto">
          <a:xfrm>
            <a:off x="7517611" y="5202666"/>
            <a:ext cx="719284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Lgt. Blue 3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25%</a:t>
            </a:r>
          </a:p>
        </p:txBody>
      </p:sp>
      <p:sp>
        <p:nvSpPr>
          <p:cNvPr id="36" name="TextBox 17"/>
          <p:cNvSpPr>
            <a:spLocks noChangeArrowheads="1"/>
          </p:cNvSpPr>
          <p:nvPr/>
        </p:nvSpPr>
        <p:spPr bwMode="auto">
          <a:xfrm>
            <a:off x="8948762" y="5202666"/>
            <a:ext cx="652545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Gray </a:t>
            </a:r>
            <a:r>
              <a:rPr lang="x-none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1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25%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7" name="Rectangle 62"/>
          <p:cNvSpPr>
            <a:spLocks noChangeArrowheads="1"/>
          </p:cNvSpPr>
          <p:nvPr/>
        </p:nvSpPr>
        <p:spPr bwMode="auto">
          <a:xfrm rot="10800000">
            <a:off x="8973480" y="4490799"/>
            <a:ext cx="650073" cy="650074"/>
          </a:xfrm>
          <a:prstGeom prst="rect">
            <a:avLst/>
          </a:prstGeom>
          <a:solidFill>
            <a:srgbClr val="535A5A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10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 rot="10800000">
            <a:off x="9944882" y="4490799"/>
            <a:ext cx="650074" cy="650074"/>
          </a:xfrm>
          <a:prstGeom prst="rect">
            <a:avLst/>
          </a:prstGeom>
          <a:solidFill>
            <a:srgbClr val="535A5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10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9" name="Rectangle 62"/>
          <p:cNvSpPr>
            <a:spLocks noChangeArrowheads="1"/>
          </p:cNvSpPr>
          <p:nvPr/>
        </p:nvSpPr>
        <p:spPr bwMode="auto">
          <a:xfrm rot="10800000">
            <a:off x="10916285" y="4490799"/>
            <a:ext cx="650073" cy="650074"/>
          </a:xfrm>
          <a:prstGeom prst="rect">
            <a:avLst/>
          </a:prstGeom>
          <a:solidFill>
            <a:srgbClr val="535A5A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x-none" altLang="x-none" sz="1000">
              <a:solidFill>
                <a:srgbClr val="FFFFFF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0" name="TextBox 17"/>
          <p:cNvSpPr>
            <a:spLocks noChangeArrowheads="1"/>
          </p:cNvSpPr>
          <p:nvPr/>
        </p:nvSpPr>
        <p:spPr bwMode="auto">
          <a:xfrm>
            <a:off x="9878145" y="5202666"/>
            <a:ext cx="655016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Gray 2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50%</a:t>
            </a:r>
            <a:endParaRPr lang="x-none" altLang="x-none" sz="1000">
              <a:solidFill>
                <a:srgbClr val="1A1918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1" name="TextBox 17"/>
          <p:cNvSpPr>
            <a:spLocks noChangeArrowheads="1"/>
          </p:cNvSpPr>
          <p:nvPr/>
        </p:nvSpPr>
        <p:spPr bwMode="auto">
          <a:xfrm>
            <a:off x="10847076" y="5202666"/>
            <a:ext cx="655016" cy="67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Gray 3</a:t>
            </a:r>
          </a:p>
          <a:p>
            <a:r>
              <a:rPr lang="en-US" altLang="x-none" sz="1000">
                <a:solidFill>
                  <a:srgbClr val="1A1918"/>
                </a:solidFill>
                <a:latin typeface="IBM Plex Sans" charset="0"/>
                <a:ea typeface="IBM Plex Sans" charset="0"/>
                <a:cs typeface="IBM Plex Sans" charset="0"/>
              </a:rPr>
              <a:t>Opacity 75%</a:t>
            </a:r>
          </a:p>
        </p:txBody>
      </p:sp>
      <p:sp>
        <p:nvSpPr>
          <p:cNvPr id="42" name="Text Placeholder 1"/>
          <p:cNvSpPr txBox="1">
            <a:spLocks/>
          </p:cNvSpPr>
          <p:nvPr/>
        </p:nvSpPr>
        <p:spPr bwMode="auto">
          <a:xfrm>
            <a:off x="288925" y="1416050"/>
            <a:ext cx="434340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sz="2200" dirty="0" smtClean="0">
                <a:latin typeface="IBM Plex Sans" charset="0"/>
                <a:ea typeface="IBM Plex Sans" charset="0"/>
                <a:cs typeface="IBM Plex Sans" charset="0"/>
              </a:rPr>
              <a:t>The approved color palette is a subset of the IBM corporate palette consisting of Dark Blue, Light Blue, Gray and Yellow.  Also, colors can be used in multiple levels of opacity. </a:t>
            </a:r>
            <a:endParaRPr lang="en-US" altLang="x-none" sz="22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322263" y="328613"/>
            <a:ext cx="8507412" cy="571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x-none" dirty="0" smtClean="0">
                <a:latin typeface="IBM Plex Sans" charset="0"/>
                <a:ea typeface="IBM Plex Sans" charset="0"/>
                <a:cs typeface="IBM Plex Sans" charset="0"/>
              </a:rPr>
              <a:t>Color Palette</a:t>
            </a:r>
            <a:endParaRPr lang="en-US" altLang="x-none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"/>
          <p:cNvSpPr txBox="1">
            <a:spLocks/>
          </p:cNvSpPr>
          <p:nvPr/>
        </p:nvSpPr>
        <p:spPr bwMode="auto">
          <a:xfrm>
            <a:off x="288925" y="1416050"/>
            <a:ext cx="4984252" cy="41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charset="0"/>
              <a:buChar char="•"/>
            </a:pPr>
            <a:r>
              <a:rPr lang="en-US" altLang="x-none" sz="2200" dirty="0">
                <a:latin typeface="IBM Plex Sans" charset="0"/>
                <a:ea typeface="IBM Plex Sans" charset="0"/>
                <a:cs typeface="IBM Plex Sans" charset="0"/>
              </a:rPr>
              <a:t>Take a few minutes to familiarize yourself with the many slide layouts.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x-none" sz="2200" dirty="0">
                <a:latin typeface="IBM Plex Sans" charset="0"/>
                <a:ea typeface="IBM Plex Sans" charset="0"/>
                <a:cs typeface="IBM Plex Sans" charset="0"/>
              </a:rPr>
              <a:t>There are multiple template pages to get you started – from simple pages like this one, to more robust options where you can easily add images and/or charts.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x-none" sz="2200" dirty="0">
                <a:latin typeface="IBM Plex Sans" charset="0"/>
                <a:ea typeface="IBM Plex Sans" charset="0"/>
                <a:cs typeface="IBM Plex Sans" charset="0"/>
              </a:rPr>
              <a:t>You may find a slide has more text boxes than you need – don’t hesitate to delete elements on a slide that are unnecessary. </a:t>
            </a:r>
          </a:p>
        </p:txBody>
      </p:sp>
      <p:sp>
        <p:nvSpPr>
          <p:cNvPr id="43" name="Text Placeholder 2"/>
          <p:cNvSpPr txBox="1">
            <a:spLocks/>
          </p:cNvSpPr>
          <p:nvPr/>
        </p:nvSpPr>
        <p:spPr>
          <a:xfrm>
            <a:off x="322263" y="328613"/>
            <a:ext cx="8507412" cy="571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x-none" dirty="0" smtClean="0">
                <a:latin typeface="IBM Plex Sans" charset="0"/>
                <a:ea typeface="IBM Plex Sans" charset="0"/>
                <a:cs typeface="IBM Plex Sans" charset="0"/>
              </a:rPr>
              <a:t>Selecting the right Template</a:t>
            </a:r>
            <a:endParaRPr lang="en-US" altLang="x-none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77" y="900113"/>
            <a:ext cx="6469644" cy="46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90179" y="325438"/>
            <a:ext cx="8507412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smtClean="0">
                <a:latin typeface="IBM Plex Sans" charset="0"/>
                <a:ea typeface="IBM Plex Sans" charset="0"/>
                <a:cs typeface="IBM Plex Sans" charset="0"/>
              </a:rPr>
              <a:t>Templates</a:t>
            </a:r>
            <a:endParaRPr lang="en-US" altLang="x-none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0" y="1649162"/>
            <a:ext cx="3223738" cy="181227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987039"/>
            <a:ext cx="3219022" cy="18107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51" y="2318951"/>
            <a:ext cx="3223047" cy="181433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60" y="3108075"/>
            <a:ext cx="3219022" cy="18107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72" y="4401751"/>
            <a:ext cx="3219022" cy="18107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Master presentation </a:t>
            </a:r>
            <a:br>
              <a:rPr lang="en-US" altLang="x-none" dirty="0"/>
            </a:br>
            <a:r>
              <a:rPr lang="en-US" altLang="x-none" dirty="0"/>
              <a:t>template three line maximum</a:t>
            </a:r>
            <a:br>
              <a:rPr lang="en-US" altLang="x-none" dirty="0"/>
            </a:br>
            <a:r>
              <a:rPr lang="en-US" altLang="x-none" dirty="0"/>
              <a:t>—</a:t>
            </a:r>
            <a:br>
              <a:rPr lang="en-US" altLang="x-none" dirty="0"/>
            </a:br>
            <a:r>
              <a:rPr lang="en-US" altLang="x-none" dirty="0"/>
              <a:t>First Last Name</a:t>
            </a:r>
            <a:br>
              <a:rPr lang="en-US" altLang="x-none" dirty="0"/>
            </a:br>
            <a:r>
              <a:rPr lang="en-US" altLang="x-none" dirty="0"/>
              <a:t>Job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dirty="0"/>
              <a:t>Master presentation </a:t>
            </a:r>
            <a:br>
              <a:rPr lang="en-US" altLang="x-none" dirty="0"/>
            </a:br>
            <a:r>
              <a:rPr lang="en-US" altLang="x-none" dirty="0"/>
              <a:t>template three line maximum</a:t>
            </a:r>
            <a:br>
              <a:rPr lang="en-US" altLang="x-none" dirty="0"/>
            </a:br>
            <a:r>
              <a:rPr lang="en-US" altLang="x-none" dirty="0"/>
              <a:t>—</a:t>
            </a:r>
            <a:br>
              <a:rPr lang="en-US" altLang="x-none" dirty="0"/>
            </a:br>
            <a:r>
              <a:rPr lang="en-US" altLang="x-none" dirty="0"/>
              <a:t>First Last Name</a:t>
            </a:r>
            <a:br>
              <a:rPr lang="en-US" altLang="x-none" dirty="0"/>
            </a:br>
            <a:r>
              <a:rPr lang="en-US" altLang="x-none" dirty="0"/>
              <a:t>Job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x-none" smtClean="0"/>
              <a:t>Master presentation </a:t>
            </a:r>
            <a:br>
              <a:rPr lang="en-US" altLang="x-none" smtClean="0"/>
            </a:br>
            <a:r>
              <a:rPr lang="en-US" altLang="x-none" smtClean="0"/>
              <a:t>template three line maximum</a:t>
            </a:r>
            <a:br>
              <a:rPr lang="en-US" altLang="x-none" smtClean="0"/>
            </a:br>
            <a:r>
              <a:rPr lang="en-US" altLang="x-none" smtClean="0"/>
              <a:t>—</a:t>
            </a:r>
            <a:br>
              <a:rPr lang="en-US" altLang="x-none" smtClean="0"/>
            </a:br>
            <a:r>
              <a:rPr lang="en-US" altLang="x-none" smtClean="0"/>
              <a:t>First Last Name</a:t>
            </a:r>
            <a:br>
              <a:rPr lang="en-US" altLang="x-none" smtClean="0"/>
            </a:br>
            <a:r>
              <a:rPr lang="en-US" altLang="x-none" smtClean="0"/>
              <a:t>Job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1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82B68D21-6D37-A745-B275-4EFEACF07520}"/>
    </a:ext>
  </a:extLst>
</a:theme>
</file>

<file path=ppt/theme/theme2.xml><?xml version="1.0" encoding="utf-8"?>
<a:theme xmlns:a="http://schemas.openxmlformats.org/drawingml/2006/main" name="Blue Theme with Colors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582BC7D-5D01-1946-8010-68D8758F4709}"/>
    </a:ext>
  </a:extLst>
</a:theme>
</file>

<file path=ppt/theme/theme3.xml><?xml version="1.0" encoding="utf-8"?>
<a:theme xmlns:a="http://schemas.openxmlformats.org/drawingml/2006/main" name="Gray Theme Yello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12035F2-9505-4748-9307-BA1614761818}"/>
    </a:ext>
  </a:extLst>
</a:theme>
</file>

<file path=ppt/theme/theme4.xml><?xml version="1.0" encoding="utf-8"?>
<a:theme xmlns:a="http://schemas.openxmlformats.org/drawingml/2006/main" name="Gray Theme Light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lnSpc>
            <a:spcPct val="90000"/>
          </a:lnSpc>
          <a:spcBef>
            <a:spcPts val="1000"/>
          </a:spcBef>
          <a:buFont typeface="Arial" charset="0"/>
          <a:buNone/>
          <a:defRPr sz="16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ublicServicePptTemplatesRd6" id="{7843F088-BB18-B740-B6A0-3BA2128E20CA}" vid="{F790F21C-9DCB-AA4F-8433-9DA29EDF5CE8}"/>
    </a:ext>
  </a:extLst>
</a:theme>
</file>

<file path=ppt/theme/theme5.xml><?xml version="1.0" encoding="utf-8"?>
<a:theme xmlns:a="http://schemas.openxmlformats.org/drawingml/2006/main" name="Light Blu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C7389432-1959-D845-AA4C-3899FCC69881}"/>
    </a:ext>
  </a:extLst>
</a:theme>
</file>

<file path=ppt/theme/theme6.xml><?xml version="1.0" encoding="utf-8"?>
<a:theme xmlns:a="http://schemas.openxmlformats.org/drawingml/2006/main" name="Whit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95A6A659-0137-1F4E-B025-F331C6FF310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PublicServicePptTemplatesRd6</Template>
  <TotalTime>0</TotalTime>
  <Words>833</Words>
  <Application>Microsoft Macintosh PowerPoint</Application>
  <PresentationFormat>Widescreen</PresentationFormat>
  <Paragraphs>300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Calibri</vt:lpstr>
      <vt:lpstr>IBM Plex Sans</vt:lpstr>
      <vt:lpstr>IBM Plex Sans Medium</vt:lpstr>
      <vt:lpstr>MS PGothic</vt:lpstr>
      <vt:lpstr>ＭＳ Ｐゴシック</vt:lpstr>
      <vt:lpstr>SimSun</vt:lpstr>
      <vt:lpstr>Wingdings</vt:lpstr>
      <vt:lpstr>Arial</vt:lpstr>
      <vt:lpstr>Blue Theme 1</vt:lpstr>
      <vt:lpstr>Blue Theme with Colors</vt:lpstr>
      <vt:lpstr>Gray Theme Yello Accent</vt:lpstr>
      <vt:lpstr>Gray Theme Light Accent</vt:lpstr>
      <vt:lpstr>Light Blue Theme</vt:lpstr>
      <vt:lpstr>White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Brown</dc:creator>
  <cp:lastModifiedBy>Alexander Brown</cp:lastModifiedBy>
  <cp:revision>1</cp:revision>
  <dcterms:created xsi:type="dcterms:W3CDTF">2018-05-03T14:18:15Z</dcterms:created>
  <dcterms:modified xsi:type="dcterms:W3CDTF">2018-05-03T14:18:36Z</dcterms:modified>
</cp:coreProperties>
</file>