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8" r:id="rId3"/>
    <p:sldId id="259" r:id="rId4"/>
    <p:sldId id="261" r:id="rId5"/>
    <p:sldId id="264" r:id="rId6"/>
    <p:sldId id="265" r:id="rId7"/>
    <p:sldId id="263"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2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345463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54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ea702e1a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ea702e1a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9495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ea702e1a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ea702e1a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6831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ea702e1a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ea702e1a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877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ea702e1a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ea702e1a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917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ea702e1a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ea702e1a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5865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ea702e1a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ea702e1a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215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bbu1/Meme-generator"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TextBox 1">
            <a:extLst>
              <a:ext uri="{FF2B5EF4-FFF2-40B4-BE49-F238E27FC236}">
                <a16:creationId xmlns:a16="http://schemas.microsoft.com/office/drawing/2014/main" id="{8746CFDC-A635-4E33-85FA-E6DC3E75D323}"/>
              </a:ext>
            </a:extLst>
          </p:cNvPr>
          <p:cNvSpPr txBox="1"/>
          <p:nvPr/>
        </p:nvSpPr>
        <p:spPr>
          <a:xfrm>
            <a:off x="1078230" y="2762846"/>
            <a:ext cx="6987539" cy="584775"/>
          </a:xfrm>
          <a:prstGeom prst="rect">
            <a:avLst/>
          </a:prstGeom>
          <a:noFill/>
        </p:spPr>
        <p:txBody>
          <a:bodyPr wrap="square" rtlCol="0">
            <a:spAutoFit/>
          </a:bodyPr>
          <a:lstStyle/>
          <a:p>
            <a:pPr algn="ctr"/>
            <a:r>
              <a:rPr lang="en-IN" sz="3200" b="1" i="0" dirty="0" err="1">
                <a:solidFill>
                  <a:srgbClr val="19171A"/>
                </a:solidFill>
                <a:effectLst/>
                <a:latin typeface="Times New Roman" panose="02020603050405020304" pitchFamily="18" charset="0"/>
                <a:cs typeface="Times New Roman" panose="02020603050405020304" pitchFamily="18" charset="0"/>
              </a:rPr>
              <a:t>dunnhumby</a:t>
            </a:r>
            <a:r>
              <a:rPr lang="en-IN" sz="3200" b="1" i="0" dirty="0">
                <a:solidFill>
                  <a:srgbClr val="19171A"/>
                </a:solidFill>
                <a:effectLst/>
                <a:latin typeface="Times New Roman" panose="02020603050405020304" pitchFamily="18" charset="0"/>
                <a:cs typeface="Times New Roman" panose="02020603050405020304" pitchFamily="18" charset="0"/>
              </a:rPr>
              <a:t> Hiring Challenge (React)</a:t>
            </a:r>
          </a:p>
        </p:txBody>
      </p:sp>
      <p:sp>
        <p:nvSpPr>
          <p:cNvPr id="3" name="TextBox 2">
            <a:extLst>
              <a:ext uri="{FF2B5EF4-FFF2-40B4-BE49-F238E27FC236}">
                <a16:creationId xmlns:a16="http://schemas.microsoft.com/office/drawing/2014/main" id="{2734CA59-AADA-481B-97A2-095F59230BF1}"/>
              </a:ext>
            </a:extLst>
          </p:cNvPr>
          <p:cNvSpPr txBox="1"/>
          <p:nvPr/>
        </p:nvSpPr>
        <p:spPr>
          <a:xfrm>
            <a:off x="2567940" y="3716953"/>
            <a:ext cx="3923953" cy="30777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Participant Name: Imran Ali</a:t>
            </a:r>
          </a:p>
        </p:txBody>
      </p:sp>
      <p:pic>
        <p:nvPicPr>
          <p:cNvPr id="7" name="Picture 6" descr="Logo, company name&#10;&#10;Description automatically generated">
            <a:extLst>
              <a:ext uri="{FF2B5EF4-FFF2-40B4-BE49-F238E27FC236}">
                <a16:creationId xmlns:a16="http://schemas.microsoft.com/office/drawing/2014/main" id="{D6E1F0A4-87C4-4404-BF2F-494E3D99EF4F}"/>
              </a:ext>
            </a:extLst>
          </p:cNvPr>
          <p:cNvPicPr>
            <a:picLocks noChangeAspect="1"/>
          </p:cNvPicPr>
          <p:nvPr/>
        </p:nvPicPr>
        <p:blipFill>
          <a:blip r:embed="rId3"/>
          <a:stretch>
            <a:fillRect/>
          </a:stretch>
        </p:blipFill>
        <p:spPr>
          <a:xfrm>
            <a:off x="1601992" y="828632"/>
            <a:ext cx="5940016" cy="18726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200121"/>
            <a:ext cx="8520600" cy="4778279"/>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2400" b="1" dirty="0">
                <a:latin typeface="Times New Roman" panose="02020603050405020304" pitchFamily="18" charset="0"/>
                <a:ea typeface="Verdana"/>
                <a:cs typeface="Times New Roman" panose="02020603050405020304" pitchFamily="18" charset="0"/>
                <a:sym typeface="Verdana"/>
              </a:rPr>
              <a:t>Brief Summary of Project:</a:t>
            </a:r>
            <a:br>
              <a:rPr lang="en" sz="2400" b="1" dirty="0">
                <a:latin typeface="Times New Roman" panose="02020603050405020304" pitchFamily="18" charset="0"/>
                <a:ea typeface="Verdana"/>
                <a:cs typeface="Times New Roman" panose="02020603050405020304" pitchFamily="18" charset="0"/>
                <a:sym typeface="Verdana"/>
              </a:rPr>
            </a:br>
            <a:br>
              <a:rPr lang="en" sz="2400" b="1" dirty="0">
                <a:latin typeface="Times New Roman" panose="02020603050405020304" pitchFamily="18" charset="0"/>
                <a:ea typeface="Verdana"/>
                <a:cs typeface="Times New Roman" panose="02020603050405020304" pitchFamily="18" charset="0"/>
                <a:sym typeface="Verdana"/>
              </a:rPr>
            </a:br>
            <a:r>
              <a:rPr lang="en" sz="2400" dirty="0">
                <a:latin typeface="+mj-lt"/>
                <a:ea typeface="Verdana"/>
                <a:cs typeface="Times New Roman" panose="02020603050405020304" pitchFamily="18" charset="0"/>
                <a:sym typeface="Verdana"/>
              </a:rPr>
              <a:t>B</a:t>
            </a:r>
            <a:r>
              <a:rPr lang="en-US" sz="1600" b="0" i="0" dirty="0" err="1">
                <a:solidFill>
                  <a:srgbClr val="000000"/>
                </a:solidFill>
                <a:effectLst/>
                <a:latin typeface="+mj-lt"/>
              </a:rPr>
              <a:t>uild</a:t>
            </a:r>
            <a:r>
              <a:rPr lang="en-US" sz="1600" b="0" i="0" dirty="0">
                <a:solidFill>
                  <a:srgbClr val="000000"/>
                </a:solidFill>
                <a:effectLst/>
                <a:latin typeface="+mj-lt"/>
              </a:rPr>
              <a:t> </a:t>
            </a:r>
            <a:r>
              <a:rPr lang="en-US" sz="1600" b="0" i="0" dirty="0">
                <a:solidFill>
                  <a:srgbClr val="000000"/>
                </a:solidFill>
                <a:effectLst/>
                <a:latin typeface="Arial" panose="020B0604020202020204" pitchFamily="34" charset="0"/>
              </a:rPr>
              <a:t>a meme generator which allows users to customize it and place their own text on meme images fetched. The text can be inserted at the top or bottom of the image. The solution should provide the input fields for both and ask users their choice of placement. The images can be fetched automatically and having a database for them is advised.</a:t>
            </a:r>
            <a:endParaRPr dirty="0">
              <a:latin typeface="Times New Roman" panose="02020603050405020304" pitchFamily="18" charset="0"/>
              <a:cs typeface="Times New Roman" panose="02020603050405020304" pitchFamily="18" charset="0"/>
            </a:endParaRPr>
          </a:p>
        </p:txBody>
      </p:sp>
      <p:pic>
        <p:nvPicPr>
          <p:cNvPr id="4" name="Picture 3" descr="Logo, company name&#10;&#10;Description automatically generated">
            <a:extLst>
              <a:ext uri="{FF2B5EF4-FFF2-40B4-BE49-F238E27FC236}">
                <a16:creationId xmlns:a16="http://schemas.microsoft.com/office/drawing/2014/main" id="{FDDBFB51-34F9-473B-A3DC-6C8744C91DDE}"/>
              </a:ext>
            </a:extLst>
          </p:cNvPr>
          <p:cNvPicPr>
            <a:picLocks noChangeAspect="1"/>
          </p:cNvPicPr>
          <p:nvPr/>
        </p:nvPicPr>
        <p:blipFill>
          <a:blip r:embed="rId3"/>
          <a:stretch>
            <a:fillRect/>
          </a:stretch>
        </p:blipFill>
        <p:spPr>
          <a:xfrm>
            <a:off x="7313236" y="12970"/>
            <a:ext cx="1830764" cy="9470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00121"/>
            <a:ext cx="8520600" cy="4659745"/>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ct val="45833"/>
              <a:buFont typeface="Arial"/>
              <a:buNone/>
            </a:pPr>
            <a:r>
              <a:rPr lang="en" sz="2400" b="1" dirty="0">
                <a:latin typeface="Times New Roman" panose="02020603050405020304" pitchFamily="18" charset="0"/>
                <a:ea typeface="Verdana"/>
                <a:cs typeface="Times New Roman" panose="02020603050405020304" pitchFamily="18" charset="0"/>
                <a:sym typeface="Verdana"/>
              </a:rPr>
              <a:t>Technology/Tool Stack Used:</a:t>
            </a:r>
            <a:br>
              <a:rPr lang="en" sz="2400" b="1" dirty="0">
                <a:latin typeface="Times New Roman" panose="02020603050405020304" pitchFamily="18" charset="0"/>
                <a:ea typeface="Verdana"/>
                <a:cs typeface="Times New Roman" panose="02020603050405020304" pitchFamily="18" charset="0"/>
                <a:sym typeface="Verdana"/>
              </a:rPr>
            </a:br>
            <a:br>
              <a:rPr lang="en" sz="2400" b="1" dirty="0">
                <a:latin typeface="Times New Roman" panose="02020603050405020304" pitchFamily="18" charset="0"/>
                <a:ea typeface="Verdana"/>
                <a:cs typeface="Times New Roman" panose="02020603050405020304" pitchFamily="18" charset="0"/>
                <a:sym typeface="Verdana"/>
              </a:rPr>
            </a:br>
            <a:br>
              <a:rPr lang="en" sz="2400" b="1" dirty="0">
                <a:latin typeface="Times New Roman" panose="02020603050405020304" pitchFamily="18" charset="0"/>
                <a:ea typeface="Verdana"/>
                <a:cs typeface="Times New Roman" panose="02020603050405020304" pitchFamily="18" charset="0"/>
                <a:sym typeface="Verdana"/>
              </a:rPr>
            </a:br>
            <a:r>
              <a:rPr lang="en" sz="2400" dirty="0">
                <a:latin typeface="Times New Roman" panose="02020603050405020304" pitchFamily="18" charset="0"/>
                <a:ea typeface="Verdana"/>
                <a:cs typeface="Times New Roman" panose="02020603050405020304" pitchFamily="18" charset="0"/>
                <a:sym typeface="Verdana"/>
              </a:rPr>
              <a:t>Html, Css, JavaScript, Bootstrap 4, Angular 12, Angular CLI.</a:t>
            </a:r>
            <a:br>
              <a:rPr lang="en" sz="2400" dirty="0">
                <a:latin typeface="Times New Roman" panose="02020603050405020304" pitchFamily="18" charset="0"/>
                <a:ea typeface="Verdana"/>
                <a:cs typeface="Times New Roman" panose="02020603050405020304" pitchFamily="18" charset="0"/>
                <a:sym typeface="Verdana"/>
              </a:rPr>
            </a:br>
            <a:br>
              <a:rPr lang="en" sz="2400" dirty="0">
                <a:latin typeface="Times New Roman" panose="02020603050405020304" pitchFamily="18" charset="0"/>
                <a:ea typeface="Verdana"/>
                <a:cs typeface="Times New Roman" panose="02020603050405020304" pitchFamily="18" charset="0"/>
                <a:sym typeface="Verdana"/>
              </a:rPr>
            </a:br>
            <a:r>
              <a:rPr lang="en" sz="2400">
                <a:latin typeface="Times New Roman" panose="02020603050405020304" pitchFamily="18" charset="0"/>
                <a:ea typeface="Verdana"/>
                <a:cs typeface="Times New Roman" panose="02020603050405020304" pitchFamily="18" charset="0"/>
                <a:sym typeface="Verdana"/>
              </a:rPr>
              <a:t>IDE : Visual Studion Code.</a:t>
            </a:r>
            <a:endParaRPr dirty="0">
              <a:latin typeface="Times New Roman" panose="02020603050405020304" pitchFamily="18" charset="0"/>
              <a:cs typeface="Times New Roman" panose="02020603050405020304" pitchFamily="18" charset="0"/>
            </a:endParaRPr>
          </a:p>
        </p:txBody>
      </p:sp>
      <p:pic>
        <p:nvPicPr>
          <p:cNvPr id="4" name="Picture 3" descr="Logo, company name&#10;&#10;Description automatically generated">
            <a:extLst>
              <a:ext uri="{FF2B5EF4-FFF2-40B4-BE49-F238E27FC236}">
                <a16:creationId xmlns:a16="http://schemas.microsoft.com/office/drawing/2014/main" id="{5DC6A8F6-0980-4CB1-A3F4-98B7395955F0}"/>
              </a:ext>
            </a:extLst>
          </p:cNvPr>
          <p:cNvPicPr>
            <a:picLocks noChangeAspect="1"/>
          </p:cNvPicPr>
          <p:nvPr/>
        </p:nvPicPr>
        <p:blipFill>
          <a:blip r:embed="rId3"/>
          <a:stretch>
            <a:fillRect/>
          </a:stretch>
        </p:blipFill>
        <p:spPr>
          <a:xfrm>
            <a:off x="7313236" y="12970"/>
            <a:ext cx="1830764" cy="9470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00122"/>
            <a:ext cx="8520600" cy="4930408"/>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ct val="45833"/>
              <a:buFont typeface="Arial"/>
              <a:buNone/>
            </a:pPr>
            <a:r>
              <a:rPr lang="en" sz="2400" b="1" dirty="0">
                <a:solidFill>
                  <a:srgbClr val="1D1D1D"/>
                </a:solidFill>
                <a:latin typeface="Times New Roman" panose="02020603050405020304" pitchFamily="18" charset="0"/>
                <a:ea typeface="Verdana"/>
                <a:cs typeface="Times New Roman" panose="02020603050405020304" pitchFamily="18" charset="0"/>
                <a:sym typeface="Verdana"/>
              </a:rPr>
              <a:t>Github URL for source code:</a:t>
            </a:r>
            <a:br>
              <a:rPr lang="en" sz="2400" b="1" dirty="0">
                <a:solidFill>
                  <a:srgbClr val="1D1D1D"/>
                </a:solidFill>
                <a:latin typeface="Times New Roman" panose="02020603050405020304" pitchFamily="18" charset="0"/>
                <a:ea typeface="Verdana"/>
                <a:cs typeface="Times New Roman" panose="02020603050405020304" pitchFamily="18" charset="0"/>
                <a:sym typeface="Verdana"/>
              </a:rPr>
            </a:br>
            <a:br>
              <a:rPr lang="en" sz="2400" b="1" dirty="0">
                <a:solidFill>
                  <a:srgbClr val="1D1D1D"/>
                </a:solidFill>
                <a:latin typeface="Times New Roman" panose="02020603050405020304" pitchFamily="18" charset="0"/>
                <a:ea typeface="Verdana"/>
                <a:cs typeface="Times New Roman" panose="02020603050405020304" pitchFamily="18" charset="0"/>
                <a:sym typeface="Verdana"/>
              </a:rPr>
            </a:br>
            <a:br>
              <a:rPr lang="en" sz="2400" b="1" dirty="0">
                <a:solidFill>
                  <a:srgbClr val="1D1D1D"/>
                </a:solidFill>
                <a:latin typeface="Times New Roman" panose="02020603050405020304" pitchFamily="18" charset="0"/>
                <a:ea typeface="Verdana"/>
                <a:cs typeface="Times New Roman" panose="02020603050405020304" pitchFamily="18" charset="0"/>
                <a:sym typeface="Verdana"/>
              </a:rPr>
            </a:br>
            <a:r>
              <a:rPr lang="en" sz="2400" dirty="0">
                <a:solidFill>
                  <a:srgbClr val="1D1D1D"/>
                </a:solidFill>
                <a:latin typeface="Times New Roman" panose="02020603050405020304" pitchFamily="18" charset="0"/>
                <a:ea typeface="Verdana"/>
                <a:cs typeface="Times New Roman" panose="02020603050405020304" pitchFamily="18" charset="0"/>
                <a:sym typeface="Verdana"/>
              </a:rPr>
              <a:t>Files </a:t>
            </a:r>
            <a:r>
              <a:rPr lang="en" sz="2400">
                <a:solidFill>
                  <a:srgbClr val="1D1D1D"/>
                </a:solidFill>
                <a:latin typeface="Times New Roman" panose="02020603050405020304" pitchFamily="18" charset="0"/>
                <a:ea typeface="Verdana"/>
                <a:cs typeface="Times New Roman" panose="02020603050405020304" pitchFamily="18" charset="0"/>
                <a:sym typeface="Verdana"/>
              </a:rPr>
              <a:t>are uploaded :</a:t>
            </a:r>
            <a:br>
              <a:rPr lang="en" sz="2400" dirty="0">
                <a:solidFill>
                  <a:srgbClr val="1D1D1D"/>
                </a:solidFill>
                <a:latin typeface="Times New Roman" panose="02020603050405020304" pitchFamily="18" charset="0"/>
                <a:ea typeface="Verdana"/>
                <a:cs typeface="Times New Roman" panose="02020603050405020304" pitchFamily="18" charset="0"/>
                <a:sym typeface="Verdana"/>
              </a:rPr>
            </a:br>
            <a:r>
              <a:rPr lang="en" sz="1600" dirty="0">
                <a:solidFill>
                  <a:srgbClr val="1D1D1D"/>
                </a:solidFill>
                <a:latin typeface="+mn-lt"/>
                <a:ea typeface="Verdana"/>
                <a:cs typeface="Times New Roman" panose="02020603050405020304" pitchFamily="18" charset="0"/>
                <a:sym typeface="Verdana"/>
              </a:rPr>
              <a:t>Url for github is </a:t>
            </a:r>
            <a:r>
              <a:rPr lang="en-US" sz="1600" dirty="0">
                <a:solidFill>
                  <a:srgbClr val="1D1D1D"/>
                </a:solidFill>
                <a:latin typeface="+mn-lt"/>
                <a:ea typeface="Verdana"/>
                <a:cs typeface="Times New Roman" panose="02020603050405020304" pitchFamily="18" charset="0"/>
                <a:sym typeface="Verdana"/>
                <a:hlinkClick r:id="rId3"/>
              </a:rPr>
              <a:t>https://github.com/abbu1/Meme-generator</a:t>
            </a:r>
            <a:br>
              <a:rPr lang="en-US" sz="2400" dirty="0">
                <a:solidFill>
                  <a:srgbClr val="1D1D1D"/>
                </a:solidFill>
                <a:latin typeface="Times New Roman" panose="02020603050405020304" pitchFamily="18" charset="0"/>
                <a:ea typeface="Verdana"/>
                <a:cs typeface="Times New Roman" panose="02020603050405020304" pitchFamily="18" charset="0"/>
                <a:sym typeface="Verdana"/>
              </a:rPr>
            </a:br>
            <a:br>
              <a:rPr lang="en" sz="2400" dirty="0">
                <a:solidFill>
                  <a:srgbClr val="1D1D1D"/>
                </a:solidFill>
                <a:latin typeface="Times New Roman" panose="02020603050405020304" pitchFamily="18" charset="0"/>
                <a:ea typeface="Verdana"/>
                <a:cs typeface="Times New Roman" panose="02020603050405020304" pitchFamily="18" charset="0"/>
                <a:sym typeface="Verdana"/>
              </a:rPr>
            </a:br>
            <a:r>
              <a:rPr lang="en" sz="1600" dirty="0">
                <a:solidFill>
                  <a:srgbClr val="1D1D1D"/>
                </a:solidFill>
                <a:latin typeface="Times New Roman" panose="02020603050405020304" pitchFamily="18" charset="0"/>
                <a:ea typeface="Verdana"/>
                <a:cs typeface="Times New Roman" panose="02020603050405020304" pitchFamily="18" charset="0"/>
                <a:sym typeface="Verdana"/>
              </a:rPr>
              <a:t>The folder I uploaded is “src”. </a:t>
            </a:r>
            <a:r>
              <a:rPr lang="en-US" sz="1600" dirty="0">
                <a:solidFill>
                  <a:srgbClr val="1D1D1D"/>
                </a:solidFill>
                <a:latin typeface="Times New Roman" panose="02020603050405020304" pitchFamily="18" charset="0"/>
                <a:ea typeface="Verdana"/>
                <a:cs typeface="Times New Roman" panose="02020603050405020304" pitchFamily="18" charset="0"/>
                <a:sym typeface="Verdana"/>
              </a:rPr>
              <a:t>B</a:t>
            </a:r>
            <a:r>
              <a:rPr lang="en" sz="1600" dirty="0">
                <a:solidFill>
                  <a:srgbClr val="1D1D1D"/>
                </a:solidFill>
                <a:latin typeface="Times New Roman" panose="02020603050405020304" pitchFamily="18" charset="0"/>
                <a:ea typeface="Verdana"/>
                <a:cs typeface="Times New Roman" panose="02020603050405020304" pitchFamily="18" charset="0"/>
                <a:sym typeface="Verdana"/>
              </a:rPr>
              <a:t>ecause in angular app this is only the main folder in which we can put all our files and images only we can clone this in our project and pass soe commands to run this i.e ng serve.</a:t>
            </a:r>
            <a:endParaRPr sz="1600" dirty="0">
              <a:latin typeface="Times New Roman" panose="02020603050405020304" pitchFamily="18" charset="0"/>
              <a:cs typeface="Times New Roman" panose="02020603050405020304" pitchFamily="18" charset="0"/>
            </a:endParaRPr>
          </a:p>
        </p:txBody>
      </p:sp>
      <p:pic>
        <p:nvPicPr>
          <p:cNvPr id="4" name="Picture 3" descr="Logo, company name&#10;&#10;Description automatically generated">
            <a:extLst>
              <a:ext uri="{FF2B5EF4-FFF2-40B4-BE49-F238E27FC236}">
                <a16:creationId xmlns:a16="http://schemas.microsoft.com/office/drawing/2014/main" id="{2BB771D7-AE43-4382-8463-EAC5047C5A1F}"/>
              </a:ext>
            </a:extLst>
          </p:cNvPr>
          <p:cNvPicPr>
            <a:picLocks noChangeAspect="1"/>
          </p:cNvPicPr>
          <p:nvPr/>
        </p:nvPicPr>
        <p:blipFill>
          <a:blip r:embed="rId4"/>
          <a:stretch>
            <a:fillRect/>
          </a:stretch>
        </p:blipFill>
        <p:spPr>
          <a:xfrm>
            <a:off x="7313236" y="12970"/>
            <a:ext cx="1830764" cy="9470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200122"/>
            <a:ext cx="8520600" cy="494337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000" b="1" dirty="0">
                <a:latin typeface="Times New Roman" panose="02020603050405020304" pitchFamily="18" charset="0"/>
                <a:ea typeface="Verdana" panose="020B0604030504040204" pitchFamily="34" charset="0"/>
                <a:cs typeface="Times New Roman" panose="02020603050405020304" pitchFamily="18" charset="0"/>
              </a:rPr>
              <a:t>Screenshots/Video Demo of Application:</a:t>
            </a:r>
            <a:endParaRPr sz="2000" b="1"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4" name="Picture 3" descr="Logo, company name&#10;&#10;Description automatically generated">
            <a:extLst>
              <a:ext uri="{FF2B5EF4-FFF2-40B4-BE49-F238E27FC236}">
                <a16:creationId xmlns:a16="http://schemas.microsoft.com/office/drawing/2014/main" id="{DE5F8493-FB9B-421B-A333-1EC0A5482B9D}"/>
              </a:ext>
            </a:extLst>
          </p:cNvPr>
          <p:cNvPicPr>
            <a:picLocks noChangeAspect="1"/>
          </p:cNvPicPr>
          <p:nvPr/>
        </p:nvPicPr>
        <p:blipFill>
          <a:blip r:embed="rId3"/>
          <a:stretch>
            <a:fillRect/>
          </a:stretch>
        </p:blipFill>
        <p:spPr>
          <a:xfrm>
            <a:off x="7313236" y="12970"/>
            <a:ext cx="1830764" cy="947005"/>
          </a:xfrm>
          <a:prstGeom prst="rect">
            <a:avLst/>
          </a:prstGeom>
        </p:spPr>
      </p:pic>
      <p:pic>
        <p:nvPicPr>
          <p:cNvPr id="3" name="Picture 2" descr="Graphical user interface, application&#10;&#10;Description automatically generated">
            <a:extLst>
              <a:ext uri="{FF2B5EF4-FFF2-40B4-BE49-F238E27FC236}">
                <a16:creationId xmlns:a16="http://schemas.microsoft.com/office/drawing/2014/main" id="{15893B54-D6F5-4C34-BE98-88F9B9FF5704}"/>
              </a:ext>
            </a:extLst>
          </p:cNvPr>
          <p:cNvPicPr>
            <a:picLocks noChangeAspect="1"/>
          </p:cNvPicPr>
          <p:nvPr/>
        </p:nvPicPr>
        <p:blipFill>
          <a:blip r:embed="rId4"/>
          <a:stretch>
            <a:fillRect/>
          </a:stretch>
        </p:blipFill>
        <p:spPr>
          <a:xfrm>
            <a:off x="0" y="229745"/>
            <a:ext cx="9144000" cy="4684009"/>
          </a:xfrm>
          <a:prstGeom prst="rect">
            <a:avLst/>
          </a:prstGeom>
        </p:spPr>
      </p:pic>
      <p:pic>
        <p:nvPicPr>
          <p:cNvPr id="5" name="Picture 4">
            <a:extLst>
              <a:ext uri="{FF2B5EF4-FFF2-40B4-BE49-F238E27FC236}">
                <a16:creationId xmlns:a16="http://schemas.microsoft.com/office/drawing/2014/main" id="{9EDA3826-CC1B-42D8-B530-A862DD3D9EC3}"/>
              </a:ext>
            </a:extLst>
          </p:cNvPr>
          <p:cNvPicPr>
            <a:picLocks noChangeAspect="1"/>
          </p:cNvPicPr>
          <p:nvPr/>
        </p:nvPicPr>
        <p:blipFill>
          <a:blip r:embed="rId5"/>
          <a:stretch>
            <a:fillRect/>
          </a:stretch>
        </p:blipFill>
        <p:spPr>
          <a:xfrm>
            <a:off x="0" y="0"/>
            <a:ext cx="9144000" cy="5143500"/>
          </a:xfrm>
          <a:prstGeom prst="rect">
            <a:avLst/>
          </a:prstGeom>
        </p:spPr>
      </p:pic>
    </p:spTree>
    <p:extLst>
      <p:ext uri="{BB962C8B-B14F-4D97-AF65-F5344CB8AC3E}">
        <p14:creationId xmlns:p14="http://schemas.microsoft.com/office/powerpoint/2010/main" val="2896411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200122"/>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000" b="1" dirty="0">
                <a:latin typeface="Times New Roman" panose="02020603050405020304" pitchFamily="18" charset="0"/>
                <a:ea typeface="Verdana" panose="020B0604030504040204" pitchFamily="34" charset="0"/>
                <a:cs typeface="Times New Roman" panose="02020603050405020304" pitchFamily="18" charset="0"/>
              </a:rPr>
              <a:t>Any Additional Information:</a:t>
            </a:r>
            <a:endParaRPr sz="2000" b="1"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4" name="Picture 3" descr="Logo, company name&#10;&#10;Description automatically generated">
            <a:extLst>
              <a:ext uri="{FF2B5EF4-FFF2-40B4-BE49-F238E27FC236}">
                <a16:creationId xmlns:a16="http://schemas.microsoft.com/office/drawing/2014/main" id="{938CD744-EFEF-4E59-8D36-F12AA32C07F7}"/>
              </a:ext>
            </a:extLst>
          </p:cNvPr>
          <p:cNvPicPr>
            <a:picLocks noChangeAspect="1"/>
          </p:cNvPicPr>
          <p:nvPr/>
        </p:nvPicPr>
        <p:blipFill>
          <a:blip r:embed="rId3"/>
          <a:stretch>
            <a:fillRect/>
          </a:stretch>
        </p:blipFill>
        <p:spPr>
          <a:xfrm>
            <a:off x="7313236" y="12970"/>
            <a:ext cx="1830764" cy="947005"/>
          </a:xfrm>
          <a:prstGeom prst="rect">
            <a:avLst/>
          </a:prstGeom>
        </p:spPr>
      </p:pic>
    </p:spTree>
    <p:extLst>
      <p:ext uri="{BB962C8B-B14F-4D97-AF65-F5344CB8AC3E}">
        <p14:creationId xmlns:p14="http://schemas.microsoft.com/office/powerpoint/2010/main" val="92841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2186906"/>
            <a:ext cx="8520600" cy="7696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120" dirty="0">
                <a:latin typeface="Times New Roman" panose="02020603050405020304" pitchFamily="18" charset="0"/>
                <a:cs typeface="Times New Roman" panose="02020603050405020304" pitchFamily="18" charset="0"/>
              </a:rPr>
              <a:t>   Thank You</a:t>
            </a:r>
            <a:endParaRPr sz="4120" dirty="0">
              <a:latin typeface="Times New Roman" panose="02020603050405020304" pitchFamily="18" charset="0"/>
              <a:cs typeface="Times New Roman" panose="02020603050405020304" pitchFamily="18" charset="0"/>
            </a:endParaRPr>
          </a:p>
        </p:txBody>
      </p:sp>
      <p:pic>
        <p:nvPicPr>
          <p:cNvPr id="4" name="Picture 3" descr="Logo, company name&#10;&#10;Description automatically generated">
            <a:extLst>
              <a:ext uri="{FF2B5EF4-FFF2-40B4-BE49-F238E27FC236}">
                <a16:creationId xmlns:a16="http://schemas.microsoft.com/office/drawing/2014/main" id="{15ECCABD-8771-49A1-BA67-55B4FF285B41}"/>
              </a:ext>
            </a:extLst>
          </p:cNvPr>
          <p:cNvPicPr>
            <a:picLocks noChangeAspect="1"/>
          </p:cNvPicPr>
          <p:nvPr/>
        </p:nvPicPr>
        <p:blipFill>
          <a:blip r:embed="rId3"/>
          <a:stretch>
            <a:fillRect/>
          </a:stretch>
        </p:blipFill>
        <p:spPr>
          <a:xfrm>
            <a:off x="7313236" y="12970"/>
            <a:ext cx="1830764" cy="94700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3250</TotalTime>
  <Words>210</Words>
  <Application>Microsoft Office PowerPoint</Application>
  <PresentationFormat>On-screen Show (16:9)</PresentationFormat>
  <Paragraphs>8</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Times New Roman</vt:lpstr>
      <vt:lpstr>Simple Light</vt:lpstr>
      <vt:lpstr>PowerPoint Presentation</vt:lpstr>
      <vt:lpstr>Brief Summary of Project:  Build a meme generator which allows users to customize it and place their own text on meme images fetched. The text can be inserted at the top or bottom of the image. The solution should provide the input fields for both and ask users their choice of placement. The images can be fetched automatically and having a database for them is advised.</vt:lpstr>
      <vt:lpstr>Technology/Tool Stack Used:   Html, Css, JavaScript, Bootstrap 4, Angular 12, Angular CLI.  IDE : Visual Studion Code.</vt:lpstr>
      <vt:lpstr>Github URL for source code:   Files are uploaded : Url for github is https://github.com/abbu1/Meme-generator  The folder I uploaded is “src”. Because in angular app this is only the main folder in which we can put all our files and images only we can clone this in our project and pass soe commands to run this i.e ng serve.</vt:lpstr>
      <vt:lpstr>Screenshots/Video Demo of Application:</vt:lpstr>
      <vt:lpstr>Any Additional Information: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dc:creator>
  <cp:lastModifiedBy>Ali, Imran</cp:lastModifiedBy>
  <cp:revision>25</cp:revision>
  <dcterms:modified xsi:type="dcterms:W3CDTF">2022-03-17T05:58:36Z</dcterms:modified>
</cp:coreProperties>
</file>