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7" r:id="rId7"/>
    <p:sldId id="270" r:id="rId8"/>
    <p:sldId id="271" r:id="rId9"/>
    <p:sldId id="265" r:id="rId10"/>
    <p:sldId id="269" r:id="rId11"/>
    <p:sldId id="272" r:id="rId12"/>
    <p:sldId id="274" r:id="rId13"/>
    <p:sldId id="275" r:id="rId14"/>
    <p:sldId id="276" r:id="rId15"/>
    <p:sldId id="277" r:id="rId16"/>
    <p:sldId id="279" r:id="rId17"/>
    <p:sldId id="280" r:id="rId18"/>
    <p:sldId id="282" r:id="rId19"/>
    <p:sldId id="281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28719-11FE-4048-9D8D-50B86D4AB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43A5B9-EE6B-4BD9-925B-D7948DA4F5C6}">
      <dgm:prSet/>
      <dgm:spPr/>
      <dgm:t>
        <a:bodyPr/>
        <a:lstStyle/>
        <a:p>
          <a:r>
            <a:rPr lang="en-US"/>
            <a:t>Cloud 9 IDE</a:t>
          </a:r>
        </a:p>
      </dgm:t>
    </dgm:pt>
    <dgm:pt modelId="{A3654C45-32EC-4DAE-80E0-B73BFD01DBC4}" type="parTrans" cxnId="{96627DBA-C100-4212-A286-4F00CEDFC322}">
      <dgm:prSet/>
      <dgm:spPr/>
      <dgm:t>
        <a:bodyPr/>
        <a:lstStyle/>
        <a:p>
          <a:endParaRPr lang="en-US"/>
        </a:p>
      </dgm:t>
    </dgm:pt>
    <dgm:pt modelId="{80648989-6A44-4CE8-AE9F-E3F555F69BFF}" type="sibTrans" cxnId="{96627DBA-C100-4212-A286-4F00CEDFC322}">
      <dgm:prSet/>
      <dgm:spPr/>
      <dgm:t>
        <a:bodyPr/>
        <a:lstStyle/>
        <a:p>
          <a:endParaRPr lang="en-US"/>
        </a:p>
      </dgm:t>
    </dgm:pt>
    <dgm:pt modelId="{1BCF996B-506B-4449-9EFE-5654ADCE4F36}">
      <dgm:prSet/>
      <dgm:spPr/>
      <dgm:t>
        <a:bodyPr/>
        <a:lstStyle/>
        <a:p>
          <a:r>
            <a:rPr lang="en-US"/>
            <a:t>S3 Bucket</a:t>
          </a:r>
        </a:p>
      </dgm:t>
    </dgm:pt>
    <dgm:pt modelId="{59740C45-2FF5-4684-9DDD-B93D52FE00CC}" type="parTrans" cxnId="{AEA7C723-7F24-4CD2-A4B0-BF594CA289FC}">
      <dgm:prSet/>
      <dgm:spPr/>
      <dgm:t>
        <a:bodyPr/>
        <a:lstStyle/>
        <a:p>
          <a:endParaRPr lang="en-US"/>
        </a:p>
      </dgm:t>
    </dgm:pt>
    <dgm:pt modelId="{B43E217C-54A4-4D97-8BDC-2F9A6AA935B3}" type="sibTrans" cxnId="{AEA7C723-7F24-4CD2-A4B0-BF594CA289FC}">
      <dgm:prSet/>
      <dgm:spPr/>
      <dgm:t>
        <a:bodyPr/>
        <a:lstStyle/>
        <a:p>
          <a:endParaRPr lang="en-US"/>
        </a:p>
      </dgm:t>
    </dgm:pt>
    <dgm:pt modelId="{B5F8B6D1-BB3D-42D5-BE96-9802FAE776BF}">
      <dgm:prSet/>
      <dgm:spPr/>
      <dgm:t>
        <a:bodyPr/>
        <a:lstStyle/>
        <a:p>
          <a:r>
            <a:rPr lang="en-US" dirty="0"/>
            <a:t>Micro service</a:t>
          </a:r>
        </a:p>
      </dgm:t>
    </dgm:pt>
    <dgm:pt modelId="{1959A2E6-574C-4565-BFB0-5A060F30CC17}" type="parTrans" cxnId="{E5D7C11E-A292-4E0C-A714-EB44AFE40626}">
      <dgm:prSet/>
      <dgm:spPr/>
      <dgm:t>
        <a:bodyPr/>
        <a:lstStyle/>
        <a:p>
          <a:endParaRPr lang="en-US"/>
        </a:p>
      </dgm:t>
    </dgm:pt>
    <dgm:pt modelId="{88D836D7-5132-44D1-9EF0-1A30D484E6AA}" type="sibTrans" cxnId="{E5D7C11E-A292-4E0C-A714-EB44AFE40626}">
      <dgm:prSet/>
      <dgm:spPr/>
      <dgm:t>
        <a:bodyPr/>
        <a:lstStyle/>
        <a:p>
          <a:endParaRPr lang="en-US"/>
        </a:p>
      </dgm:t>
    </dgm:pt>
    <dgm:pt modelId="{A69F8575-D7C9-4295-A54F-22D5BF0D98E8}">
      <dgm:prSet/>
      <dgm:spPr/>
      <dgm:t>
        <a:bodyPr/>
        <a:lstStyle/>
        <a:p>
          <a:r>
            <a:rPr lang="en-US"/>
            <a:t>AWS Fargate</a:t>
          </a:r>
        </a:p>
      </dgm:t>
    </dgm:pt>
    <dgm:pt modelId="{8B7257E6-0E16-42F7-AAE4-D197A131523F}" type="parTrans" cxnId="{D9A281C2-32AB-4899-A790-4F16FD9A715A}">
      <dgm:prSet/>
      <dgm:spPr/>
      <dgm:t>
        <a:bodyPr/>
        <a:lstStyle/>
        <a:p>
          <a:endParaRPr lang="en-US"/>
        </a:p>
      </dgm:t>
    </dgm:pt>
    <dgm:pt modelId="{A6D2E207-D419-406C-B389-85FC4DF91D12}" type="sibTrans" cxnId="{D9A281C2-32AB-4899-A790-4F16FD9A715A}">
      <dgm:prSet/>
      <dgm:spPr/>
      <dgm:t>
        <a:bodyPr/>
        <a:lstStyle/>
        <a:p>
          <a:endParaRPr lang="en-US"/>
        </a:p>
      </dgm:t>
    </dgm:pt>
    <dgm:pt modelId="{57389356-143F-4365-A72D-A3661109C951}">
      <dgm:prSet/>
      <dgm:spPr/>
      <dgm:t>
        <a:bodyPr/>
        <a:lstStyle/>
        <a:p>
          <a:r>
            <a:rPr lang="en-US" dirty="0"/>
            <a:t>Cloud Formation stack</a:t>
          </a:r>
        </a:p>
      </dgm:t>
    </dgm:pt>
    <dgm:pt modelId="{58E1F53F-1526-464E-AB4B-210D66A82016}" type="parTrans" cxnId="{DA01063A-2CBC-407E-A72B-1A8E137FFAE2}">
      <dgm:prSet/>
      <dgm:spPr/>
      <dgm:t>
        <a:bodyPr/>
        <a:lstStyle/>
        <a:p>
          <a:endParaRPr lang="en-US"/>
        </a:p>
      </dgm:t>
    </dgm:pt>
    <dgm:pt modelId="{C0022C33-36D7-460F-A4F5-FD3CD9545DB9}" type="sibTrans" cxnId="{DA01063A-2CBC-407E-A72B-1A8E137FFAE2}">
      <dgm:prSet/>
      <dgm:spPr/>
      <dgm:t>
        <a:bodyPr/>
        <a:lstStyle/>
        <a:p>
          <a:endParaRPr lang="en-US"/>
        </a:p>
      </dgm:t>
    </dgm:pt>
    <dgm:pt modelId="{A10965F4-9226-47EA-8323-4014D50C0656}">
      <dgm:prSet/>
      <dgm:spPr/>
      <dgm:t>
        <a:bodyPr/>
        <a:lstStyle/>
        <a:p>
          <a:r>
            <a:rPr lang="en-US" dirty="0" err="1"/>
            <a:t>Fargate</a:t>
          </a:r>
          <a:r>
            <a:rPr lang="en-US" dirty="0"/>
            <a:t> Cluster</a:t>
          </a:r>
        </a:p>
      </dgm:t>
    </dgm:pt>
    <dgm:pt modelId="{81184B09-FC1B-4C2A-BE47-4CEF799025DC}" type="parTrans" cxnId="{582263B2-DACD-47B8-BED1-20B7DE4F4AD7}">
      <dgm:prSet/>
      <dgm:spPr/>
      <dgm:t>
        <a:bodyPr/>
        <a:lstStyle/>
        <a:p>
          <a:endParaRPr lang="en-US"/>
        </a:p>
      </dgm:t>
    </dgm:pt>
    <dgm:pt modelId="{C78DE08C-7D15-49B5-993D-1DC96884942D}" type="sibTrans" cxnId="{582263B2-DACD-47B8-BED1-20B7DE4F4AD7}">
      <dgm:prSet/>
      <dgm:spPr/>
      <dgm:t>
        <a:bodyPr/>
        <a:lstStyle/>
        <a:p>
          <a:endParaRPr lang="en-US"/>
        </a:p>
      </dgm:t>
    </dgm:pt>
    <dgm:pt modelId="{2B1F1463-12BE-4018-B410-9C6A44FBDDF6}">
      <dgm:prSet/>
      <dgm:spPr/>
      <dgm:t>
        <a:bodyPr/>
        <a:lstStyle/>
        <a:p>
          <a:r>
            <a:rPr lang="en-US"/>
            <a:t>Cloud watch logs</a:t>
          </a:r>
        </a:p>
      </dgm:t>
    </dgm:pt>
    <dgm:pt modelId="{5A475F42-A5E4-4EDC-B914-F8945329DF91}" type="parTrans" cxnId="{82F2DEFE-561C-4FA5-8548-C7FFF0C7A6E2}">
      <dgm:prSet/>
      <dgm:spPr/>
      <dgm:t>
        <a:bodyPr/>
        <a:lstStyle/>
        <a:p>
          <a:endParaRPr lang="en-US"/>
        </a:p>
      </dgm:t>
    </dgm:pt>
    <dgm:pt modelId="{668F225F-FDC9-43BB-8212-7348AF808974}" type="sibTrans" cxnId="{82F2DEFE-561C-4FA5-8548-C7FFF0C7A6E2}">
      <dgm:prSet/>
      <dgm:spPr/>
      <dgm:t>
        <a:bodyPr/>
        <a:lstStyle/>
        <a:p>
          <a:endParaRPr lang="en-US"/>
        </a:p>
      </dgm:t>
    </dgm:pt>
    <dgm:pt modelId="{CFFD664F-4644-4DAF-AD52-004692DD66C8}">
      <dgm:prSet/>
      <dgm:spPr/>
      <dgm:t>
        <a:bodyPr/>
        <a:lstStyle/>
        <a:p>
          <a:r>
            <a:rPr lang="en-US"/>
            <a:t>ECS</a:t>
          </a:r>
        </a:p>
      </dgm:t>
    </dgm:pt>
    <dgm:pt modelId="{94E2935A-A9B6-469A-9E01-DFC1DDC3B1F1}" type="parTrans" cxnId="{E048BFA8-9F7A-4531-9774-51EBEBF4264E}">
      <dgm:prSet/>
      <dgm:spPr/>
      <dgm:t>
        <a:bodyPr/>
        <a:lstStyle/>
        <a:p>
          <a:endParaRPr lang="en-US"/>
        </a:p>
      </dgm:t>
    </dgm:pt>
    <dgm:pt modelId="{BBD30443-676C-4978-9EE6-9AB12B3D8AF1}" type="sibTrans" cxnId="{E048BFA8-9F7A-4531-9774-51EBEBF4264E}">
      <dgm:prSet/>
      <dgm:spPr/>
      <dgm:t>
        <a:bodyPr/>
        <a:lstStyle/>
        <a:p>
          <a:endParaRPr lang="en-US"/>
        </a:p>
      </dgm:t>
    </dgm:pt>
    <dgm:pt modelId="{911C6C4B-4AC5-46EB-B7BA-8431FBD287B8}">
      <dgm:prSet/>
      <dgm:spPr/>
      <dgm:t>
        <a:bodyPr/>
        <a:lstStyle/>
        <a:p>
          <a:r>
            <a:rPr lang="en-US"/>
            <a:t>Load balancer</a:t>
          </a:r>
          <a:endParaRPr lang="en-US" dirty="0"/>
        </a:p>
      </dgm:t>
    </dgm:pt>
    <dgm:pt modelId="{91C7F5C2-2F78-47BC-8851-EFA110BB03F6}" type="parTrans" cxnId="{47CD03A9-C989-45F5-AD29-C696957CA258}">
      <dgm:prSet/>
      <dgm:spPr/>
      <dgm:t>
        <a:bodyPr/>
        <a:lstStyle/>
        <a:p>
          <a:endParaRPr lang="en-US"/>
        </a:p>
      </dgm:t>
    </dgm:pt>
    <dgm:pt modelId="{28FF6909-6802-4605-BA71-124C74B5ECD9}" type="sibTrans" cxnId="{47CD03A9-C989-45F5-AD29-C696957CA258}">
      <dgm:prSet/>
      <dgm:spPr/>
      <dgm:t>
        <a:bodyPr/>
        <a:lstStyle/>
        <a:p>
          <a:endParaRPr lang="en-US"/>
        </a:p>
      </dgm:t>
    </dgm:pt>
    <dgm:pt modelId="{2E8F7FED-8FE3-41E2-BDC6-4F247AB40E58}">
      <dgm:prSet/>
      <dgm:spPr/>
      <dgm:t>
        <a:bodyPr/>
        <a:lstStyle/>
        <a:p>
          <a:r>
            <a:rPr lang="en-US" dirty="0"/>
            <a:t>Docker</a:t>
          </a:r>
        </a:p>
      </dgm:t>
    </dgm:pt>
    <dgm:pt modelId="{C89D95F2-8422-4ED5-B9B2-20160544E08E}" type="parTrans" cxnId="{C7163255-21F9-4D31-A6D1-EB0E5BD16390}">
      <dgm:prSet/>
      <dgm:spPr/>
      <dgm:t>
        <a:bodyPr/>
        <a:lstStyle/>
        <a:p>
          <a:endParaRPr lang="en-US"/>
        </a:p>
      </dgm:t>
    </dgm:pt>
    <dgm:pt modelId="{FFFC6A3D-62C2-4F93-B5C1-74B16E04C04E}" type="sibTrans" cxnId="{C7163255-21F9-4D31-A6D1-EB0E5BD16390}">
      <dgm:prSet/>
      <dgm:spPr/>
      <dgm:t>
        <a:bodyPr/>
        <a:lstStyle/>
        <a:p>
          <a:endParaRPr lang="en-US"/>
        </a:p>
      </dgm:t>
    </dgm:pt>
    <dgm:pt modelId="{0BB4AD59-736C-4101-8C22-BF77198BB77F}" type="pres">
      <dgm:prSet presAssocID="{68A28719-11FE-4048-9D8D-50B86D4ABACC}" presName="Name0" presStyleCnt="0">
        <dgm:presLayoutVars>
          <dgm:dir/>
          <dgm:resizeHandles val="exact"/>
        </dgm:presLayoutVars>
      </dgm:prSet>
      <dgm:spPr/>
    </dgm:pt>
    <dgm:pt modelId="{EF8F3D43-B694-4D27-914D-0F4EC36D7BC0}" type="pres">
      <dgm:prSet presAssocID="{68A28719-11FE-4048-9D8D-50B86D4ABACC}" presName="cycle" presStyleCnt="0"/>
      <dgm:spPr/>
    </dgm:pt>
    <dgm:pt modelId="{5D7DA5BB-7434-4041-8CE9-F73645B796AA}" type="pres">
      <dgm:prSet presAssocID="{D543A5B9-EE6B-4BD9-925B-D7948DA4F5C6}" presName="nodeFirstNode" presStyleLbl="node1" presStyleIdx="0" presStyleCnt="10">
        <dgm:presLayoutVars>
          <dgm:bulletEnabled val="1"/>
        </dgm:presLayoutVars>
      </dgm:prSet>
      <dgm:spPr/>
    </dgm:pt>
    <dgm:pt modelId="{D2EC0BC9-FE5C-4B70-9E73-EC24D900C3AD}" type="pres">
      <dgm:prSet presAssocID="{80648989-6A44-4CE8-AE9F-E3F555F69BFF}" presName="sibTransFirstNode" presStyleLbl="bgShp" presStyleIdx="0" presStyleCnt="1"/>
      <dgm:spPr/>
    </dgm:pt>
    <dgm:pt modelId="{E38660BB-0C7D-496D-96E0-AA380440728E}" type="pres">
      <dgm:prSet presAssocID="{1BCF996B-506B-4449-9EFE-5654ADCE4F36}" presName="nodeFollowingNodes" presStyleLbl="node1" presStyleIdx="1" presStyleCnt="10">
        <dgm:presLayoutVars>
          <dgm:bulletEnabled val="1"/>
        </dgm:presLayoutVars>
      </dgm:prSet>
      <dgm:spPr/>
    </dgm:pt>
    <dgm:pt modelId="{21C3E3E7-7268-441F-BC3D-11AED0B625EB}" type="pres">
      <dgm:prSet presAssocID="{B5F8B6D1-BB3D-42D5-BE96-9802FAE776BF}" presName="nodeFollowingNodes" presStyleLbl="node1" presStyleIdx="2" presStyleCnt="10">
        <dgm:presLayoutVars>
          <dgm:bulletEnabled val="1"/>
        </dgm:presLayoutVars>
      </dgm:prSet>
      <dgm:spPr/>
    </dgm:pt>
    <dgm:pt modelId="{9C97BD5E-039E-49DF-A066-F04C99BD0D09}" type="pres">
      <dgm:prSet presAssocID="{A69F8575-D7C9-4295-A54F-22D5BF0D98E8}" presName="nodeFollowingNodes" presStyleLbl="node1" presStyleIdx="3" presStyleCnt="10">
        <dgm:presLayoutVars>
          <dgm:bulletEnabled val="1"/>
        </dgm:presLayoutVars>
      </dgm:prSet>
      <dgm:spPr/>
    </dgm:pt>
    <dgm:pt modelId="{FE82490B-6A97-477D-9296-3F5396A70409}" type="pres">
      <dgm:prSet presAssocID="{57389356-143F-4365-A72D-A3661109C951}" presName="nodeFollowingNodes" presStyleLbl="node1" presStyleIdx="4" presStyleCnt="10">
        <dgm:presLayoutVars>
          <dgm:bulletEnabled val="1"/>
        </dgm:presLayoutVars>
      </dgm:prSet>
      <dgm:spPr/>
    </dgm:pt>
    <dgm:pt modelId="{A042F5D8-20C0-4EE2-BFF7-98CAC5397772}" type="pres">
      <dgm:prSet presAssocID="{2E8F7FED-8FE3-41E2-BDC6-4F247AB40E58}" presName="nodeFollowingNodes" presStyleLbl="node1" presStyleIdx="5" presStyleCnt="10">
        <dgm:presLayoutVars>
          <dgm:bulletEnabled val="1"/>
        </dgm:presLayoutVars>
      </dgm:prSet>
      <dgm:spPr/>
    </dgm:pt>
    <dgm:pt modelId="{FB78D72E-4A64-41C3-BA5A-9F27179B8F05}" type="pres">
      <dgm:prSet presAssocID="{A10965F4-9226-47EA-8323-4014D50C0656}" presName="nodeFollowingNodes" presStyleLbl="node1" presStyleIdx="6" presStyleCnt="10">
        <dgm:presLayoutVars>
          <dgm:bulletEnabled val="1"/>
        </dgm:presLayoutVars>
      </dgm:prSet>
      <dgm:spPr/>
    </dgm:pt>
    <dgm:pt modelId="{49456192-EDBE-49E3-92D1-A78607E2D091}" type="pres">
      <dgm:prSet presAssocID="{2B1F1463-12BE-4018-B410-9C6A44FBDDF6}" presName="nodeFollowingNodes" presStyleLbl="node1" presStyleIdx="7" presStyleCnt="10">
        <dgm:presLayoutVars>
          <dgm:bulletEnabled val="1"/>
        </dgm:presLayoutVars>
      </dgm:prSet>
      <dgm:spPr/>
    </dgm:pt>
    <dgm:pt modelId="{1E1679D1-6BC9-4777-98E9-EFFEB5E45735}" type="pres">
      <dgm:prSet presAssocID="{CFFD664F-4644-4DAF-AD52-004692DD66C8}" presName="nodeFollowingNodes" presStyleLbl="node1" presStyleIdx="8" presStyleCnt="10">
        <dgm:presLayoutVars>
          <dgm:bulletEnabled val="1"/>
        </dgm:presLayoutVars>
      </dgm:prSet>
      <dgm:spPr/>
    </dgm:pt>
    <dgm:pt modelId="{3C64C4E3-88F3-4EED-BF06-8DC492B493E2}" type="pres">
      <dgm:prSet presAssocID="{911C6C4B-4AC5-46EB-B7BA-8431FBD287B8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48F1C00E-B5B8-4FEA-8C09-10503C32DBE1}" type="presOf" srcId="{2B1F1463-12BE-4018-B410-9C6A44FBDDF6}" destId="{49456192-EDBE-49E3-92D1-A78607E2D091}" srcOrd="0" destOrd="0" presId="urn:microsoft.com/office/officeart/2005/8/layout/cycle3"/>
    <dgm:cxn modelId="{E5D7C11E-A292-4E0C-A714-EB44AFE40626}" srcId="{68A28719-11FE-4048-9D8D-50B86D4ABACC}" destId="{B5F8B6D1-BB3D-42D5-BE96-9802FAE776BF}" srcOrd="2" destOrd="0" parTransId="{1959A2E6-574C-4565-BFB0-5A060F30CC17}" sibTransId="{88D836D7-5132-44D1-9EF0-1A30D484E6AA}"/>
    <dgm:cxn modelId="{AEA7C723-7F24-4CD2-A4B0-BF594CA289FC}" srcId="{68A28719-11FE-4048-9D8D-50B86D4ABACC}" destId="{1BCF996B-506B-4449-9EFE-5654ADCE4F36}" srcOrd="1" destOrd="0" parTransId="{59740C45-2FF5-4684-9DDD-B93D52FE00CC}" sibTransId="{B43E217C-54A4-4D97-8BDC-2F9A6AA935B3}"/>
    <dgm:cxn modelId="{DA01063A-2CBC-407E-A72B-1A8E137FFAE2}" srcId="{68A28719-11FE-4048-9D8D-50B86D4ABACC}" destId="{57389356-143F-4365-A72D-A3661109C951}" srcOrd="4" destOrd="0" parTransId="{58E1F53F-1526-464E-AB4B-210D66A82016}" sibTransId="{C0022C33-36D7-460F-A4F5-FD3CD9545DB9}"/>
    <dgm:cxn modelId="{63F08A6F-07D6-4EE4-8FFF-7787D8752990}" type="presOf" srcId="{68A28719-11FE-4048-9D8D-50B86D4ABACC}" destId="{0BB4AD59-736C-4101-8C22-BF77198BB77F}" srcOrd="0" destOrd="0" presId="urn:microsoft.com/office/officeart/2005/8/layout/cycle3"/>
    <dgm:cxn modelId="{C7163255-21F9-4D31-A6D1-EB0E5BD16390}" srcId="{68A28719-11FE-4048-9D8D-50B86D4ABACC}" destId="{2E8F7FED-8FE3-41E2-BDC6-4F247AB40E58}" srcOrd="5" destOrd="0" parTransId="{C89D95F2-8422-4ED5-B9B2-20160544E08E}" sibTransId="{FFFC6A3D-62C2-4F93-B5C1-74B16E04C04E}"/>
    <dgm:cxn modelId="{386ECA8C-C842-4660-9349-5948DDDCE527}" type="presOf" srcId="{2E8F7FED-8FE3-41E2-BDC6-4F247AB40E58}" destId="{A042F5D8-20C0-4EE2-BFF7-98CAC5397772}" srcOrd="0" destOrd="0" presId="urn:microsoft.com/office/officeart/2005/8/layout/cycle3"/>
    <dgm:cxn modelId="{BD13F790-98CB-43A1-85CA-2191A2921810}" type="presOf" srcId="{1BCF996B-506B-4449-9EFE-5654ADCE4F36}" destId="{E38660BB-0C7D-496D-96E0-AA380440728E}" srcOrd="0" destOrd="0" presId="urn:microsoft.com/office/officeart/2005/8/layout/cycle3"/>
    <dgm:cxn modelId="{3FF18E9A-D453-43B0-864F-176E11223745}" type="presOf" srcId="{A69F8575-D7C9-4295-A54F-22D5BF0D98E8}" destId="{9C97BD5E-039E-49DF-A066-F04C99BD0D09}" srcOrd="0" destOrd="0" presId="urn:microsoft.com/office/officeart/2005/8/layout/cycle3"/>
    <dgm:cxn modelId="{45C2E69D-EA96-4D19-87B0-A3A88D0640EE}" type="presOf" srcId="{80648989-6A44-4CE8-AE9F-E3F555F69BFF}" destId="{D2EC0BC9-FE5C-4B70-9E73-EC24D900C3AD}" srcOrd="0" destOrd="0" presId="urn:microsoft.com/office/officeart/2005/8/layout/cycle3"/>
    <dgm:cxn modelId="{4860E6A4-9549-476F-B2E4-8A959C2F02D8}" type="presOf" srcId="{D543A5B9-EE6B-4BD9-925B-D7948DA4F5C6}" destId="{5D7DA5BB-7434-4041-8CE9-F73645B796AA}" srcOrd="0" destOrd="0" presId="urn:microsoft.com/office/officeart/2005/8/layout/cycle3"/>
    <dgm:cxn modelId="{E048BFA8-9F7A-4531-9774-51EBEBF4264E}" srcId="{68A28719-11FE-4048-9D8D-50B86D4ABACC}" destId="{CFFD664F-4644-4DAF-AD52-004692DD66C8}" srcOrd="8" destOrd="0" parTransId="{94E2935A-A9B6-469A-9E01-DFC1DDC3B1F1}" sibTransId="{BBD30443-676C-4978-9EE6-9AB12B3D8AF1}"/>
    <dgm:cxn modelId="{47CD03A9-C989-45F5-AD29-C696957CA258}" srcId="{68A28719-11FE-4048-9D8D-50B86D4ABACC}" destId="{911C6C4B-4AC5-46EB-B7BA-8431FBD287B8}" srcOrd="9" destOrd="0" parTransId="{91C7F5C2-2F78-47BC-8851-EFA110BB03F6}" sibTransId="{28FF6909-6802-4605-BA71-124C74B5ECD9}"/>
    <dgm:cxn modelId="{582263B2-DACD-47B8-BED1-20B7DE4F4AD7}" srcId="{68A28719-11FE-4048-9D8D-50B86D4ABACC}" destId="{A10965F4-9226-47EA-8323-4014D50C0656}" srcOrd="6" destOrd="0" parTransId="{81184B09-FC1B-4C2A-BE47-4CEF799025DC}" sibTransId="{C78DE08C-7D15-49B5-993D-1DC96884942D}"/>
    <dgm:cxn modelId="{6A6B91B9-82F3-4073-8353-9BC0E130BDF4}" type="presOf" srcId="{57389356-143F-4365-A72D-A3661109C951}" destId="{FE82490B-6A97-477D-9296-3F5396A70409}" srcOrd="0" destOrd="0" presId="urn:microsoft.com/office/officeart/2005/8/layout/cycle3"/>
    <dgm:cxn modelId="{96627DBA-C100-4212-A286-4F00CEDFC322}" srcId="{68A28719-11FE-4048-9D8D-50B86D4ABACC}" destId="{D543A5B9-EE6B-4BD9-925B-D7948DA4F5C6}" srcOrd="0" destOrd="0" parTransId="{A3654C45-32EC-4DAE-80E0-B73BFD01DBC4}" sibTransId="{80648989-6A44-4CE8-AE9F-E3F555F69BFF}"/>
    <dgm:cxn modelId="{D9A281C2-32AB-4899-A790-4F16FD9A715A}" srcId="{68A28719-11FE-4048-9D8D-50B86D4ABACC}" destId="{A69F8575-D7C9-4295-A54F-22D5BF0D98E8}" srcOrd="3" destOrd="0" parTransId="{8B7257E6-0E16-42F7-AAE4-D197A131523F}" sibTransId="{A6D2E207-D419-406C-B389-85FC4DF91D12}"/>
    <dgm:cxn modelId="{3BC258C5-7B88-4B16-B1FB-6B0365990A18}" type="presOf" srcId="{A10965F4-9226-47EA-8323-4014D50C0656}" destId="{FB78D72E-4A64-41C3-BA5A-9F27179B8F05}" srcOrd="0" destOrd="0" presId="urn:microsoft.com/office/officeart/2005/8/layout/cycle3"/>
    <dgm:cxn modelId="{79CA5EE6-34C2-4524-907F-CA651AAC2A64}" type="presOf" srcId="{CFFD664F-4644-4DAF-AD52-004692DD66C8}" destId="{1E1679D1-6BC9-4777-98E9-EFFEB5E45735}" srcOrd="0" destOrd="0" presId="urn:microsoft.com/office/officeart/2005/8/layout/cycle3"/>
    <dgm:cxn modelId="{36DBFBEC-C69C-4F0E-874E-84D2EE2AD207}" type="presOf" srcId="{B5F8B6D1-BB3D-42D5-BE96-9802FAE776BF}" destId="{21C3E3E7-7268-441F-BC3D-11AED0B625EB}" srcOrd="0" destOrd="0" presId="urn:microsoft.com/office/officeart/2005/8/layout/cycle3"/>
    <dgm:cxn modelId="{A1E90EF4-D371-41CA-9E1E-43A2E001D087}" type="presOf" srcId="{911C6C4B-4AC5-46EB-B7BA-8431FBD287B8}" destId="{3C64C4E3-88F3-4EED-BF06-8DC492B493E2}" srcOrd="0" destOrd="0" presId="urn:microsoft.com/office/officeart/2005/8/layout/cycle3"/>
    <dgm:cxn modelId="{82F2DEFE-561C-4FA5-8548-C7FFF0C7A6E2}" srcId="{68A28719-11FE-4048-9D8D-50B86D4ABACC}" destId="{2B1F1463-12BE-4018-B410-9C6A44FBDDF6}" srcOrd="7" destOrd="0" parTransId="{5A475F42-A5E4-4EDC-B914-F8945329DF91}" sibTransId="{668F225F-FDC9-43BB-8212-7348AF808974}"/>
    <dgm:cxn modelId="{847F251C-1FC5-4A0C-B321-13482371C417}" type="presParOf" srcId="{0BB4AD59-736C-4101-8C22-BF77198BB77F}" destId="{EF8F3D43-B694-4D27-914D-0F4EC36D7BC0}" srcOrd="0" destOrd="0" presId="urn:microsoft.com/office/officeart/2005/8/layout/cycle3"/>
    <dgm:cxn modelId="{2EF894D9-AC05-4223-B387-6FA15B4AD54C}" type="presParOf" srcId="{EF8F3D43-B694-4D27-914D-0F4EC36D7BC0}" destId="{5D7DA5BB-7434-4041-8CE9-F73645B796AA}" srcOrd="0" destOrd="0" presId="urn:microsoft.com/office/officeart/2005/8/layout/cycle3"/>
    <dgm:cxn modelId="{36B109CF-1171-42F1-B594-D355C0C30634}" type="presParOf" srcId="{EF8F3D43-B694-4D27-914D-0F4EC36D7BC0}" destId="{D2EC0BC9-FE5C-4B70-9E73-EC24D900C3AD}" srcOrd="1" destOrd="0" presId="urn:microsoft.com/office/officeart/2005/8/layout/cycle3"/>
    <dgm:cxn modelId="{B0F300A6-146D-42D0-8AB8-E7E15126DFC6}" type="presParOf" srcId="{EF8F3D43-B694-4D27-914D-0F4EC36D7BC0}" destId="{E38660BB-0C7D-496D-96E0-AA380440728E}" srcOrd="2" destOrd="0" presId="urn:microsoft.com/office/officeart/2005/8/layout/cycle3"/>
    <dgm:cxn modelId="{787E36BC-AA88-4D12-A2DD-32165361B332}" type="presParOf" srcId="{EF8F3D43-B694-4D27-914D-0F4EC36D7BC0}" destId="{21C3E3E7-7268-441F-BC3D-11AED0B625EB}" srcOrd="3" destOrd="0" presId="urn:microsoft.com/office/officeart/2005/8/layout/cycle3"/>
    <dgm:cxn modelId="{79D20A68-E778-4256-BFBA-5CC8D145D855}" type="presParOf" srcId="{EF8F3D43-B694-4D27-914D-0F4EC36D7BC0}" destId="{9C97BD5E-039E-49DF-A066-F04C99BD0D09}" srcOrd="4" destOrd="0" presId="urn:microsoft.com/office/officeart/2005/8/layout/cycle3"/>
    <dgm:cxn modelId="{EB624248-BAFD-461C-84CF-7F3B55FDC014}" type="presParOf" srcId="{EF8F3D43-B694-4D27-914D-0F4EC36D7BC0}" destId="{FE82490B-6A97-477D-9296-3F5396A70409}" srcOrd="5" destOrd="0" presId="urn:microsoft.com/office/officeart/2005/8/layout/cycle3"/>
    <dgm:cxn modelId="{148B3C89-FB18-42F6-B593-C7812CB15E46}" type="presParOf" srcId="{EF8F3D43-B694-4D27-914D-0F4EC36D7BC0}" destId="{A042F5D8-20C0-4EE2-BFF7-98CAC5397772}" srcOrd="6" destOrd="0" presId="urn:microsoft.com/office/officeart/2005/8/layout/cycle3"/>
    <dgm:cxn modelId="{A42F525D-5608-4D9E-8F6F-07EEEBB58C11}" type="presParOf" srcId="{EF8F3D43-B694-4D27-914D-0F4EC36D7BC0}" destId="{FB78D72E-4A64-41C3-BA5A-9F27179B8F05}" srcOrd="7" destOrd="0" presId="urn:microsoft.com/office/officeart/2005/8/layout/cycle3"/>
    <dgm:cxn modelId="{37F5AD49-E6FA-4ACD-9108-EDA65CE9EE84}" type="presParOf" srcId="{EF8F3D43-B694-4D27-914D-0F4EC36D7BC0}" destId="{49456192-EDBE-49E3-92D1-A78607E2D091}" srcOrd="8" destOrd="0" presId="urn:microsoft.com/office/officeart/2005/8/layout/cycle3"/>
    <dgm:cxn modelId="{83092CC6-B7AF-457D-92AB-EB2C916D0AB2}" type="presParOf" srcId="{EF8F3D43-B694-4D27-914D-0F4EC36D7BC0}" destId="{1E1679D1-6BC9-4777-98E9-EFFEB5E45735}" srcOrd="9" destOrd="0" presId="urn:microsoft.com/office/officeart/2005/8/layout/cycle3"/>
    <dgm:cxn modelId="{E9B828B3-3213-4FAE-8B6A-EAF4D4A8374E}" type="presParOf" srcId="{EF8F3D43-B694-4D27-914D-0F4EC36D7BC0}" destId="{3C64C4E3-88F3-4EED-BF06-8DC492B493E2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8BC58-D385-40DA-9B53-ED185C330AB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461770-7FE5-4957-9F69-D728CDA9AF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AWS Fargate: It is a deployment option in ECS that allows container deployment without the need to manage the cluster or server.</a:t>
          </a:r>
          <a:endParaRPr lang="en-US" dirty="0"/>
        </a:p>
      </dgm:t>
    </dgm:pt>
    <dgm:pt modelId="{952A1DD9-C7D1-4B9A-A143-FD6B222B0DFB}" type="parTrans" cxnId="{53E0DA5A-E7A1-42D9-BFE0-B55B8C4ED22D}">
      <dgm:prSet/>
      <dgm:spPr/>
      <dgm:t>
        <a:bodyPr/>
        <a:lstStyle/>
        <a:p>
          <a:endParaRPr lang="en-US"/>
        </a:p>
      </dgm:t>
    </dgm:pt>
    <dgm:pt modelId="{28839FFD-526D-4963-B079-0B9EF6C09823}" type="sibTrans" cxnId="{53E0DA5A-E7A1-42D9-BFE0-B55B8C4ED22D}">
      <dgm:prSet/>
      <dgm:spPr/>
      <dgm:t>
        <a:bodyPr/>
        <a:lstStyle/>
        <a:p>
          <a:endParaRPr lang="en-US"/>
        </a:p>
      </dgm:t>
    </dgm:pt>
    <dgm:pt modelId="{58F63831-39BC-4B56-B24D-55F7B07D97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Another deployment option is AWS Lambda-good for real-time data</a:t>
          </a:r>
        </a:p>
      </dgm:t>
    </dgm:pt>
    <dgm:pt modelId="{AF8EE9EA-0BAC-410F-82DC-AB54FC3B9B64}" type="parTrans" cxnId="{5A289D6A-7523-4C38-A8BB-8EE32CB929C1}">
      <dgm:prSet/>
      <dgm:spPr/>
      <dgm:t>
        <a:bodyPr/>
        <a:lstStyle/>
        <a:p>
          <a:endParaRPr lang="en-US"/>
        </a:p>
      </dgm:t>
    </dgm:pt>
    <dgm:pt modelId="{2449FE4C-0D0B-41D9-A243-CF534967D754}" type="sibTrans" cxnId="{5A289D6A-7523-4C38-A8BB-8EE32CB929C1}">
      <dgm:prSet/>
      <dgm:spPr/>
      <dgm:t>
        <a:bodyPr/>
        <a:lstStyle/>
        <a:p>
          <a:endParaRPr lang="en-US"/>
        </a:p>
      </dgm:t>
    </dgm:pt>
    <dgm:pt modelId="{076D640D-FBE7-458E-9D8D-9333E219BB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Why we chose Fargate :</a:t>
          </a:r>
          <a:r>
            <a:rPr lang="en-US"/>
            <a:t> </a:t>
          </a:r>
        </a:p>
      </dgm:t>
    </dgm:pt>
    <dgm:pt modelId="{FAD7DF4A-474A-48E3-81F2-F04986BDE705}" type="parTrans" cxnId="{22AC8C89-A15F-437B-B119-AE8E852163FB}">
      <dgm:prSet/>
      <dgm:spPr/>
      <dgm:t>
        <a:bodyPr/>
        <a:lstStyle/>
        <a:p>
          <a:endParaRPr lang="en-US"/>
        </a:p>
      </dgm:t>
    </dgm:pt>
    <dgm:pt modelId="{186F3CC0-395F-4E98-8DEB-B1F120DE1FB4}" type="sibTrans" cxnId="{22AC8C89-A15F-437B-B119-AE8E852163FB}">
      <dgm:prSet/>
      <dgm:spPr/>
      <dgm:t>
        <a:bodyPr/>
        <a:lstStyle/>
        <a:p>
          <a:endParaRPr lang="en-US"/>
        </a:p>
      </dgm:t>
    </dgm:pt>
    <dgm:pt modelId="{685746C2-4C53-41EB-B024-FCCF3A1E45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choice for long-running processes such as microservices backends for web and mobile and PaaS platforms.</a:t>
          </a:r>
          <a:endParaRPr lang="en-US" dirty="0"/>
        </a:p>
      </dgm:t>
    </dgm:pt>
    <dgm:pt modelId="{0AAFBC0B-68EE-490C-8BAE-0F7E94FC0027}" type="parTrans" cxnId="{CA84A792-ED36-4894-A7F3-359763F9045D}">
      <dgm:prSet/>
      <dgm:spPr/>
      <dgm:t>
        <a:bodyPr/>
        <a:lstStyle/>
        <a:p>
          <a:endParaRPr lang="en-US"/>
        </a:p>
      </dgm:t>
    </dgm:pt>
    <dgm:pt modelId="{20CBC9D7-DB13-48AD-94C3-F5D23137C784}" type="sibTrans" cxnId="{CA84A792-ED36-4894-A7F3-359763F9045D}">
      <dgm:prSet/>
      <dgm:spPr/>
      <dgm:t>
        <a:bodyPr/>
        <a:lstStyle/>
        <a:p>
          <a:endParaRPr lang="en-US"/>
        </a:p>
      </dgm:t>
    </dgm:pt>
    <dgm:pt modelId="{F5F6641E-B459-4E0A-B1E0-A19865144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Fully integrates with AWS services</a:t>
          </a:r>
          <a:endParaRPr lang="en-US" dirty="0"/>
        </a:p>
      </dgm:t>
    </dgm:pt>
    <dgm:pt modelId="{290B143F-FD94-496E-A480-D6D40A07C6E9}" type="parTrans" cxnId="{675B6FE6-5032-45B4-8DE1-F7773B1DB268}">
      <dgm:prSet/>
      <dgm:spPr/>
      <dgm:t>
        <a:bodyPr/>
        <a:lstStyle/>
        <a:p>
          <a:endParaRPr lang="en-US"/>
        </a:p>
      </dgm:t>
    </dgm:pt>
    <dgm:pt modelId="{F2A1DB34-D98E-4134-9DC7-38696E1C2942}" type="sibTrans" cxnId="{675B6FE6-5032-45B4-8DE1-F7773B1DB268}">
      <dgm:prSet/>
      <dgm:spPr/>
      <dgm:t>
        <a:bodyPr/>
        <a:lstStyle/>
        <a:p>
          <a:endParaRPr lang="en-US"/>
        </a:p>
      </dgm:t>
    </dgm:pt>
    <dgm:pt modelId="{249F98E3-C2AB-4179-A7A9-47A513215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 control of network and security services</a:t>
          </a:r>
          <a:endParaRPr lang="en-US" dirty="0"/>
        </a:p>
      </dgm:t>
    </dgm:pt>
    <dgm:pt modelId="{9B9DE041-449F-4F98-A2BC-EF9B2905E757}" type="parTrans" cxnId="{E561225E-A0C7-4136-84BA-ABD2A5AD1648}">
      <dgm:prSet/>
      <dgm:spPr/>
      <dgm:t>
        <a:bodyPr/>
        <a:lstStyle/>
        <a:p>
          <a:endParaRPr lang="en-US"/>
        </a:p>
      </dgm:t>
    </dgm:pt>
    <dgm:pt modelId="{1EED1325-CE69-4532-9080-FD2E6E41E4A6}" type="sibTrans" cxnId="{E561225E-A0C7-4136-84BA-ABD2A5AD1648}">
      <dgm:prSet/>
      <dgm:spPr/>
      <dgm:t>
        <a:bodyPr/>
        <a:lstStyle/>
        <a:p>
          <a:endParaRPr lang="en-US"/>
        </a:p>
      </dgm:t>
    </dgm:pt>
    <dgm:pt modelId="{E1CE723A-4A18-486E-915F-DFA38462CA17}" type="pres">
      <dgm:prSet presAssocID="{8F88BC58-D385-40DA-9B53-ED185C330ABE}" presName="root" presStyleCnt="0">
        <dgm:presLayoutVars>
          <dgm:dir/>
          <dgm:resizeHandles val="exact"/>
        </dgm:presLayoutVars>
      </dgm:prSet>
      <dgm:spPr/>
    </dgm:pt>
    <dgm:pt modelId="{46A7E6CF-4FA8-4765-93E2-6E1CE67D533A}" type="pres">
      <dgm:prSet presAssocID="{CE461770-7FE5-4957-9F69-D728CDA9AF04}" presName="compNode" presStyleCnt="0"/>
      <dgm:spPr/>
    </dgm:pt>
    <dgm:pt modelId="{CC8164F4-A88D-4C0E-B23B-8FBF96BA9A39}" type="pres">
      <dgm:prSet presAssocID="{CE461770-7FE5-4957-9F69-D728CDA9AF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904724F7-F023-4300-8FEC-AD548F5064EB}" type="pres">
      <dgm:prSet presAssocID="{CE461770-7FE5-4957-9F69-D728CDA9AF04}" presName="iconSpace" presStyleCnt="0"/>
      <dgm:spPr/>
    </dgm:pt>
    <dgm:pt modelId="{CADE6BCC-E3CE-4372-9E15-FBF15837992F}" type="pres">
      <dgm:prSet presAssocID="{CE461770-7FE5-4957-9F69-D728CDA9AF04}" presName="parTx" presStyleLbl="revTx" presStyleIdx="0" presStyleCnt="6">
        <dgm:presLayoutVars>
          <dgm:chMax val="0"/>
          <dgm:chPref val="0"/>
        </dgm:presLayoutVars>
      </dgm:prSet>
      <dgm:spPr/>
    </dgm:pt>
    <dgm:pt modelId="{B373F7F8-D081-42FF-8F1A-F02E66BF97FB}" type="pres">
      <dgm:prSet presAssocID="{CE461770-7FE5-4957-9F69-D728CDA9AF04}" presName="txSpace" presStyleCnt="0"/>
      <dgm:spPr/>
    </dgm:pt>
    <dgm:pt modelId="{726E3A00-91A4-4816-B317-C93EABF33E28}" type="pres">
      <dgm:prSet presAssocID="{CE461770-7FE5-4957-9F69-D728CDA9AF04}" presName="desTx" presStyleLbl="revTx" presStyleIdx="1" presStyleCnt="6">
        <dgm:presLayoutVars/>
      </dgm:prSet>
      <dgm:spPr/>
    </dgm:pt>
    <dgm:pt modelId="{DD505233-D1F4-4384-AE5C-9A9E7743A53C}" type="pres">
      <dgm:prSet presAssocID="{28839FFD-526D-4963-B079-0B9EF6C09823}" presName="sibTrans" presStyleCnt="0"/>
      <dgm:spPr/>
    </dgm:pt>
    <dgm:pt modelId="{38920B13-7506-41F4-9A14-271768E0B171}" type="pres">
      <dgm:prSet presAssocID="{58F63831-39BC-4B56-B24D-55F7B07D97B7}" presName="compNode" presStyleCnt="0"/>
      <dgm:spPr/>
    </dgm:pt>
    <dgm:pt modelId="{23CA8B27-337B-4C5C-848A-3350EF966E92}" type="pres">
      <dgm:prSet presAssocID="{58F63831-39BC-4B56-B24D-55F7B07D97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EE8C90FA-D752-4AD9-A98B-4E8E7548844C}" type="pres">
      <dgm:prSet presAssocID="{58F63831-39BC-4B56-B24D-55F7B07D97B7}" presName="iconSpace" presStyleCnt="0"/>
      <dgm:spPr/>
    </dgm:pt>
    <dgm:pt modelId="{88395EAE-C2DD-4C8F-AB2C-78B2EEAF2DC4}" type="pres">
      <dgm:prSet presAssocID="{58F63831-39BC-4B56-B24D-55F7B07D97B7}" presName="parTx" presStyleLbl="revTx" presStyleIdx="2" presStyleCnt="6">
        <dgm:presLayoutVars>
          <dgm:chMax val="0"/>
          <dgm:chPref val="0"/>
        </dgm:presLayoutVars>
      </dgm:prSet>
      <dgm:spPr/>
    </dgm:pt>
    <dgm:pt modelId="{18C0DF8E-1F0F-4E2E-A295-4585182BCE65}" type="pres">
      <dgm:prSet presAssocID="{58F63831-39BC-4B56-B24D-55F7B07D97B7}" presName="txSpace" presStyleCnt="0"/>
      <dgm:spPr/>
    </dgm:pt>
    <dgm:pt modelId="{C7EB0D59-CC72-4E20-9F7B-0699A9A71A3D}" type="pres">
      <dgm:prSet presAssocID="{58F63831-39BC-4B56-B24D-55F7B07D97B7}" presName="desTx" presStyleLbl="revTx" presStyleIdx="3" presStyleCnt="6">
        <dgm:presLayoutVars/>
      </dgm:prSet>
      <dgm:spPr/>
    </dgm:pt>
    <dgm:pt modelId="{7841107B-610D-405E-8007-C7FA33DC289E}" type="pres">
      <dgm:prSet presAssocID="{2449FE4C-0D0B-41D9-A243-CF534967D754}" presName="sibTrans" presStyleCnt="0"/>
      <dgm:spPr/>
    </dgm:pt>
    <dgm:pt modelId="{608EA973-FD25-4DBC-A05E-0B7EF4A871B0}" type="pres">
      <dgm:prSet presAssocID="{076D640D-FBE7-458E-9D8D-9333E219BBAC}" presName="compNode" presStyleCnt="0"/>
      <dgm:spPr/>
    </dgm:pt>
    <dgm:pt modelId="{AB398F8F-5BDD-441B-A80B-841582C53C99}" type="pres">
      <dgm:prSet presAssocID="{076D640D-FBE7-458E-9D8D-9333E219BB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3B56A5E3-553E-4E88-A5D3-5091AF20CFC7}" type="pres">
      <dgm:prSet presAssocID="{076D640D-FBE7-458E-9D8D-9333E219BBAC}" presName="iconSpace" presStyleCnt="0"/>
      <dgm:spPr/>
    </dgm:pt>
    <dgm:pt modelId="{10DBF35B-83D1-4142-B232-440BD8465AD3}" type="pres">
      <dgm:prSet presAssocID="{076D640D-FBE7-458E-9D8D-9333E219BBAC}" presName="parTx" presStyleLbl="revTx" presStyleIdx="4" presStyleCnt="6">
        <dgm:presLayoutVars>
          <dgm:chMax val="0"/>
          <dgm:chPref val="0"/>
        </dgm:presLayoutVars>
      </dgm:prSet>
      <dgm:spPr/>
    </dgm:pt>
    <dgm:pt modelId="{A59A8246-48DE-455A-9757-46769738258D}" type="pres">
      <dgm:prSet presAssocID="{076D640D-FBE7-458E-9D8D-9333E219BBAC}" presName="txSpace" presStyleCnt="0"/>
      <dgm:spPr/>
    </dgm:pt>
    <dgm:pt modelId="{64FF098A-E53E-4D01-82AE-16B5E08203B1}" type="pres">
      <dgm:prSet presAssocID="{076D640D-FBE7-458E-9D8D-9333E219BBAC}" presName="desTx" presStyleLbl="revTx" presStyleIdx="5" presStyleCnt="6">
        <dgm:presLayoutVars/>
      </dgm:prSet>
      <dgm:spPr/>
    </dgm:pt>
  </dgm:ptLst>
  <dgm:cxnLst>
    <dgm:cxn modelId="{53340A25-53C4-4040-A8F2-135DE023F26A}" type="presOf" srcId="{F5F6641E-B459-4E0A-B1E0-A1986514445A}" destId="{64FF098A-E53E-4D01-82AE-16B5E08203B1}" srcOrd="0" destOrd="1" presId="urn:microsoft.com/office/officeart/2018/2/layout/IconLabelDescriptionList"/>
    <dgm:cxn modelId="{E561225E-A0C7-4136-84BA-ABD2A5AD1648}" srcId="{076D640D-FBE7-458E-9D8D-9333E219BBAC}" destId="{249F98E3-C2AB-4179-A7A9-47A513215948}" srcOrd="2" destOrd="0" parTransId="{9B9DE041-449F-4F98-A2BC-EF9B2905E757}" sibTransId="{1EED1325-CE69-4532-9080-FD2E6E41E4A6}"/>
    <dgm:cxn modelId="{5A289D6A-7523-4C38-A8BB-8EE32CB929C1}" srcId="{8F88BC58-D385-40DA-9B53-ED185C330ABE}" destId="{58F63831-39BC-4B56-B24D-55F7B07D97B7}" srcOrd="1" destOrd="0" parTransId="{AF8EE9EA-0BAC-410F-82DC-AB54FC3B9B64}" sibTransId="{2449FE4C-0D0B-41D9-A243-CF534967D754}"/>
    <dgm:cxn modelId="{317D8B72-9A74-464B-8CFD-3596A7C1A353}" type="presOf" srcId="{685746C2-4C53-41EB-B024-FCCF3A1E4568}" destId="{64FF098A-E53E-4D01-82AE-16B5E08203B1}" srcOrd="0" destOrd="0" presId="urn:microsoft.com/office/officeart/2018/2/layout/IconLabelDescriptionList"/>
    <dgm:cxn modelId="{CA879753-0765-4A48-9713-CCDEF8FD4D81}" type="presOf" srcId="{8F88BC58-D385-40DA-9B53-ED185C330ABE}" destId="{E1CE723A-4A18-486E-915F-DFA38462CA17}" srcOrd="0" destOrd="0" presId="urn:microsoft.com/office/officeart/2018/2/layout/IconLabelDescriptionList"/>
    <dgm:cxn modelId="{53E0DA5A-E7A1-42D9-BFE0-B55B8C4ED22D}" srcId="{8F88BC58-D385-40DA-9B53-ED185C330ABE}" destId="{CE461770-7FE5-4957-9F69-D728CDA9AF04}" srcOrd="0" destOrd="0" parTransId="{952A1DD9-C7D1-4B9A-A143-FD6B222B0DFB}" sibTransId="{28839FFD-526D-4963-B079-0B9EF6C09823}"/>
    <dgm:cxn modelId="{9248617D-3E67-4F8F-9B3D-89AB000F1190}" type="presOf" srcId="{076D640D-FBE7-458E-9D8D-9333E219BBAC}" destId="{10DBF35B-83D1-4142-B232-440BD8465AD3}" srcOrd="0" destOrd="0" presId="urn:microsoft.com/office/officeart/2018/2/layout/IconLabelDescriptionList"/>
    <dgm:cxn modelId="{22AC8C89-A15F-437B-B119-AE8E852163FB}" srcId="{8F88BC58-D385-40DA-9B53-ED185C330ABE}" destId="{076D640D-FBE7-458E-9D8D-9333E219BBAC}" srcOrd="2" destOrd="0" parTransId="{FAD7DF4A-474A-48E3-81F2-F04986BDE705}" sibTransId="{186F3CC0-395F-4E98-8DEB-B1F120DE1FB4}"/>
    <dgm:cxn modelId="{CA84A792-ED36-4894-A7F3-359763F9045D}" srcId="{076D640D-FBE7-458E-9D8D-9333E219BBAC}" destId="{685746C2-4C53-41EB-B024-FCCF3A1E4568}" srcOrd="0" destOrd="0" parTransId="{0AAFBC0B-68EE-490C-8BAE-0F7E94FC0027}" sibTransId="{20CBC9D7-DB13-48AD-94C3-F5D23137C784}"/>
    <dgm:cxn modelId="{99BEB0DF-25A5-43C4-91DB-B44B24B93955}" type="presOf" srcId="{CE461770-7FE5-4957-9F69-D728CDA9AF04}" destId="{CADE6BCC-E3CE-4372-9E15-FBF15837992F}" srcOrd="0" destOrd="0" presId="urn:microsoft.com/office/officeart/2018/2/layout/IconLabelDescriptionList"/>
    <dgm:cxn modelId="{675B6FE6-5032-45B4-8DE1-F7773B1DB268}" srcId="{076D640D-FBE7-458E-9D8D-9333E219BBAC}" destId="{F5F6641E-B459-4E0A-B1E0-A1986514445A}" srcOrd="1" destOrd="0" parTransId="{290B143F-FD94-496E-A480-D6D40A07C6E9}" sibTransId="{F2A1DB34-D98E-4134-9DC7-38696E1C2942}"/>
    <dgm:cxn modelId="{CE27A2F0-E6B6-4BFB-956B-8A6B32D9B1DF}" type="presOf" srcId="{249F98E3-C2AB-4179-A7A9-47A513215948}" destId="{64FF098A-E53E-4D01-82AE-16B5E08203B1}" srcOrd="0" destOrd="2" presId="urn:microsoft.com/office/officeart/2018/2/layout/IconLabelDescriptionList"/>
    <dgm:cxn modelId="{9B42D8F1-68E1-4716-83EE-A2BA0C43F23C}" type="presOf" srcId="{58F63831-39BC-4B56-B24D-55F7B07D97B7}" destId="{88395EAE-C2DD-4C8F-AB2C-78B2EEAF2DC4}" srcOrd="0" destOrd="0" presId="urn:microsoft.com/office/officeart/2018/2/layout/IconLabelDescriptionList"/>
    <dgm:cxn modelId="{30338DE1-F9D9-4DEC-84A8-D7501A077E03}" type="presParOf" srcId="{E1CE723A-4A18-486E-915F-DFA38462CA17}" destId="{46A7E6CF-4FA8-4765-93E2-6E1CE67D533A}" srcOrd="0" destOrd="0" presId="urn:microsoft.com/office/officeart/2018/2/layout/IconLabelDescriptionList"/>
    <dgm:cxn modelId="{2A23E7DE-438A-4D80-BA2C-D9F5CB8582E3}" type="presParOf" srcId="{46A7E6CF-4FA8-4765-93E2-6E1CE67D533A}" destId="{CC8164F4-A88D-4C0E-B23B-8FBF96BA9A39}" srcOrd="0" destOrd="0" presId="urn:microsoft.com/office/officeart/2018/2/layout/IconLabelDescriptionList"/>
    <dgm:cxn modelId="{CA8F0E1A-1FB8-42C4-961F-4F9970BD5A29}" type="presParOf" srcId="{46A7E6CF-4FA8-4765-93E2-6E1CE67D533A}" destId="{904724F7-F023-4300-8FEC-AD548F5064EB}" srcOrd="1" destOrd="0" presId="urn:microsoft.com/office/officeart/2018/2/layout/IconLabelDescriptionList"/>
    <dgm:cxn modelId="{6B14CB5D-5B59-4D50-B06A-C805D40DBA62}" type="presParOf" srcId="{46A7E6CF-4FA8-4765-93E2-6E1CE67D533A}" destId="{CADE6BCC-E3CE-4372-9E15-FBF15837992F}" srcOrd="2" destOrd="0" presId="urn:microsoft.com/office/officeart/2018/2/layout/IconLabelDescriptionList"/>
    <dgm:cxn modelId="{9AC3D1DB-B00F-47EE-A3A8-3CA35D202B34}" type="presParOf" srcId="{46A7E6CF-4FA8-4765-93E2-6E1CE67D533A}" destId="{B373F7F8-D081-42FF-8F1A-F02E66BF97FB}" srcOrd="3" destOrd="0" presId="urn:microsoft.com/office/officeart/2018/2/layout/IconLabelDescriptionList"/>
    <dgm:cxn modelId="{3EFC57AF-B54C-49F8-A757-7EA6FE9F711B}" type="presParOf" srcId="{46A7E6CF-4FA8-4765-93E2-6E1CE67D533A}" destId="{726E3A00-91A4-4816-B317-C93EABF33E28}" srcOrd="4" destOrd="0" presId="urn:microsoft.com/office/officeart/2018/2/layout/IconLabelDescriptionList"/>
    <dgm:cxn modelId="{160B0609-7688-48F1-8ADC-9DAC3D3243C1}" type="presParOf" srcId="{E1CE723A-4A18-486E-915F-DFA38462CA17}" destId="{DD505233-D1F4-4384-AE5C-9A9E7743A53C}" srcOrd="1" destOrd="0" presId="urn:microsoft.com/office/officeart/2018/2/layout/IconLabelDescriptionList"/>
    <dgm:cxn modelId="{A220D17A-DB28-411A-B089-B61ADB601DBC}" type="presParOf" srcId="{E1CE723A-4A18-486E-915F-DFA38462CA17}" destId="{38920B13-7506-41F4-9A14-271768E0B171}" srcOrd="2" destOrd="0" presId="urn:microsoft.com/office/officeart/2018/2/layout/IconLabelDescriptionList"/>
    <dgm:cxn modelId="{98AD495C-8FD1-4EA7-8CF0-48DD5D87C37D}" type="presParOf" srcId="{38920B13-7506-41F4-9A14-271768E0B171}" destId="{23CA8B27-337B-4C5C-848A-3350EF966E92}" srcOrd="0" destOrd="0" presId="urn:microsoft.com/office/officeart/2018/2/layout/IconLabelDescriptionList"/>
    <dgm:cxn modelId="{4D433688-7402-4F87-9F55-DF533254652A}" type="presParOf" srcId="{38920B13-7506-41F4-9A14-271768E0B171}" destId="{EE8C90FA-D752-4AD9-A98B-4E8E7548844C}" srcOrd="1" destOrd="0" presId="urn:microsoft.com/office/officeart/2018/2/layout/IconLabelDescriptionList"/>
    <dgm:cxn modelId="{7DBB8B15-D25E-4EB3-834D-70CA7D7E0FB8}" type="presParOf" srcId="{38920B13-7506-41F4-9A14-271768E0B171}" destId="{88395EAE-C2DD-4C8F-AB2C-78B2EEAF2DC4}" srcOrd="2" destOrd="0" presId="urn:microsoft.com/office/officeart/2018/2/layout/IconLabelDescriptionList"/>
    <dgm:cxn modelId="{7BE98769-07D1-488E-9B29-B047E9A30AD6}" type="presParOf" srcId="{38920B13-7506-41F4-9A14-271768E0B171}" destId="{18C0DF8E-1F0F-4E2E-A295-4585182BCE65}" srcOrd="3" destOrd="0" presId="urn:microsoft.com/office/officeart/2018/2/layout/IconLabelDescriptionList"/>
    <dgm:cxn modelId="{628D29E9-D4A8-45B7-88ED-5EB45D9F7BD0}" type="presParOf" srcId="{38920B13-7506-41F4-9A14-271768E0B171}" destId="{C7EB0D59-CC72-4E20-9F7B-0699A9A71A3D}" srcOrd="4" destOrd="0" presId="urn:microsoft.com/office/officeart/2018/2/layout/IconLabelDescriptionList"/>
    <dgm:cxn modelId="{D0FD9ED7-9638-452E-8225-2641AC8F5565}" type="presParOf" srcId="{E1CE723A-4A18-486E-915F-DFA38462CA17}" destId="{7841107B-610D-405E-8007-C7FA33DC289E}" srcOrd="3" destOrd="0" presId="urn:microsoft.com/office/officeart/2018/2/layout/IconLabelDescriptionList"/>
    <dgm:cxn modelId="{09E8A031-C435-4CD2-B574-841B2CD165A0}" type="presParOf" srcId="{E1CE723A-4A18-486E-915F-DFA38462CA17}" destId="{608EA973-FD25-4DBC-A05E-0B7EF4A871B0}" srcOrd="4" destOrd="0" presId="urn:microsoft.com/office/officeart/2018/2/layout/IconLabelDescriptionList"/>
    <dgm:cxn modelId="{68AD7E56-AEA7-4547-91B0-BF3A8CA0CD0E}" type="presParOf" srcId="{608EA973-FD25-4DBC-A05E-0B7EF4A871B0}" destId="{AB398F8F-5BDD-441B-A80B-841582C53C99}" srcOrd="0" destOrd="0" presId="urn:microsoft.com/office/officeart/2018/2/layout/IconLabelDescriptionList"/>
    <dgm:cxn modelId="{2990C4B4-30E5-4ECC-8DD3-C1010173CBEF}" type="presParOf" srcId="{608EA973-FD25-4DBC-A05E-0B7EF4A871B0}" destId="{3B56A5E3-553E-4E88-A5D3-5091AF20CFC7}" srcOrd="1" destOrd="0" presId="urn:microsoft.com/office/officeart/2018/2/layout/IconLabelDescriptionList"/>
    <dgm:cxn modelId="{0E1D6C67-6C3E-4FF8-AB64-326AC0C4A43C}" type="presParOf" srcId="{608EA973-FD25-4DBC-A05E-0B7EF4A871B0}" destId="{10DBF35B-83D1-4142-B232-440BD8465AD3}" srcOrd="2" destOrd="0" presId="urn:microsoft.com/office/officeart/2018/2/layout/IconLabelDescriptionList"/>
    <dgm:cxn modelId="{827AA340-E291-42A0-BE5F-886EBE3A9B25}" type="presParOf" srcId="{608EA973-FD25-4DBC-A05E-0B7EF4A871B0}" destId="{A59A8246-48DE-455A-9757-46769738258D}" srcOrd="3" destOrd="0" presId="urn:microsoft.com/office/officeart/2018/2/layout/IconLabelDescriptionList"/>
    <dgm:cxn modelId="{8968F537-ACD5-4D6A-AB60-20062BC3FAAB}" type="presParOf" srcId="{608EA973-FD25-4DBC-A05E-0B7EF4A871B0}" destId="{64FF098A-E53E-4D01-82AE-16B5E08203B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B7CAC-1A38-4D35-A923-2AF83F2282E3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473798F1-6D3A-4EF9-94B2-855E6720F1C0}">
      <dgm:prSet/>
      <dgm:spPr/>
      <dgm:t>
        <a:bodyPr/>
        <a:lstStyle/>
        <a:p>
          <a:r>
            <a:rPr lang="en-US" dirty="0" err="1"/>
            <a:t>Docker</a:t>
          </a:r>
          <a:r>
            <a:rPr lang="en-US" dirty="0"/>
            <a:t> image consist of system libraries, tools, other files and dependencies for the execution of code.</a:t>
          </a:r>
        </a:p>
      </dgm:t>
    </dgm:pt>
    <dgm:pt modelId="{E6D57175-934D-42F8-BAEB-3120E0F75387}" type="parTrans" cxnId="{819CE8D8-93B3-46AF-B1C7-608A2E492535}">
      <dgm:prSet/>
      <dgm:spPr/>
      <dgm:t>
        <a:bodyPr/>
        <a:lstStyle/>
        <a:p>
          <a:endParaRPr lang="en-US"/>
        </a:p>
      </dgm:t>
    </dgm:pt>
    <dgm:pt modelId="{48E3B7F5-8CD4-4665-A72B-378A0C336280}" type="sibTrans" cxnId="{819CE8D8-93B3-46AF-B1C7-608A2E492535}">
      <dgm:prSet/>
      <dgm:spPr/>
      <dgm:t>
        <a:bodyPr/>
        <a:lstStyle/>
        <a:p>
          <a:endParaRPr lang="en-US"/>
        </a:p>
      </dgm:t>
    </dgm:pt>
    <dgm:pt modelId="{F7D18741-B590-4A35-86AA-F41F282A29A3}">
      <dgm:prSet/>
      <dgm:spPr/>
      <dgm:t>
        <a:bodyPr/>
        <a:lstStyle/>
        <a:p>
          <a:r>
            <a:rPr lang="en-US" dirty="0" err="1"/>
            <a:t>Docker</a:t>
          </a:r>
          <a:r>
            <a:rPr lang="en-US" dirty="0"/>
            <a:t> comes automatically with installation of Cloud9 IDE. </a:t>
          </a:r>
        </a:p>
      </dgm:t>
    </dgm:pt>
    <dgm:pt modelId="{F0D6B4B2-BC99-4EA4-806C-E5F6615384DA}" type="parTrans" cxnId="{2A7A0EB2-F7CA-44C7-BF06-5EA9287E82B9}">
      <dgm:prSet/>
      <dgm:spPr/>
      <dgm:t>
        <a:bodyPr/>
        <a:lstStyle/>
        <a:p>
          <a:endParaRPr lang="en-US"/>
        </a:p>
      </dgm:t>
    </dgm:pt>
    <dgm:pt modelId="{0DBE73F4-3051-4063-BEA1-5316E7CB4B8C}" type="sibTrans" cxnId="{2A7A0EB2-F7CA-44C7-BF06-5EA9287E82B9}">
      <dgm:prSet/>
      <dgm:spPr/>
      <dgm:t>
        <a:bodyPr/>
        <a:lstStyle/>
        <a:p>
          <a:endParaRPr lang="en-US"/>
        </a:p>
      </dgm:t>
    </dgm:pt>
    <dgm:pt modelId="{6BD0396D-65DE-4E90-9B32-8F978A49920D}">
      <dgm:prSet/>
      <dgm:spPr/>
      <dgm:t>
        <a:bodyPr/>
        <a:lstStyle/>
        <a:p>
          <a:r>
            <a:rPr lang="en-US" dirty="0" err="1"/>
            <a:t>Docker</a:t>
          </a:r>
          <a:r>
            <a:rPr lang="en-US" dirty="0"/>
            <a:t> image we can built with our account id for sample purpose.</a:t>
          </a:r>
        </a:p>
      </dgm:t>
    </dgm:pt>
    <dgm:pt modelId="{5EC711A9-186B-40DC-A468-332D8BB5020B}" type="parTrans" cxnId="{7B4D45CB-871D-4E5D-954D-F5983AC4B8A7}">
      <dgm:prSet/>
      <dgm:spPr/>
      <dgm:t>
        <a:bodyPr/>
        <a:lstStyle/>
        <a:p>
          <a:endParaRPr lang="en-US"/>
        </a:p>
      </dgm:t>
    </dgm:pt>
    <dgm:pt modelId="{6EFA2A65-E673-40DA-A50F-9524269E4D8D}" type="sibTrans" cxnId="{7B4D45CB-871D-4E5D-954D-F5983AC4B8A7}">
      <dgm:prSet/>
      <dgm:spPr/>
      <dgm:t>
        <a:bodyPr/>
        <a:lstStyle/>
        <a:p>
          <a:endParaRPr lang="en-US"/>
        </a:p>
      </dgm:t>
    </dgm:pt>
    <dgm:pt modelId="{F5B6E519-6544-4574-B523-70997A47B333}">
      <dgm:prSet/>
      <dgm:spPr/>
      <dgm:t>
        <a:bodyPr/>
        <a:lstStyle/>
        <a:p>
          <a:r>
            <a:rPr lang="en-US" dirty="0"/>
            <a:t>we can check the service by running </a:t>
          </a:r>
          <a:r>
            <a:rPr lang="en-US" dirty="0" err="1"/>
            <a:t>docker</a:t>
          </a:r>
          <a:r>
            <a:rPr lang="en-US" dirty="0"/>
            <a:t> locally in cloud9 IDE.</a:t>
          </a:r>
        </a:p>
      </dgm:t>
    </dgm:pt>
    <dgm:pt modelId="{F4DA0EBF-22F7-48DB-9A85-A9FB44D82B78}" type="parTrans" cxnId="{F8891B70-C5F1-4A4A-9B1D-D15830141D1F}">
      <dgm:prSet/>
      <dgm:spPr/>
      <dgm:t>
        <a:bodyPr/>
        <a:lstStyle/>
        <a:p>
          <a:endParaRPr lang="en-US"/>
        </a:p>
      </dgm:t>
    </dgm:pt>
    <dgm:pt modelId="{23C69524-127E-4AD5-9BDA-1F5A4379C207}" type="sibTrans" cxnId="{F8891B70-C5F1-4A4A-9B1D-D15830141D1F}">
      <dgm:prSet/>
      <dgm:spPr/>
      <dgm:t>
        <a:bodyPr/>
        <a:lstStyle/>
        <a:p>
          <a:endParaRPr lang="en-US"/>
        </a:p>
      </dgm:t>
    </dgm:pt>
    <dgm:pt modelId="{3C485A6C-A95E-40A3-BA15-42589334E4B7}">
      <dgm:prSet/>
      <dgm:spPr/>
      <dgm:t>
        <a:bodyPr/>
        <a:lstStyle/>
        <a:p>
          <a:r>
            <a:rPr lang="en-US" dirty="0"/>
            <a:t>Push the image into ECR for storing these images in Repository.</a:t>
          </a:r>
        </a:p>
      </dgm:t>
    </dgm:pt>
    <dgm:pt modelId="{53DB5220-E025-4026-B8B3-E12079E9B686}" type="parTrans" cxnId="{EC5FBDE0-993F-4184-AB59-5C5B863AA8CE}">
      <dgm:prSet/>
      <dgm:spPr/>
      <dgm:t>
        <a:bodyPr/>
        <a:lstStyle/>
        <a:p>
          <a:endParaRPr lang="en-US"/>
        </a:p>
      </dgm:t>
    </dgm:pt>
    <dgm:pt modelId="{B1152AA0-4D80-4A45-9DE8-4AE8ABEDCA95}" type="sibTrans" cxnId="{EC5FBDE0-993F-4184-AB59-5C5B863AA8CE}">
      <dgm:prSet/>
      <dgm:spPr/>
      <dgm:t>
        <a:bodyPr/>
        <a:lstStyle/>
        <a:p>
          <a:endParaRPr lang="en-US"/>
        </a:p>
      </dgm:t>
    </dgm:pt>
    <dgm:pt modelId="{12D1FE69-9EF6-420F-AC7B-041E5FD68338}">
      <dgm:prSet/>
      <dgm:spPr/>
      <dgm:t>
        <a:bodyPr/>
        <a:lstStyle/>
        <a:p>
          <a:r>
            <a:rPr lang="en-US" b="1" dirty="0" err="1"/>
            <a:t>Fargate</a:t>
          </a:r>
          <a:r>
            <a:rPr lang="en-US" b="1" dirty="0"/>
            <a:t> Cluster:</a:t>
          </a:r>
          <a:endParaRPr lang="en-US" dirty="0"/>
        </a:p>
      </dgm:t>
    </dgm:pt>
    <dgm:pt modelId="{1E9107FA-DC23-4666-A8E0-EC82B409176E}" type="parTrans" cxnId="{9027B6CD-0ED5-4DE2-9945-42DF5E32BFF1}">
      <dgm:prSet/>
      <dgm:spPr/>
      <dgm:t>
        <a:bodyPr/>
        <a:lstStyle/>
        <a:p>
          <a:endParaRPr lang="en-US"/>
        </a:p>
      </dgm:t>
    </dgm:pt>
    <dgm:pt modelId="{FF6AC20F-01C8-4D62-8DFB-BE11B8AAC5F9}" type="sibTrans" cxnId="{9027B6CD-0ED5-4DE2-9945-42DF5E32BFF1}">
      <dgm:prSet/>
      <dgm:spPr/>
      <dgm:t>
        <a:bodyPr/>
        <a:lstStyle/>
        <a:p>
          <a:endParaRPr lang="en-US"/>
        </a:p>
      </dgm:t>
    </dgm:pt>
    <dgm:pt modelId="{E57F9010-7FFD-4611-8760-F6B9EDE601DC}">
      <dgm:prSet/>
      <dgm:spPr/>
      <dgm:t>
        <a:bodyPr/>
        <a:lstStyle/>
        <a:p>
          <a:r>
            <a:rPr lang="en-US" dirty="0" err="1"/>
            <a:t>Fargate</a:t>
          </a:r>
          <a:r>
            <a:rPr lang="en-US" dirty="0"/>
            <a:t> cluster is used to manage the multiple servers and service containers.</a:t>
          </a:r>
        </a:p>
      </dgm:t>
    </dgm:pt>
    <dgm:pt modelId="{86B30A45-E082-47EB-9C55-9F91910466E3}" type="parTrans" cxnId="{EEE52E62-0D23-4716-BC9F-0044A1EA67B3}">
      <dgm:prSet/>
      <dgm:spPr/>
      <dgm:t>
        <a:bodyPr/>
        <a:lstStyle/>
        <a:p>
          <a:endParaRPr lang="en-US"/>
        </a:p>
      </dgm:t>
    </dgm:pt>
    <dgm:pt modelId="{2D2616A3-BE9A-447A-AA89-F7D32B590FAB}" type="sibTrans" cxnId="{EEE52E62-0D23-4716-BC9F-0044A1EA67B3}">
      <dgm:prSet/>
      <dgm:spPr/>
      <dgm:t>
        <a:bodyPr/>
        <a:lstStyle/>
        <a:p>
          <a:endParaRPr lang="en-US"/>
        </a:p>
      </dgm:t>
    </dgm:pt>
    <dgm:pt modelId="{32D696FA-DF62-418C-B902-15753BCD61A2}">
      <dgm:prSet/>
      <dgm:spPr/>
      <dgm:t>
        <a:bodyPr/>
        <a:lstStyle/>
        <a:p>
          <a:r>
            <a:rPr lang="en-US" dirty="0" err="1"/>
            <a:t>Fargate</a:t>
          </a:r>
          <a:r>
            <a:rPr lang="en-US" dirty="0"/>
            <a:t> used to deploy the containers into cluster without managing the servers.</a:t>
          </a:r>
        </a:p>
      </dgm:t>
    </dgm:pt>
    <dgm:pt modelId="{1D746F40-C8DC-4488-AD3F-2A7B3EEEC4E1}" type="parTrans" cxnId="{F85BE1D8-4C04-4731-B3B6-B723AFE0F51D}">
      <dgm:prSet/>
      <dgm:spPr/>
      <dgm:t>
        <a:bodyPr/>
        <a:lstStyle/>
        <a:p>
          <a:endParaRPr lang="en-US"/>
        </a:p>
      </dgm:t>
    </dgm:pt>
    <dgm:pt modelId="{704A639A-257E-4D02-A9EE-8B0B9243481A}" type="sibTrans" cxnId="{F85BE1D8-4C04-4731-B3B6-B723AFE0F51D}">
      <dgm:prSet/>
      <dgm:spPr/>
      <dgm:t>
        <a:bodyPr/>
        <a:lstStyle/>
        <a:p>
          <a:endParaRPr lang="en-US"/>
        </a:p>
      </dgm:t>
    </dgm:pt>
    <dgm:pt modelId="{F22622E3-F2BB-4598-BA7B-232238207873}">
      <dgm:prSet/>
      <dgm:spPr/>
      <dgm:t>
        <a:bodyPr/>
        <a:lstStyle/>
        <a:p>
          <a:r>
            <a:rPr lang="en-US" b="1" dirty="0"/>
            <a:t>Docker Image:</a:t>
          </a:r>
          <a:endParaRPr lang="en-US" dirty="0"/>
        </a:p>
      </dgm:t>
    </dgm:pt>
    <dgm:pt modelId="{6EE83A77-05CD-43C4-AD92-15D7151DD382}" type="sibTrans" cxnId="{2DBAC082-A3F1-42DF-9958-96FB4DE3CF0A}">
      <dgm:prSet/>
      <dgm:spPr/>
      <dgm:t>
        <a:bodyPr/>
        <a:lstStyle/>
        <a:p>
          <a:endParaRPr lang="en-US"/>
        </a:p>
      </dgm:t>
    </dgm:pt>
    <dgm:pt modelId="{AC435C93-761B-4779-8F77-9B9D24D05F2B}" type="parTrans" cxnId="{2DBAC082-A3F1-42DF-9958-96FB4DE3CF0A}">
      <dgm:prSet/>
      <dgm:spPr/>
      <dgm:t>
        <a:bodyPr/>
        <a:lstStyle/>
        <a:p>
          <a:endParaRPr lang="en-US"/>
        </a:p>
      </dgm:t>
    </dgm:pt>
    <dgm:pt modelId="{224D55E9-9702-41B1-9952-1ADDF98371C6}" type="pres">
      <dgm:prSet presAssocID="{D57B7CAC-1A38-4D35-A923-2AF83F2282E3}" presName="vert0" presStyleCnt="0">
        <dgm:presLayoutVars>
          <dgm:dir/>
          <dgm:animOne val="branch"/>
          <dgm:animLvl val="lvl"/>
        </dgm:presLayoutVars>
      </dgm:prSet>
      <dgm:spPr/>
    </dgm:pt>
    <dgm:pt modelId="{613A614B-C6D8-47E4-BC1B-CC3492DCD975}" type="pres">
      <dgm:prSet presAssocID="{F22622E3-F2BB-4598-BA7B-232238207873}" presName="thickLine" presStyleLbl="alignNode1" presStyleIdx="0" presStyleCnt="9"/>
      <dgm:spPr/>
    </dgm:pt>
    <dgm:pt modelId="{5733706E-3771-4D8B-BB03-768CBE6D533C}" type="pres">
      <dgm:prSet presAssocID="{F22622E3-F2BB-4598-BA7B-232238207873}" presName="horz1" presStyleCnt="0"/>
      <dgm:spPr/>
    </dgm:pt>
    <dgm:pt modelId="{0ABE4C58-83EB-46B7-9AA5-B975D4EC71F1}" type="pres">
      <dgm:prSet presAssocID="{F22622E3-F2BB-4598-BA7B-232238207873}" presName="tx1" presStyleLbl="revTx" presStyleIdx="0" presStyleCnt="9"/>
      <dgm:spPr/>
    </dgm:pt>
    <dgm:pt modelId="{4AA1A3F1-5D10-4568-91CE-B2DF567E0A57}" type="pres">
      <dgm:prSet presAssocID="{F22622E3-F2BB-4598-BA7B-232238207873}" presName="vert1" presStyleCnt="0"/>
      <dgm:spPr/>
    </dgm:pt>
    <dgm:pt modelId="{916DE881-33CF-4B27-8119-7E4480610B26}" type="pres">
      <dgm:prSet presAssocID="{473798F1-6D3A-4EF9-94B2-855E6720F1C0}" presName="thickLine" presStyleLbl="alignNode1" presStyleIdx="1" presStyleCnt="9"/>
      <dgm:spPr/>
    </dgm:pt>
    <dgm:pt modelId="{3D47BE65-F890-4558-9BCF-2127267FFDAC}" type="pres">
      <dgm:prSet presAssocID="{473798F1-6D3A-4EF9-94B2-855E6720F1C0}" presName="horz1" presStyleCnt="0"/>
      <dgm:spPr/>
    </dgm:pt>
    <dgm:pt modelId="{9E3326C8-87FB-4BC3-84CD-161CFBF73484}" type="pres">
      <dgm:prSet presAssocID="{473798F1-6D3A-4EF9-94B2-855E6720F1C0}" presName="tx1" presStyleLbl="revTx" presStyleIdx="1" presStyleCnt="9"/>
      <dgm:spPr/>
    </dgm:pt>
    <dgm:pt modelId="{209E217B-D401-4928-8937-F6D9869462D8}" type="pres">
      <dgm:prSet presAssocID="{473798F1-6D3A-4EF9-94B2-855E6720F1C0}" presName="vert1" presStyleCnt="0"/>
      <dgm:spPr/>
    </dgm:pt>
    <dgm:pt modelId="{9664C338-8B22-4D5E-8863-2CB8BAD84389}" type="pres">
      <dgm:prSet presAssocID="{F7D18741-B590-4A35-86AA-F41F282A29A3}" presName="thickLine" presStyleLbl="alignNode1" presStyleIdx="2" presStyleCnt="9"/>
      <dgm:spPr/>
    </dgm:pt>
    <dgm:pt modelId="{88A9F77A-BD96-4D2C-AE2A-D309E79D9DB2}" type="pres">
      <dgm:prSet presAssocID="{F7D18741-B590-4A35-86AA-F41F282A29A3}" presName="horz1" presStyleCnt="0"/>
      <dgm:spPr/>
    </dgm:pt>
    <dgm:pt modelId="{DBDE41D1-870C-44B1-ACD9-D29ABA04BE6C}" type="pres">
      <dgm:prSet presAssocID="{F7D18741-B590-4A35-86AA-F41F282A29A3}" presName="tx1" presStyleLbl="revTx" presStyleIdx="2" presStyleCnt="9"/>
      <dgm:spPr/>
    </dgm:pt>
    <dgm:pt modelId="{85E304C8-3012-417F-8168-B1C9203F04CC}" type="pres">
      <dgm:prSet presAssocID="{F7D18741-B590-4A35-86AA-F41F282A29A3}" presName="vert1" presStyleCnt="0"/>
      <dgm:spPr/>
    </dgm:pt>
    <dgm:pt modelId="{EE159DC2-E1D3-405F-94B0-8128DC62CE44}" type="pres">
      <dgm:prSet presAssocID="{6BD0396D-65DE-4E90-9B32-8F978A49920D}" presName="thickLine" presStyleLbl="alignNode1" presStyleIdx="3" presStyleCnt="9"/>
      <dgm:spPr/>
    </dgm:pt>
    <dgm:pt modelId="{ED4F76EA-1FFE-43B7-AADA-08066B501F16}" type="pres">
      <dgm:prSet presAssocID="{6BD0396D-65DE-4E90-9B32-8F978A49920D}" presName="horz1" presStyleCnt="0"/>
      <dgm:spPr/>
    </dgm:pt>
    <dgm:pt modelId="{11CFE204-233A-4FF9-8F8D-DA5F8240B7C0}" type="pres">
      <dgm:prSet presAssocID="{6BD0396D-65DE-4E90-9B32-8F978A49920D}" presName="tx1" presStyleLbl="revTx" presStyleIdx="3" presStyleCnt="9"/>
      <dgm:spPr/>
    </dgm:pt>
    <dgm:pt modelId="{0F847F26-3246-4A99-96C3-A9AC806700B6}" type="pres">
      <dgm:prSet presAssocID="{6BD0396D-65DE-4E90-9B32-8F978A49920D}" presName="vert1" presStyleCnt="0"/>
      <dgm:spPr/>
    </dgm:pt>
    <dgm:pt modelId="{CA82A6E0-AA80-4898-88F2-5C54471CD10E}" type="pres">
      <dgm:prSet presAssocID="{F5B6E519-6544-4574-B523-70997A47B333}" presName="thickLine" presStyleLbl="alignNode1" presStyleIdx="4" presStyleCnt="9"/>
      <dgm:spPr/>
    </dgm:pt>
    <dgm:pt modelId="{2FE97ECB-577B-43D7-A535-446B31875EDC}" type="pres">
      <dgm:prSet presAssocID="{F5B6E519-6544-4574-B523-70997A47B333}" presName="horz1" presStyleCnt="0"/>
      <dgm:spPr/>
    </dgm:pt>
    <dgm:pt modelId="{D4B0169A-7CFA-4A3C-89BB-50C506EA4611}" type="pres">
      <dgm:prSet presAssocID="{F5B6E519-6544-4574-B523-70997A47B333}" presName="tx1" presStyleLbl="revTx" presStyleIdx="4" presStyleCnt="9"/>
      <dgm:spPr/>
    </dgm:pt>
    <dgm:pt modelId="{022F6A3A-99DE-4A03-96A2-DA4CCCCD6092}" type="pres">
      <dgm:prSet presAssocID="{F5B6E519-6544-4574-B523-70997A47B333}" presName="vert1" presStyleCnt="0"/>
      <dgm:spPr/>
    </dgm:pt>
    <dgm:pt modelId="{AD8042B2-F6B0-4294-993C-DC872CC838DE}" type="pres">
      <dgm:prSet presAssocID="{3C485A6C-A95E-40A3-BA15-42589334E4B7}" presName="thickLine" presStyleLbl="alignNode1" presStyleIdx="5" presStyleCnt="9"/>
      <dgm:spPr/>
    </dgm:pt>
    <dgm:pt modelId="{4408CF23-7161-4EF9-92FE-6E570FDB5E55}" type="pres">
      <dgm:prSet presAssocID="{3C485A6C-A95E-40A3-BA15-42589334E4B7}" presName="horz1" presStyleCnt="0"/>
      <dgm:spPr/>
    </dgm:pt>
    <dgm:pt modelId="{4035B63D-7C36-4CA7-B0A4-8F8B30BF6688}" type="pres">
      <dgm:prSet presAssocID="{3C485A6C-A95E-40A3-BA15-42589334E4B7}" presName="tx1" presStyleLbl="revTx" presStyleIdx="5" presStyleCnt="9"/>
      <dgm:spPr/>
    </dgm:pt>
    <dgm:pt modelId="{70A13908-9CF8-4205-8D65-68BD0ECA80A6}" type="pres">
      <dgm:prSet presAssocID="{3C485A6C-A95E-40A3-BA15-42589334E4B7}" presName="vert1" presStyleCnt="0"/>
      <dgm:spPr/>
    </dgm:pt>
    <dgm:pt modelId="{F91B6DF9-41FB-42CB-B7C9-3330D85C95E0}" type="pres">
      <dgm:prSet presAssocID="{12D1FE69-9EF6-420F-AC7B-041E5FD68338}" presName="thickLine" presStyleLbl="alignNode1" presStyleIdx="6" presStyleCnt="9"/>
      <dgm:spPr/>
    </dgm:pt>
    <dgm:pt modelId="{03833EDB-4E39-4276-B3D4-DB59E93537C7}" type="pres">
      <dgm:prSet presAssocID="{12D1FE69-9EF6-420F-AC7B-041E5FD68338}" presName="horz1" presStyleCnt="0"/>
      <dgm:spPr/>
    </dgm:pt>
    <dgm:pt modelId="{29E75EC2-0A94-4423-AFC4-EE7BF5587C1B}" type="pres">
      <dgm:prSet presAssocID="{12D1FE69-9EF6-420F-AC7B-041E5FD68338}" presName="tx1" presStyleLbl="revTx" presStyleIdx="6" presStyleCnt="9"/>
      <dgm:spPr/>
    </dgm:pt>
    <dgm:pt modelId="{8E2AA93A-4390-466C-AD81-044788F3C568}" type="pres">
      <dgm:prSet presAssocID="{12D1FE69-9EF6-420F-AC7B-041E5FD68338}" presName="vert1" presStyleCnt="0"/>
      <dgm:spPr/>
    </dgm:pt>
    <dgm:pt modelId="{82E8650F-BEC9-49D2-9536-9706D782A427}" type="pres">
      <dgm:prSet presAssocID="{E57F9010-7FFD-4611-8760-F6B9EDE601DC}" presName="thickLine" presStyleLbl="alignNode1" presStyleIdx="7" presStyleCnt="9"/>
      <dgm:spPr/>
    </dgm:pt>
    <dgm:pt modelId="{472FD154-52A9-46F5-BFCD-59BA0158F894}" type="pres">
      <dgm:prSet presAssocID="{E57F9010-7FFD-4611-8760-F6B9EDE601DC}" presName="horz1" presStyleCnt="0"/>
      <dgm:spPr/>
    </dgm:pt>
    <dgm:pt modelId="{C8A0209A-88E8-4C33-8E88-1E79E69CF265}" type="pres">
      <dgm:prSet presAssocID="{E57F9010-7FFD-4611-8760-F6B9EDE601DC}" presName="tx1" presStyleLbl="revTx" presStyleIdx="7" presStyleCnt="9"/>
      <dgm:spPr/>
    </dgm:pt>
    <dgm:pt modelId="{C4FC7C9B-8A2E-4751-A2B4-C7BF23FF4E81}" type="pres">
      <dgm:prSet presAssocID="{E57F9010-7FFD-4611-8760-F6B9EDE601DC}" presName="vert1" presStyleCnt="0"/>
      <dgm:spPr/>
    </dgm:pt>
    <dgm:pt modelId="{9396DC4F-0FCA-45E0-9D63-F8A7A5C46429}" type="pres">
      <dgm:prSet presAssocID="{32D696FA-DF62-418C-B902-15753BCD61A2}" presName="thickLine" presStyleLbl="alignNode1" presStyleIdx="8" presStyleCnt="9"/>
      <dgm:spPr/>
    </dgm:pt>
    <dgm:pt modelId="{BFA701CF-920A-4D4B-95E4-6674CF06A2F8}" type="pres">
      <dgm:prSet presAssocID="{32D696FA-DF62-418C-B902-15753BCD61A2}" presName="horz1" presStyleCnt="0"/>
      <dgm:spPr/>
    </dgm:pt>
    <dgm:pt modelId="{69F65457-CE2F-4D42-9BDF-C698FA01E90C}" type="pres">
      <dgm:prSet presAssocID="{32D696FA-DF62-418C-B902-15753BCD61A2}" presName="tx1" presStyleLbl="revTx" presStyleIdx="8" presStyleCnt="9"/>
      <dgm:spPr/>
    </dgm:pt>
    <dgm:pt modelId="{012778D1-CACF-4486-87EE-8F46BBA2ED9A}" type="pres">
      <dgm:prSet presAssocID="{32D696FA-DF62-418C-B902-15753BCD61A2}" presName="vert1" presStyleCnt="0"/>
      <dgm:spPr/>
    </dgm:pt>
  </dgm:ptLst>
  <dgm:cxnLst>
    <dgm:cxn modelId="{DB0FEA17-C54B-4B1C-8A45-82D90D04FF4E}" type="presOf" srcId="{12D1FE69-9EF6-420F-AC7B-041E5FD68338}" destId="{29E75EC2-0A94-4423-AFC4-EE7BF5587C1B}" srcOrd="0" destOrd="0" presId="urn:microsoft.com/office/officeart/2008/layout/LinedList"/>
    <dgm:cxn modelId="{07EA7F27-4598-436E-B9B5-1E9157EF9582}" type="presOf" srcId="{E57F9010-7FFD-4611-8760-F6B9EDE601DC}" destId="{C8A0209A-88E8-4C33-8E88-1E79E69CF265}" srcOrd="0" destOrd="0" presId="urn:microsoft.com/office/officeart/2008/layout/LinedList"/>
    <dgm:cxn modelId="{D763652E-4535-4FBE-B827-0E27CDA2E943}" type="presOf" srcId="{F22622E3-F2BB-4598-BA7B-232238207873}" destId="{0ABE4C58-83EB-46B7-9AA5-B975D4EC71F1}" srcOrd="0" destOrd="0" presId="urn:microsoft.com/office/officeart/2008/layout/LinedList"/>
    <dgm:cxn modelId="{738D883A-F521-4094-80B2-F0C163A748DB}" type="presOf" srcId="{6BD0396D-65DE-4E90-9B32-8F978A49920D}" destId="{11CFE204-233A-4FF9-8F8D-DA5F8240B7C0}" srcOrd="0" destOrd="0" presId="urn:microsoft.com/office/officeart/2008/layout/LinedList"/>
    <dgm:cxn modelId="{1EEA923D-FA3A-4964-875B-7C01EB0FA882}" type="presOf" srcId="{F7D18741-B590-4A35-86AA-F41F282A29A3}" destId="{DBDE41D1-870C-44B1-ACD9-D29ABA04BE6C}" srcOrd="0" destOrd="0" presId="urn:microsoft.com/office/officeart/2008/layout/LinedList"/>
    <dgm:cxn modelId="{EEE52E62-0D23-4716-BC9F-0044A1EA67B3}" srcId="{D57B7CAC-1A38-4D35-A923-2AF83F2282E3}" destId="{E57F9010-7FFD-4611-8760-F6B9EDE601DC}" srcOrd="7" destOrd="0" parTransId="{86B30A45-E082-47EB-9C55-9F91910466E3}" sibTransId="{2D2616A3-BE9A-447A-AA89-F7D32B590FAB}"/>
    <dgm:cxn modelId="{F8891B70-C5F1-4A4A-9B1D-D15830141D1F}" srcId="{D57B7CAC-1A38-4D35-A923-2AF83F2282E3}" destId="{F5B6E519-6544-4574-B523-70997A47B333}" srcOrd="4" destOrd="0" parTransId="{F4DA0EBF-22F7-48DB-9A85-A9FB44D82B78}" sibTransId="{23C69524-127E-4AD5-9BDA-1F5A4379C207}"/>
    <dgm:cxn modelId="{21671B52-F9B8-45CA-BFC1-A1005F8226BA}" type="presOf" srcId="{F5B6E519-6544-4574-B523-70997A47B333}" destId="{D4B0169A-7CFA-4A3C-89BB-50C506EA4611}" srcOrd="0" destOrd="0" presId="urn:microsoft.com/office/officeart/2008/layout/LinedList"/>
    <dgm:cxn modelId="{2DBAC082-A3F1-42DF-9958-96FB4DE3CF0A}" srcId="{D57B7CAC-1A38-4D35-A923-2AF83F2282E3}" destId="{F22622E3-F2BB-4598-BA7B-232238207873}" srcOrd="0" destOrd="0" parTransId="{AC435C93-761B-4779-8F77-9B9D24D05F2B}" sibTransId="{6EE83A77-05CD-43C4-AD92-15D7151DD382}"/>
    <dgm:cxn modelId="{37A40F8E-2162-470A-8506-34DBB1A32817}" type="presOf" srcId="{32D696FA-DF62-418C-B902-15753BCD61A2}" destId="{69F65457-CE2F-4D42-9BDF-C698FA01E90C}" srcOrd="0" destOrd="0" presId="urn:microsoft.com/office/officeart/2008/layout/LinedList"/>
    <dgm:cxn modelId="{9A371F93-6069-4410-9EA2-F297911F513F}" type="presOf" srcId="{473798F1-6D3A-4EF9-94B2-855E6720F1C0}" destId="{9E3326C8-87FB-4BC3-84CD-161CFBF73484}" srcOrd="0" destOrd="0" presId="urn:microsoft.com/office/officeart/2008/layout/LinedList"/>
    <dgm:cxn modelId="{2A7A0EB2-F7CA-44C7-BF06-5EA9287E82B9}" srcId="{D57B7CAC-1A38-4D35-A923-2AF83F2282E3}" destId="{F7D18741-B590-4A35-86AA-F41F282A29A3}" srcOrd="2" destOrd="0" parTransId="{F0D6B4B2-BC99-4EA4-806C-E5F6615384DA}" sibTransId="{0DBE73F4-3051-4063-BEA1-5316E7CB4B8C}"/>
    <dgm:cxn modelId="{7B4D45CB-871D-4E5D-954D-F5983AC4B8A7}" srcId="{D57B7CAC-1A38-4D35-A923-2AF83F2282E3}" destId="{6BD0396D-65DE-4E90-9B32-8F978A49920D}" srcOrd="3" destOrd="0" parTransId="{5EC711A9-186B-40DC-A468-332D8BB5020B}" sibTransId="{6EFA2A65-E673-40DA-A50F-9524269E4D8D}"/>
    <dgm:cxn modelId="{9027B6CD-0ED5-4DE2-9945-42DF5E32BFF1}" srcId="{D57B7CAC-1A38-4D35-A923-2AF83F2282E3}" destId="{12D1FE69-9EF6-420F-AC7B-041E5FD68338}" srcOrd="6" destOrd="0" parTransId="{1E9107FA-DC23-4666-A8E0-EC82B409176E}" sibTransId="{FF6AC20F-01C8-4D62-8DFB-BE11B8AAC5F9}"/>
    <dgm:cxn modelId="{F85BE1D8-4C04-4731-B3B6-B723AFE0F51D}" srcId="{D57B7CAC-1A38-4D35-A923-2AF83F2282E3}" destId="{32D696FA-DF62-418C-B902-15753BCD61A2}" srcOrd="8" destOrd="0" parTransId="{1D746F40-C8DC-4488-AD3F-2A7B3EEEC4E1}" sibTransId="{704A639A-257E-4D02-A9EE-8B0B9243481A}"/>
    <dgm:cxn modelId="{819CE8D8-93B3-46AF-B1C7-608A2E492535}" srcId="{D57B7CAC-1A38-4D35-A923-2AF83F2282E3}" destId="{473798F1-6D3A-4EF9-94B2-855E6720F1C0}" srcOrd="1" destOrd="0" parTransId="{E6D57175-934D-42F8-BAEB-3120E0F75387}" sibTransId="{48E3B7F5-8CD4-4665-A72B-378A0C336280}"/>
    <dgm:cxn modelId="{CBC1D1DE-D08F-402F-BC37-577F5F8000F0}" type="presOf" srcId="{3C485A6C-A95E-40A3-BA15-42589334E4B7}" destId="{4035B63D-7C36-4CA7-B0A4-8F8B30BF6688}" srcOrd="0" destOrd="0" presId="urn:microsoft.com/office/officeart/2008/layout/LinedList"/>
    <dgm:cxn modelId="{EC5FBDE0-993F-4184-AB59-5C5B863AA8CE}" srcId="{D57B7CAC-1A38-4D35-A923-2AF83F2282E3}" destId="{3C485A6C-A95E-40A3-BA15-42589334E4B7}" srcOrd="5" destOrd="0" parTransId="{53DB5220-E025-4026-B8B3-E12079E9B686}" sibTransId="{B1152AA0-4D80-4A45-9DE8-4AE8ABEDCA95}"/>
    <dgm:cxn modelId="{13C503EA-E114-47D9-B256-CCAA6335078C}" type="presOf" srcId="{D57B7CAC-1A38-4D35-A923-2AF83F2282E3}" destId="{224D55E9-9702-41B1-9952-1ADDF98371C6}" srcOrd="0" destOrd="0" presId="urn:microsoft.com/office/officeart/2008/layout/LinedList"/>
    <dgm:cxn modelId="{12CF5EB4-7BFB-4047-8873-65C34D3B60A1}" type="presParOf" srcId="{224D55E9-9702-41B1-9952-1ADDF98371C6}" destId="{613A614B-C6D8-47E4-BC1B-CC3492DCD975}" srcOrd="0" destOrd="0" presId="urn:microsoft.com/office/officeart/2008/layout/LinedList"/>
    <dgm:cxn modelId="{6C3934BD-D223-48F1-9CA4-28069CEE305C}" type="presParOf" srcId="{224D55E9-9702-41B1-9952-1ADDF98371C6}" destId="{5733706E-3771-4D8B-BB03-768CBE6D533C}" srcOrd="1" destOrd="0" presId="urn:microsoft.com/office/officeart/2008/layout/LinedList"/>
    <dgm:cxn modelId="{4CE7625C-3C63-4C1C-88D3-C7E4F92CC4B4}" type="presParOf" srcId="{5733706E-3771-4D8B-BB03-768CBE6D533C}" destId="{0ABE4C58-83EB-46B7-9AA5-B975D4EC71F1}" srcOrd="0" destOrd="0" presId="urn:microsoft.com/office/officeart/2008/layout/LinedList"/>
    <dgm:cxn modelId="{4EC98754-2045-4A57-AE17-44D8D048E890}" type="presParOf" srcId="{5733706E-3771-4D8B-BB03-768CBE6D533C}" destId="{4AA1A3F1-5D10-4568-91CE-B2DF567E0A57}" srcOrd="1" destOrd="0" presId="urn:microsoft.com/office/officeart/2008/layout/LinedList"/>
    <dgm:cxn modelId="{86A292DA-D4A7-44DD-9A6A-47F3D2A4857E}" type="presParOf" srcId="{224D55E9-9702-41B1-9952-1ADDF98371C6}" destId="{916DE881-33CF-4B27-8119-7E4480610B26}" srcOrd="2" destOrd="0" presId="urn:microsoft.com/office/officeart/2008/layout/LinedList"/>
    <dgm:cxn modelId="{86A054B3-F0BA-4AF7-AE84-F8FED079454C}" type="presParOf" srcId="{224D55E9-9702-41B1-9952-1ADDF98371C6}" destId="{3D47BE65-F890-4558-9BCF-2127267FFDAC}" srcOrd="3" destOrd="0" presId="urn:microsoft.com/office/officeart/2008/layout/LinedList"/>
    <dgm:cxn modelId="{DD7952F0-03F4-4DE5-9543-799083A83CAE}" type="presParOf" srcId="{3D47BE65-F890-4558-9BCF-2127267FFDAC}" destId="{9E3326C8-87FB-4BC3-84CD-161CFBF73484}" srcOrd="0" destOrd="0" presId="urn:microsoft.com/office/officeart/2008/layout/LinedList"/>
    <dgm:cxn modelId="{DA352806-8B7B-49BF-A32D-E84EE645FB59}" type="presParOf" srcId="{3D47BE65-F890-4558-9BCF-2127267FFDAC}" destId="{209E217B-D401-4928-8937-F6D9869462D8}" srcOrd="1" destOrd="0" presId="urn:microsoft.com/office/officeart/2008/layout/LinedList"/>
    <dgm:cxn modelId="{2EAC55EE-C992-4FF3-8853-C2A7258235B6}" type="presParOf" srcId="{224D55E9-9702-41B1-9952-1ADDF98371C6}" destId="{9664C338-8B22-4D5E-8863-2CB8BAD84389}" srcOrd="4" destOrd="0" presId="urn:microsoft.com/office/officeart/2008/layout/LinedList"/>
    <dgm:cxn modelId="{3C09386E-816B-4EB5-BEF5-A003A7D2A714}" type="presParOf" srcId="{224D55E9-9702-41B1-9952-1ADDF98371C6}" destId="{88A9F77A-BD96-4D2C-AE2A-D309E79D9DB2}" srcOrd="5" destOrd="0" presId="urn:microsoft.com/office/officeart/2008/layout/LinedList"/>
    <dgm:cxn modelId="{E27D5487-5C98-4DF9-A93A-79E37A4E26F9}" type="presParOf" srcId="{88A9F77A-BD96-4D2C-AE2A-D309E79D9DB2}" destId="{DBDE41D1-870C-44B1-ACD9-D29ABA04BE6C}" srcOrd="0" destOrd="0" presId="urn:microsoft.com/office/officeart/2008/layout/LinedList"/>
    <dgm:cxn modelId="{E71CD397-CDBA-4773-B2F6-8D115927EEFD}" type="presParOf" srcId="{88A9F77A-BD96-4D2C-AE2A-D309E79D9DB2}" destId="{85E304C8-3012-417F-8168-B1C9203F04CC}" srcOrd="1" destOrd="0" presId="urn:microsoft.com/office/officeart/2008/layout/LinedList"/>
    <dgm:cxn modelId="{89FA04A0-3C51-470E-98BC-86B72847E743}" type="presParOf" srcId="{224D55E9-9702-41B1-9952-1ADDF98371C6}" destId="{EE159DC2-E1D3-405F-94B0-8128DC62CE44}" srcOrd="6" destOrd="0" presId="urn:microsoft.com/office/officeart/2008/layout/LinedList"/>
    <dgm:cxn modelId="{92F0E2B6-0F42-4C99-AD1F-610793B6A8CD}" type="presParOf" srcId="{224D55E9-9702-41B1-9952-1ADDF98371C6}" destId="{ED4F76EA-1FFE-43B7-AADA-08066B501F16}" srcOrd="7" destOrd="0" presId="urn:microsoft.com/office/officeart/2008/layout/LinedList"/>
    <dgm:cxn modelId="{11A21EFC-3B6B-4EF7-9236-4C026C4BB160}" type="presParOf" srcId="{ED4F76EA-1FFE-43B7-AADA-08066B501F16}" destId="{11CFE204-233A-4FF9-8F8D-DA5F8240B7C0}" srcOrd="0" destOrd="0" presId="urn:microsoft.com/office/officeart/2008/layout/LinedList"/>
    <dgm:cxn modelId="{B9753166-0E30-43E7-9DC0-548504247950}" type="presParOf" srcId="{ED4F76EA-1FFE-43B7-AADA-08066B501F16}" destId="{0F847F26-3246-4A99-96C3-A9AC806700B6}" srcOrd="1" destOrd="0" presId="urn:microsoft.com/office/officeart/2008/layout/LinedList"/>
    <dgm:cxn modelId="{4E6B2553-2D15-4434-AB5C-675C861B98D8}" type="presParOf" srcId="{224D55E9-9702-41B1-9952-1ADDF98371C6}" destId="{CA82A6E0-AA80-4898-88F2-5C54471CD10E}" srcOrd="8" destOrd="0" presId="urn:microsoft.com/office/officeart/2008/layout/LinedList"/>
    <dgm:cxn modelId="{9B9BC2B6-F062-4237-A392-02C3C4E0E1B8}" type="presParOf" srcId="{224D55E9-9702-41B1-9952-1ADDF98371C6}" destId="{2FE97ECB-577B-43D7-A535-446B31875EDC}" srcOrd="9" destOrd="0" presId="urn:microsoft.com/office/officeart/2008/layout/LinedList"/>
    <dgm:cxn modelId="{EBA38BAA-4769-4CB4-84A4-F01A803CF3DA}" type="presParOf" srcId="{2FE97ECB-577B-43D7-A535-446B31875EDC}" destId="{D4B0169A-7CFA-4A3C-89BB-50C506EA4611}" srcOrd="0" destOrd="0" presId="urn:microsoft.com/office/officeart/2008/layout/LinedList"/>
    <dgm:cxn modelId="{4FBBCB9C-ED97-436A-B4C5-8F286FC3C0C4}" type="presParOf" srcId="{2FE97ECB-577B-43D7-A535-446B31875EDC}" destId="{022F6A3A-99DE-4A03-96A2-DA4CCCCD6092}" srcOrd="1" destOrd="0" presId="urn:microsoft.com/office/officeart/2008/layout/LinedList"/>
    <dgm:cxn modelId="{DCF18F0A-DA37-480F-8109-0BC5D9D55FB5}" type="presParOf" srcId="{224D55E9-9702-41B1-9952-1ADDF98371C6}" destId="{AD8042B2-F6B0-4294-993C-DC872CC838DE}" srcOrd="10" destOrd="0" presId="urn:microsoft.com/office/officeart/2008/layout/LinedList"/>
    <dgm:cxn modelId="{4FA5ED88-B938-4FB6-AA92-BC8EE61D1FB7}" type="presParOf" srcId="{224D55E9-9702-41B1-9952-1ADDF98371C6}" destId="{4408CF23-7161-4EF9-92FE-6E570FDB5E55}" srcOrd="11" destOrd="0" presId="urn:microsoft.com/office/officeart/2008/layout/LinedList"/>
    <dgm:cxn modelId="{B97BDCF2-C800-44C1-A6D7-EC36E1B21E39}" type="presParOf" srcId="{4408CF23-7161-4EF9-92FE-6E570FDB5E55}" destId="{4035B63D-7C36-4CA7-B0A4-8F8B30BF6688}" srcOrd="0" destOrd="0" presId="urn:microsoft.com/office/officeart/2008/layout/LinedList"/>
    <dgm:cxn modelId="{806C9468-2408-4310-934F-2EE8536052A2}" type="presParOf" srcId="{4408CF23-7161-4EF9-92FE-6E570FDB5E55}" destId="{70A13908-9CF8-4205-8D65-68BD0ECA80A6}" srcOrd="1" destOrd="0" presId="urn:microsoft.com/office/officeart/2008/layout/LinedList"/>
    <dgm:cxn modelId="{9BC5E4A5-5CAA-4BE1-B5EA-F35F0E6E4DDE}" type="presParOf" srcId="{224D55E9-9702-41B1-9952-1ADDF98371C6}" destId="{F91B6DF9-41FB-42CB-B7C9-3330D85C95E0}" srcOrd="12" destOrd="0" presId="urn:microsoft.com/office/officeart/2008/layout/LinedList"/>
    <dgm:cxn modelId="{3DD99BF5-A49E-428C-AF4E-DA02E9E444D3}" type="presParOf" srcId="{224D55E9-9702-41B1-9952-1ADDF98371C6}" destId="{03833EDB-4E39-4276-B3D4-DB59E93537C7}" srcOrd="13" destOrd="0" presId="urn:microsoft.com/office/officeart/2008/layout/LinedList"/>
    <dgm:cxn modelId="{502FD57F-28F9-404A-9F32-59A6E99EF700}" type="presParOf" srcId="{03833EDB-4E39-4276-B3D4-DB59E93537C7}" destId="{29E75EC2-0A94-4423-AFC4-EE7BF5587C1B}" srcOrd="0" destOrd="0" presId="urn:microsoft.com/office/officeart/2008/layout/LinedList"/>
    <dgm:cxn modelId="{3D24CC2B-2978-4A21-810D-93BDE9F6C9B9}" type="presParOf" srcId="{03833EDB-4E39-4276-B3D4-DB59E93537C7}" destId="{8E2AA93A-4390-466C-AD81-044788F3C568}" srcOrd="1" destOrd="0" presId="urn:microsoft.com/office/officeart/2008/layout/LinedList"/>
    <dgm:cxn modelId="{3169BBF3-3FE4-44B6-A3A1-39075216B48A}" type="presParOf" srcId="{224D55E9-9702-41B1-9952-1ADDF98371C6}" destId="{82E8650F-BEC9-49D2-9536-9706D782A427}" srcOrd="14" destOrd="0" presId="urn:microsoft.com/office/officeart/2008/layout/LinedList"/>
    <dgm:cxn modelId="{CA0E5067-1AF8-4123-9633-2FF663D812AF}" type="presParOf" srcId="{224D55E9-9702-41B1-9952-1ADDF98371C6}" destId="{472FD154-52A9-46F5-BFCD-59BA0158F894}" srcOrd="15" destOrd="0" presId="urn:microsoft.com/office/officeart/2008/layout/LinedList"/>
    <dgm:cxn modelId="{79B849EC-D47D-411A-A86F-DA6A6AC84677}" type="presParOf" srcId="{472FD154-52A9-46F5-BFCD-59BA0158F894}" destId="{C8A0209A-88E8-4C33-8E88-1E79E69CF265}" srcOrd="0" destOrd="0" presId="urn:microsoft.com/office/officeart/2008/layout/LinedList"/>
    <dgm:cxn modelId="{7DA12658-064F-469C-9793-21AE3484BB09}" type="presParOf" srcId="{472FD154-52A9-46F5-BFCD-59BA0158F894}" destId="{C4FC7C9B-8A2E-4751-A2B4-C7BF23FF4E81}" srcOrd="1" destOrd="0" presId="urn:microsoft.com/office/officeart/2008/layout/LinedList"/>
    <dgm:cxn modelId="{6027BC3D-534C-4403-A557-1BE5D1B38F7C}" type="presParOf" srcId="{224D55E9-9702-41B1-9952-1ADDF98371C6}" destId="{9396DC4F-0FCA-45E0-9D63-F8A7A5C46429}" srcOrd="16" destOrd="0" presId="urn:microsoft.com/office/officeart/2008/layout/LinedList"/>
    <dgm:cxn modelId="{B087B873-D338-43CB-BF0D-27B4DF5C5DC4}" type="presParOf" srcId="{224D55E9-9702-41B1-9952-1ADDF98371C6}" destId="{BFA701CF-920A-4D4B-95E4-6674CF06A2F8}" srcOrd="17" destOrd="0" presId="urn:microsoft.com/office/officeart/2008/layout/LinedList"/>
    <dgm:cxn modelId="{AF259656-3835-45DB-BF1E-F66A434612B5}" type="presParOf" srcId="{BFA701CF-920A-4D4B-95E4-6674CF06A2F8}" destId="{69F65457-CE2F-4D42-9BDF-C698FA01E90C}" srcOrd="0" destOrd="0" presId="urn:microsoft.com/office/officeart/2008/layout/LinedList"/>
    <dgm:cxn modelId="{0D7CE0A3-B15F-4488-9008-EEA572174633}" type="presParOf" srcId="{BFA701CF-920A-4D4B-95E4-6674CF06A2F8}" destId="{012778D1-CACF-4486-87EE-8F46BBA2ED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41AB6A-CB10-488C-8E28-9629DAD498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428FAD-AE84-4BAF-9C21-69C1AB310AC2}">
      <dgm:prSet/>
      <dgm:spPr/>
      <dgm:t>
        <a:bodyPr/>
        <a:lstStyle/>
        <a:p>
          <a:r>
            <a:rPr lang="en-US" dirty="0"/>
            <a:t>Templates used for reliable provisioning of stacks.</a:t>
          </a:r>
        </a:p>
      </dgm:t>
    </dgm:pt>
    <dgm:pt modelId="{90D3B4D8-4083-410D-82F5-D6E3BD1E499C}" type="parTrans" cxnId="{BE859615-C946-4492-AFB9-42910AF617D4}">
      <dgm:prSet/>
      <dgm:spPr/>
      <dgm:t>
        <a:bodyPr/>
        <a:lstStyle/>
        <a:p>
          <a:endParaRPr lang="en-US"/>
        </a:p>
      </dgm:t>
    </dgm:pt>
    <dgm:pt modelId="{7DB54896-7A4F-446E-AE02-650CF05E0FC0}" type="sibTrans" cxnId="{BE859615-C946-4492-AFB9-42910AF617D4}">
      <dgm:prSet/>
      <dgm:spPr/>
      <dgm:t>
        <a:bodyPr/>
        <a:lstStyle/>
        <a:p>
          <a:endParaRPr lang="en-US"/>
        </a:p>
      </dgm:t>
    </dgm:pt>
    <dgm:pt modelId="{C01D1E13-A7FF-434A-AC70-2FA54D86205E}">
      <dgm:prSet/>
      <dgm:spPr/>
      <dgm:t>
        <a:bodyPr/>
        <a:lstStyle/>
        <a:p>
          <a:r>
            <a:rPr lang="en-US"/>
            <a:t>We can build infrastructure with cloud formation using YAML or JSON format.</a:t>
          </a:r>
        </a:p>
      </dgm:t>
    </dgm:pt>
    <dgm:pt modelId="{F4527E44-30F1-4030-9803-FEC426E14D7A}" type="parTrans" cxnId="{B13DCA9E-21BA-4F49-9846-6B37987B821A}">
      <dgm:prSet/>
      <dgm:spPr/>
      <dgm:t>
        <a:bodyPr/>
        <a:lstStyle/>
        <a:p>
          <a:endParaRPr lang="en-US"/>
        </a:p>
      </dgm:t>
    </dgm:pt>
    <dgm:pt modelId="{806EF3AF-BA52-489D-98BD-9C80C667BA79}" type="sibTrans" cxnId="{B13DCA9E-21BA-4F49-9846-6B37987B821A}">
      <dgm:prSet/>
      <dgm:spPr/>
      <dgm:t>
        <a:bodyPr/>
        <a:lstStyle/>
        <a:p>
          <a:endParaRPr lang="en-US"/>
        </a:p>
      </dgm:t>
    </dgm:pt>
    <dgm:pt modelId="{64DA6C35-A8E1-4682-8824-E0EB8456FAE9}">
      <dgm:prSet/>
      <dgm:spPr/>
      <dgm:t>
        <a:bodyPr/>
        <a:lstStyle/>
        <a:p>
          <a:r>
            <a:rPr lang="en-US"/>
            <a:t>With creation of cloudformation stack automatically create necessary network and security resources in core.yaml file.</a:t>
          </a:r>
        </a:p>
      </dgm:t>
    </dgm:pt>
    <dgm:pt modelId="{3A568885-9884-46DC-847D-6872BAFF595B}" type="parTrans" cxnId="{24EBBACA-0493-43E4-98E1-EF0E1088A674}">
      <dgm:prSet/>
      <dgm:spPr/>
      <dgm:t>
        <a:bodyPr/>
        <a:lstStyle/>
        <a:p>
          <a:endParaRPr lang="en-US"/>
        </a:p>
      </dgm:t>
    </dgm:pt>
    <dgm:pt modelId="{52F20745-2BA7-4FF9-86AC-0781C5E821B0}" type="sibTrans" cxnId="{24EBBACA-0493-43E4-98E1-EF0E1088A674}">
      <dgm:prSet/>
      <dgm:spPr/>
      <dgm:t>
        <a:bodyPr/>
        <a:lstStyle/>
        <a:p>
          <a:endParaRPr lang="en-US"/>
        </a:p>
      </dgm:t>
    </dgm:pt>
    <dgm:pt modelId="{CAA7C342-C814-4952-83DE-15FF25A67BF9}">
      <dgm:prSet/>
      <dgm:spPr/>
      <dgm:t>
        <a:bodyPr/>
        <a:lstStyle/>
        <a:p>
          <a:r>
            <a:rPr lang="en-US" dirty="0"/>
            <a:t>It automatically create the NAT gateways, VPC &amp; Security groups.</a:t>
          </a:r>
        </a:p>
      </dgm:t>
    </dgm:pt>
    <dgm:pt modelId="{AC28D061-BE9E-46B5-BD8B-03B54AF5C35B}" type="parTrans" cxnId="{F7A236D1-EE38-4DC4-9A91-C52A82BC7E52}">
      <dgm:prSet/>
      <dgm:spPr/>
      <dgm:t>
        <a:bodyPr/>
        <a:lstStyle/>
        <a:p>
          <a:endParaRPr lang="en-US"/>
        </a:p>
      </dgm:t>
    </dgm:pt>
    <dgm:pt modelId="{C2B525A3-AF67-4BA5-908A-D0297EB28974}" type="sibTrans" cxnId="{F7A236D1-EE38-4DC4-9A91-C52A82BC7E52}">
      <dgm:prSet/>
      <dgm:spPr/>
      <dgm:t>
        <a:bodyPr/>
        <a:lstStyle/>
        <a:p>
          <a:endParaRPr lang="en-US"/>
        </a:p>
      </dgm:t>
    </dgm:pt>
    <dgm:pt modelId="{08F6B4D4-B936-4448-BDD1-8B4173CD33D4}">
      <dgm:prSet/>
      <dgm:spPr/>
      <dgm:t>
        <a:bodyPr/>
        <a:lstStyle/>
        <a:p>
          <a:r>
            <a:rPr lang="en-US" dirty="0"/>
            <a:t>We used formation template to create the stack which can used to easy integration of Network </a:t>
          </a:r>
          <a:r>
            <a:rPr lang="en-US" dirty="0" err="1"/>
            <a:t>loadbalancer</a:t>
          </a:r>
          <a:r>
            <a:rPr lang="en-US" dirty="0"/>
            <a:t>.</a:t>
          </a:r>
        </a:p>
      </dgm:t>
    </dgm:pt>
    <dgm:pt modelId="{BE5715AA-E7D8-47AA-8678-A88F9D99D75B}" type="parTrans" cxnId="{0393107A-B254-4DA0-BAA2-FDCF7209D6D7}">
      <dgm:prSet/>
      <dgm:spPr/>
      <dgm:t>
        <a:bodyPr/>
        <a:lstStyle/>
        <a:p>
          <a:endParaRPr lang="en-US"/>
        </a:p>
      </dgm:t>
    </dgm:pt>
    <dgm:pt modelId="{186C577D-3DB2-4F3C-92C7-125A6075AEDB}" type="sibTrans" cxnId="{0393107A-B254-4DA0-BAA2-FDCF7209D6D7}">
      <dgm:prSet/>
      <dgm:spPr/>
      <dgm:t>
        <a:bodyPr/>
        <a:lstStyle/>
        <a:p>
          <a:endParaRPr lang="en-US"/>
        </a:p>
      </dgm:t>
    </dgm:pt>
    <dgm:pt modelId="{03C7ABA4-C0F5-49D6-8128-DB59CE6F2714}">
      <dgm:prSet/>
      <dgm:spPr/>
      <dgm:t>
        <a:bodyPr/>
        <a:lstStyle/>
        <a:p>
          <a:r>
            <a:rPr lang="en-US" dirty="0"/>
            <a:t>will create templates for service and application architecture.  </a:t>
          </a:r>
        </a:p>
      </dgm:t>
    </dgm:pt>
    <dgm:pt modelId="{E69A3ACB-F6E5-4619-B11E-56216641B008}" type="sibTrans" cxnId="{97330F80-89D6-423B-9DBE-5AEB92A5F58A}">
      <dgm:prSet/>
      <dgm:spPr/>
      <dgm:t>
        <a:bodyPr/>
        <a:lstStyle/>
        <a:p>
          <a:endParaRPr lang="en-US"/>
        </a:p>
      </dgm:t>
    </dgm:pt>
    <dgm:pt modelId="{510C3402-DE14-43FC-BBA5-7FF83E018BB4}" type="parTrans" cxnId="{97330F80-89D6-423B-9DBE-5AEB92A5F58A}">
      <dgm:prSet/>
      <dgm:spPr/>
      <dgm:t>
        <a:bodyPr/>
        <a:lstStyle/>
        <a:p>
          <a:endParaRPr lang="en-US"/>
        </a:p>
      </dgm:t>
    </dgm:pt>
    <dgm:pt modelId="{7DA3710A-FEAB-4AC6-A1FB-27A8723C55F4}" type="pres">
      <dgm:prSet presAssocID="{5641AB6A-CB10-488C-8E28-9629DAD498EE}" presName="linear" presStyleCnt="0">
        <dgm:presLayoutVars>
          <dgm:animLvl val="lvl"/>
          <dgm:resizeHandles val="exact"/>
        </dgm:presLayoutVars>
      </dgm:prSet>
      <dgm:spPr/>
    </dgm:pt>
    <dgm:pt modelId="{1BF0E64D-8D7C-40B2-8308-A0358A1429F8}" type="pres">
      <dgm:prSet presAssocID="{03C7ABA4-C0F5-49D6-8128-DB59CE6F271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420EAD6-8888-492C-84B2-98FE818C5BFB}" type="pres">
      <dgm:prSet presAssocID="{E69A3ACB-F6E5-4619-B11E-56216641B008}" presName="spacer" presStyleCnt="0"/>
      <dgm:spPr/>
    </dgm:pt>
    <dgm:pt modelId="{DBB66087-4F71-403E-AE3C-69394F580F00}" type="pres">
      <dgm:prSet presAssocID="{1B428FAD-AE84-4BAF-9C21-69C1AB310AC2}" presName="parentText" presStyleLbl="node1" presStyleIdx="1" presStyleCnt="6" custLinFactNeighborX="0" custLinFactNeighborY="46238">
        <dgm:presLayoutVars>
          <dgm:chMax val="0"/>
          <dgm:bulletEnabled val="1"/>
        </dgm:presLayoutVars>
      </dgm:prSet>
      <dgm:spPr/>
    </dgm:pt>
    <dgm:pt modelId="{7078301B-B6B8-4164-B991-E9E001275D19}" type="pres">
      <dgm:prSet presAssocID="{7DB54896-7A4F-446E-AE02-650CF05E0FC0}" presName="spacer" presStyleCnt="0"/>
      <dgm:spPr/>
    </dgm:pt>
    <dgm:pt modelId="{A5E9990F-460B-4CF9-B731-C967B71A0DBE}" type="pres">
      <dgm:prSet presAssocID="{C01D1E13-A7FF-434A-AC70-2FA54D8620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8FBE3E-945C-49D5-9708-F3047F21E5DA}" type="pres">
      <dgm:prSet presAssocID="{806EF3AF-BA52-489D-98BD-9C80C667BA79}" presName="spacer" presStyleCnt="0"/>
      <dgm:spPr/>
    </dgm:pt>
    <dgm:pt modelId="{94DC3360-D2BD-431E-9AAA-3A3704193695}" type="pres">
      <dgm:prSet presAssocID="{64DA6C35-A8E1-4682-8824-E0EB8456FAE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81C90E-98EA-45D9-AC5C-FE20DF35AF1A}" type="pres">
      <dgm:prSet presAssocID="{52F20745-2BA7-4FF9-86AC-0781C5E821B0}" presName="spacer" presStyleCnt="0"/>
      <dgm:spPr/>
    </dgm:pt>
    <dgm:pt modelId="{10E41C7C-3851-4BC1-A63F-0DADF20734C5}" type="pres">
      <dgm:prSet presAssocID="{CAA7C342-C814-4952-83DE-15FF25A67B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D628CCB-B21A-41FF-837F-B0B64DCB643A}" type="pres">
      <dgm:prSet presAssocID="{C2B525A3-AF67-4BA5-908A-D0297EB28974}" presName="spacer" presStyleCnt="0"/>
      <dgm:spPr/>
    </dgm:pt>
    <dgm:pt modelId="{E9E69EDA-4C2D-409A-8FC8-68D031E1D947}" type="pres">
      <dgm:prSet presAssocID="{08F6B4D4-B936-4448-BDD1-8B4173CD33D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E859615-C946-4492-AFB9-42910AF617D4}" srcId="{5641AB6A-CB10-488C-8E28-9629DAD498EE}" destId="{1B428FAD-AE84-4BAF-9C21-69C1AB310AC2}" srcOrd="1" destOrd="0" parTransId="{90D3B4D8-4083-410D-82F5-D6E3BD1E499C}" sibTransId="{7DB54896-7A4F-446E-AE02-650CF05E0FC0}"/>
    <dgm:cxn modelId="{AF393946-CEA1-400D-8011-0026E7AC3EEF}" type="presOf" srcId="{1B428FAD-AE84-4BAF-9C21-69C1AB310AC2}" destId="{DBB66087-4F71-403E-AE3C-69394F580F00}" srcOrd="0" destOrd="0" presId="urn:microsoft.com/office/officeart/2005/8/layout/vList2"/>
    <dgm:cxn modelId="{9D32A766-D9DA-464F-AF28-598A66A99761}" type="presOf" srcId="{08F6B4D4-B936-4448-BDD1-8B4173CD33D4}" destId="{E9E69EDA-4C2D-409A-8FC8-68D031E1D947}" srcOrd="0" destOrd="0" presId="urn:microsoft.com/office/officeart/2005/8/layout/vList2"/>
    <dgm:cxn modelId="{0393107A-B254-4DA0-BAA2-FDCF7209D6D7}" srcId="{5641AB6A-CB10-488C-8E28-9629DAD498EE}" destId="{08F6B4D4-B936-4448-BDD1-8B4173CD33D4}" srcOrd="5" destOrd="0" parTransId="{BE5715AA-E7D8-47AA-8678-A88F9D99D75B}" sibTransId="{186C577D-3DB2-4F3C-92C7-125A6075AEDB}"/>
    <dgm:cxn modelId="{97330F80-89D6-423B-9DBE-5AEB92A5F58A}" srcId="{5641AB6A-CB10-488C-8E28-9629DAD498EE}" destId="{03C7ABA4-C0F5-49D6-8128-DB59CE6F2714}" srcOrd="0" destOrd="0" parTransId="{510C3402-DE14-43FC-BBA5-7FF83E018BB4}" sibTransId="{E69A3ACB-F6E5-4619-B11E-56216641B008}"/>
    <dgm:cxn modelId="{809DA286-7BEA-41E3-A365-B786633ABA34}" type="presOf" srcId="{CAA7C342-C814-4952-83DE-15FF25A67BF9}" destId="{10E41C7C-3851-4BC1-A63F-0DADF20734C5}" srcOrd="0" destOrd="0" presId="urn:microsoft.com/office/officeart/2005/8/layout/vList2"/>
    <dgm:cxn modelId="{F35BA38A-94A1-4629-9361-0A64DC9E668D}" type="presOf" srcId="{5641AB6A-CB10-488C-8E28-9629DAD498EE}" destId="{7DA3710A-FEAB-4AC6-A1FB-27A8723C55F4}" srcOrd="0" destOrd="0" presId="urn:microsoft.com/office/officeart/2005/8/layout/vList2"/>
    <dgm:cxn modelId="{B13DCA9E-21BA-4F49-9846-6B37987B821A}" srcId="{5641AB6A-CB10-488C-8E28-9629DAD498EE}" destId="{C01D1E13-A7FF-434A-AC70-2FA54D86205E}" srcOrd="2" destOrd="0" parTransId="{F4527E44-30F1-4030-9803-FEC426E14D7A}" sibTransId="{806EF3AF-BA52-489D-98BD-9C80C667BA79}"/>
    <dgm:cxn modelId="{28CDC1A5-5841-4336-BF9A-052521D35165}" type="presOf" srcId="{64DA6C35-A8E1-4682-8824-E0EB8456FAE9}" destId="{94DC3360-D2BD-431E-9AAA-3A3704193695}" srcOrd="0" destOrd="0" presId="urn:microsoft.com/office/officeart/2005/8/layout/vList2"/>
    <dgm:cxn modelId="{59BCECC7-07FF-4961-B615-FBB2BD081746}" type="presOf" srcId="{03C7ABA4-C0F5-49D6-8128-DB59CE6F2714}" destId="{1BF0E64D-8D7C-40B2-8308-A0358A1429F8}" srcOrd="0" destOrd="0" presId="urn:microsoft.com/office/officeart/2005/8/layout/vList2"/>
    <dgm:cxn modelId="{24EBBACA-0493-43E4-98E1-EF0E1088A674}" srcId="{5641AB6A-CB10-488C-8E28-9629DAD498EE}" destId="{64DA6C35-A8E1-4682-8824-E0EB8456FAE9}" srcOrd="3" destOrd="0" parTransId="{3A568885-9884-46DC-847D-6872BAFF595B}" sibTransId="{52F20745-2BA7-4FF9-86AC-0781C5E821B0}"/>
    <dgm:cxn modelId="{F7A236D1-EE38-4DC4-9A91-C52A82BC7E52}" srcId="{5641AB6A-CB10-488C-8E28-9629DAD498EE}" destId="{CAA7C342-C814-4952-83DE-15FF25A67BF9}" srcOrd="4" destOrd="0" parTransId="{AC28D061-BE9E-46B5-BD8B-03B54AF5C35B}" sibTransId="{C2B525A3-AF67-4BA5-908A-D0297EB28974}"/>
    <dgm:cxn modelId="{8D0E0CE4-93FF-413D-8980-615C60D223FD}" type="presOf" srcId="{C01D1E13-A7FF-434A-AC70-2FA54D86205E}" destId="{A5E9990F-460B-4CF9-B731-C967B71A0DBE}" srcOrd="0" destOrd="0" presId="urn:microsoft.com/office/officeart/2005/8/layout/vList2"/>
    <dgm:cxn modelId="{E6B94EEC-BBBC-4C3C-9199-E732EC549698}" type="presParOf" srcId="{7DA3710A-FEAB-4AC6-A1FB-27A8723C55F4}" destId="{1BF0E64D-8D7C-40B2-8308-A0358A1429F8}" srcOrd="0" destOrd="0" presId="urn:microsoft.com/office/officeart/2005/8/layout/vList2"/>
    <dgm:cxn modelId="{2B422980-A283-48AA-B55D-068D4712233C}" type="presParOf" srcId="{7DA3710A-FEAB-4AC6-A1FB-27A8723C55F4}" destId="{5420EAD6-8888-492C-84B2-98FE818C5BFB}" srcOrd="1" destOrd="0" presId="urn:microsoft.com/office/officeart/2005/8/layout/vList2"/>
    <dgm:cxn modelId="{165B4678-2711-4018-8480-DDCD5D0F85FD}" type="presParOf" srcId="{7DA3710A-FEAB-4AC6-A1FB-27A8723C55F4}" destId="{DBB66087-4F71-403E-AE3C-69394F580F00}" srcOrd="2" destOrd="0" presId="urn:microsoft.com/office/officeart/2005/8/layout/vList2"/>
    <dgm:cxn modelId="{ADC12CB8-9677-4012-94C3-8E68926A1730}" type="presParOf" srcId="{7DA3710A-FEAB-4AC6-A1FB-27A8723C55F4}" destId="{7078301B-B6B8-4164-B991-E9E001275D19}" srcOrd="3" destOrd="0" presId="urn:microsoft.com/office/officeart/2005/8/layout/vList2"/>
    <dgm:cxn modelId="{78F03615-5EB4-46EF-A1FD-D86C32E3743A}" type="presParOf" srcId="{7DA3710A-FEAB-4AC6-A1FB-27A8723C55F4}" destId="{A5E9990F-460B-4CF9-B731-C967B71A0DBE}" srcOrd="4" destOrd="0" presId="urn:microsoft.com/office/officeart/2005/8/layout/vList2"/>
    <dgm:cxn modelId="{38D514B3-CF8B-4716-920D-6B1B02728C04}" type="presParOf" srcId="{7DA3710A-FEAB-4AC6-A1FB-27A8723C55F4}" destId="{8B8FBE3E-945C-49D5-9708-F3047F21E5DA}" srcOrd="5" destOrd="0" presId="urn:microsoft.com/office/officeart/2005/8/layout/vList2"/>
    <dgm:cxn modelId="{2242EB3D-FB90-4589-B509-4EC2AB299DEF}" type="presParOf" srcId="{7DA3710A-FEAB-4AC6-A1FB-27A8723C55F4}" destId="{94DC3360-D2BD-431E-9AAA-3A3704193695}" srcOrd="6" destOrd="0" presId="urn:microsoft.com/office/officeart/2005/8/layout/vList2"/>
    <dgm:cxn modelId="{B7BE3B07-05AF-4134-A113-8711ABD8CB24}" type="presParOf" srcId="{7DA3710A-FEAB-4AC6-A1FB-27A8723C55F4}" destId="{7181C90E-98EA-45D9-AC5C-FE20DF35AF1A}" srcOrd="7" destOrd="0" presId="urn:microsoft.com/office/officeart/2005/8/layout/vList2"/>
    <dgm:cxn modelId="{DA759B52-7281-471D-AE9E-D30A3549EFA8}" type="presParOf" srcId="{7DA3710A-FEAB-4AC6-A1FB-27A8723C55F4}" destId="{10E41C7C-3851-4BC1-A63F-0DADF20734C5}" srcOrd="8" destOrd="0" presId="urn:microsoft.com/office/officeart/2005/8/layout/vList2"/>
    <dgm:cxn modelId="{F27DADD2-B608-48C3-9ACC-C03C27A5EF27}" type="presParOf" srcId="{7DA3710A-FEAB-4AC6-A1FB-27A8723C55F4}" destId="{AD628CCB-B21A-41FF-837F-B0B64DCB643A}" srcOrd="9" destOrd="0" presId="urn:microsoft.com/office/officeart/2005/8/layout/vList2"/>
    <dgm:cxn modelId="{743AC3AF-9ACA-484B-979F-01A0449A5D53}" type="presParOf" srcId="{7DA3710A-FEAB-4AC6-A1FB-27A8723C55F4}" destId="{E9E69EDA-4C2D-409A-8FC8-68D031E1D9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F517F6-EC7B-4571-B0F0-FBDCFB3BE631}" type="doc">
      <dgm:prSet loTypeId="urn:microsoft.com/office/officeart/2008/layout/LinedList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FDD64A6D-6606-4403-A56C-E095D4C17CD1}">
      <dgm:prSet/>
      <dgm:spPr/>
      <dgm:t>
        <a:bodyPr/>
        <a:lstStyle/>
        <a:p>
          <a:r>
            <a:rPr lang="en-US" b="1" dirty="0"/>
            <a:t>Cloud watch Logs:</a:t>
          </a:r>
          <a:r>
            <a:rPr lang="en-US" dirty="0"/>
            <a:t> Cloud watch is a service which allows to manage the logs for analysis purpose.</a:t>
          </a:r>
        </a:p>
        <a:p>
          <a:r>
            <a:rPr lang="en-US" dirty="0"/>
            <a:t>ECS Task definition allows to configure the set of containers</a:t>
          </a:r>
        </a:p>
        <a:p>
          <a:endParaRPr lang="en-US" dirty="0"/>
        </a:p>
      </dgm:t>
    </dgm:pt>
    <dgm:pt modelId="{E8AE1188-7B39-4FA8-8012-6DC4FC4DD8D9}" type="parTrans" cxnId="{6C9ABFFA-0DB9-4CCB-9013-EADAFBFD1D42}">
      <dgm:prSet/>
      <dgm:spPr/>
      <dgm:t>
        <a:bodyPr/>
        <a:lstStyle/>
        <a:p>
          <a:endParaRPr lang="en-US"/>
        </a:p>
      </dgm:t>
    </dgm:pt>
    <dgm:pt modelId="{E1EA19F8-702B-419A-9C0F-C70D6FF266E7}" type="sibTrans" cxnId="{6C9ABFFA-0DB9-4CCB-9013-EADAFBFD1D42}">
      <dgm:prSet/>
      <dgm:spPr/>
      <dgm:t>
        <a:bodyPr/>
        <a:lstStyle/>
        <a:p>
          <a:endParaRPr lang="en-US"/>
        </a:p>
      </dgm:t>
    </dgm:pt>
    <dgm:pt modelId="{748F636F-B825-4D93-BF99-8F9A995C271A}">
      <dgm:prSet/>
      <dgm:spPr/>
      <dgm:t>
        <a:bodyPr/>
        <a:lstStyle/>
        <a:p>
          <a:r>
            <a:rPr lang="en-US" b="1" dirty="0"/>
            <a:t>NAT gateway:</a:t>
          </a:r>
          <a:r>
            <a:rPr lang="en-US" dirty="0"/>
            <a:t> we use a network address translation (NAT) gateway to enable instances in a private subnet to connect to the internet or other AWS services.</a:t>
          </a:r>
        </a:p>
        <a:p>
          <a:r>
            <a:rPr lang="en-US" b="1" dirty="0"/>
            <a:t>IAM : </a:t>
          </a:r>
          <a:r>
            <a:rPr lang="en-US" dirty="0"/>
            <a:t>IAM enable the feature of granting permission to the service.</a:t>
          </a:r>
        </a:p>
      </dgm:t>
    </dgm:pt>
    <dgm:pt modelId="{A5110A78-874C-414F-935C-B13E76EF1572}" type="parTrans" cxnId="{13B1CB7F-6BEC-484D-85AC-7179689EB62D}">
      <dgm:prSet/>
      <dgm:spPr/>
      <dgm:t>
        <a:bodyPr/>
        <a:lstStyle/>
        <a:p>
          <a:endParaRPr lang="en-US"/>
        </a:p>
      </dgm:t>
    </dgm:pt>
    <dgm:pt modelId="{DBD258F0-417C-4710-A148-3246D152079D}" type="sibTrans" cxnId="{13B1CB7F-6BEC-484D-85AC-7179689EB62D}">
      <dgm:prSet/>
      <dgm:spPr/>
      <dgm:t>
        <a:bodyPr/>
        <a:lstStyle/>
        <a:p>
          <a:endParaRPr lang="en-US"/>
        </a:p>
      </dgm:t>
    </dgm:pt>
    <dgm:pt modelId="{DD296CB0-8408-4EC4-A6DC-A42B3C1ADB07}">
      <dgm:prSet/>
      <dgm:spPr/>
      <dgm:t>
        <a:bodyPr/>
        <a:lstStyle/>
        <a:p>
          <a:r>
            <a:rPr lang="en-US" b="1" dirty="0"/>
            <a:t>Network Load balancer : </a:t>
          </a:r>
          <a:r>
            <a:rPr lang="en-US" dirty="0"/>
            <a:t>Network load balancer is allows to expose our services over internet.</a:t>
          </a:r>
        </a:p>
        <a:p>
          <a:r>
            <a:rPr lang="en-US" dirty="0"/>
            <a:t>Listen port enable the communication end point from the server and browser. </a:t>
          </a:r>
        </a:p>
        <a:p>
          <a:r>
            <a:rPr lang="en-US" dirty="0"/>
            <a:t>	</a:t>
          </a:r>
        </a:p>
      </dgm:t>
    </dgm:pt>
    <dgm:pt modelId="{8D002F49-7594-46C3-AFDA-1AE9289C6340}" type="parTrans" cxnId="{06BC2A50-2FA1-4C1F-BAC3-4EDE0406222E}">
      <dgm:prSet/>
      <dgm:spPr/>
      <dgm:t>
        <a:bodyPr/>
        <a:lstStyle/>
        <a:p>
          <a:endParaRPr lang="en-US"/>
        </a:p>
      </dgm:t>
    </dgm:pt>
    <dgm:pt modelId="{30B44C2E-4086-4F2A-9550-77DFB0F4DA40}" type="sibTrans" cxnId="{06BC2A50-2FA1-4C1F-BAC3-4EDE0406222E}">
      <dgm:prSet/>
      <dgm:spPr/>
      <dgm:t>
        <a:bodyPr/>
        <a:lstStyle/>
        <a:p>
          <a:endParaRPr lang="en-US"/>
        </a:p>
      </dgm:t>
    </dgm:pt>
    <dgm:pt modelId="{9FBFB309-703F-4590-AE23-48FE99AA6639}" type="pres">
      <dgm:prSet presAssocID="{8DF517F6-EC7B-4571-B0F0-FBDCFB3BE631}" presName="vert0" presStyleCnt="0">
        <dgm:presLayoutVars>
          <dgm:dir/>
          <dgm:animOne val="branch"/>
          <dgm:animLvl val="lvl"/>
        </dgm:presLayoutVars>
      </dgm:prSet>
      <dgm:spPr/>
    </dgm:pt>
    <dgm:pt modelId="{AA85948D-E25F-40C5-A452-E6EDEA696544}" type="pres">
      <dgm:prSet presAssocID="{FDD64A6D-6606-4403-A56C-E095D4C17CD1}" presName="thickLine" presStyleLbl="alignNode1" presStyleIdx="0" presStyleCnt="3"/>
      <dgm:spPr/>
    </dgm:pt>
    <dgm:pt modelId="{DBC9ED1E-0EEE-4D0D-AAB5-6821C0D496A7}" type="pres">
      <dgm:prSet presAssocID="{FDD64A6D-6606-4403-A56C-E095D4C17CD1}" presName="horz1" presStyleCnt="0"/>
      <dgm:spPr/>
    </dgm:pt>
    <dgm:pt modelId="{7F74B358-5405-4AF3-976F-2BE59222A058}" type="pres">
      <dgm:prSet presAssocID="{FDD64A6D-6606-4403-A56C-E095D4C17CD1}" presName="tx1" presStyleLbl="revTx" presStyleIdx="0" presStyleCnt="3"/>
      <dgm:spPr/>
    </dgm:pt>
    <dgm:pt modelId="{1DBB4224-DABF-4CA6-9448-41DEDF6AA663}" type="pres">
      <dgm:prSet presAssocID="{FDD64A6D-6606-4403-A56C-E095D4C17CD1}" presName="vert1" presStyleCnt="0"/>
      <dgm:spPr/>
    </dgm:pt>
    <dgm:pt modelId="{54742C95-5F80-4D54-8560-67DF910170FD}" type="pres">
      <dgm:prSet presAssocID="{748F636F-B825-4D93-BF99-8F9A995C271A}" presName="thickLine" presStyleLbl="alignNode1" presStyleIdx="1" presStyleCnt="3"/>
      <dgm:spPr/>
    </dgm:pt>
    <dgm:pt modelId="{8D68334A-0EAF-4C00-870A-BF3E52BBD218}" type="pres">
      <dgm:prSet presAssocID="{748F636F-B825-4D93-BF99-8F9A995C271A}" presName="horz1" presStyleCnt="0"/>
      <dgm:spPr/>
    </dgm:pt>
    <dgm:pt modelId="{DED47061-8547-4686-BA83-BD91F7F787BC}" type="pres">
      <dgm:prSet presAssocID="{748F636F-B825-4D93-BF99-8F9A995C271A}" presName="tx1" presStyleLbl="revTx" presStyleIdx="1" presStyleCnt="3"/>
      <dgm:spPr/>
    </dgm:pt>
    <dgm:pt modelId="{A4A4FC20-F059-45B4-94AD-D4B18B7E4181}" type="pres">
      <dgm:prSet presAssocID="{748F636F-B825-4D93-BF99-8F9A995C271A}" presName="vert1" presStyleCnt="0"/>
      <dgm:spPr/>
    </dgm:pt>
    <dgm:pt modelId="{D9CC4A5D-73A7-45ED-B699-441BF3B9274B}" type="pres">
      <dgm:prSet presAssocID="{DD296CB0-8408-4EC4-A6DC-A42B3C1ADB07}" presName="thickLine" presStyleLbl="alignNode1" presStyleIdx="2" presStyleCnt="3"/>
      <dgm:spPr/>
    </dgm:pt>
    <dgm:pt modelId="{34F9D340-A0B2-4446-A726-F0883C0F62BB}" type="pres">
      <dgm:prSet presAssocID="{DD296CB0-8408-4EC4-A6DC-A42B3C1ADB07}" presName="horz1" presStyleCnt="0"/>
      <dgm:spPr/>
    </dgm:pt>
    <dgm:pt modelId="{92532801-E940-4BD3-9A15-270095A851F2}" type="pres">
      <dgm:prSet presAssocID="{DD296CB0-8408-4EC4-A6DC-A42B3C1ADB07}" presName="tx1" presStyleLbl="revTx" presStyleIdx="2" presStyleCnt="3"/>
      <dgm:spPr/>
    </dgm:pt>
    <dgm:pt modelId="{710389ED-CC0A-40A8-BAFB-7DD73CF98B4C}" type="pres">
      <dgm:prSet presAssocID="{DD296CB0-8408-4EC4-A6DC-A42B3C1ADB07}" presName="vert1" presStyleCnt="0"/>
      <dgm:spPr/>
    </dgm:pt>
  </dgm:ptLst>
  <dgm:cxnLst>
    <dgm:cxn modelId="{119BC65B-F760-48BF-AFB4-3407505316EB}" type="presOf" srcId="{DD296CB0-8408-4EC4-A6DC-A42B3C1ADB07}" destId="{92532801-E940-4BD3-9A15-270095A851F2}" srcOrd="0" destOrd="0" presId="urn:microsoft.com/office/officeart/2008/layout/LinedList"/>
    <dgm:cxn modelId="{06BC2A50-2FA1-4C1F-BAC3-4EDE0406222E}" srcId="{8DF517F6-EC7B-4571-B0F0-FBDCFB3BE631}" destId="{DD296CB0-8408-4EC4-A6DC-A42B3C1ADB07}" srcOrd="2" destOrd="0" parTransId="{8D002F49-7594-46C3-AFDA-1AE9289C6340}" sibTransId="{30B44C2E-4086-4F2A-9550-77DFB0F4DA40}"/>
    <dgm:cxn modelId="{13B1CB7F-6BEC-484D-85AC-7179689EB62D}" srcId="{8DF517F6-EC7B-4571-B0F0-FBDCFB3BE631}" destId="{748F636F-B825-4D93-BF99-8F9A995C271A}" srcOrd="1" destOrd="0" parTransId="{A5110A78-874C-414F-935C-B13E76EF1572}" sibTransId="{DBD258F0-417C-4710-A148-3246D152079D}"/>
    <dgm:cxn modelId="{D4C15FE0-464C-436F-BB3B-9ADE651493A5}" type="presOf" srcId="{8DF517F6-EC7B-4571-B0F0-FBDCFB3BE631}" destId="{9FBFB309-703F-4590-AE23-48FE99AA6639}" srcOrd="0" destOrd="0" presId="urn:microsoft.com/office/officeart/2008/layout/LinedList"/>
    <dgm:cxn modelId="{409DF9E0-CC19-40F6-86EC-36AAEE039EEE}" type="presOf" srcId="{748F636F-B825-4D93-BF99-8F9A995C271A}" destId="{DED47061-8547-4686-BA83-BD91F7F787BC}" srcOrd="0" destOrd="0" presId="urn:microsoft.com/office/officeart/2008/layout/LinedList"/>
    <dgm:cxn modelId="{132F84EF-CC4F-417B-A51C-3B0C7DF08AFC}" type="presOf" srcId="{FDD64A6D-6606-4403-A56C-E095D4C17CD1}" destId="{7F74B358-5405-4AF3-976F-2BE59222A058}" srcOrd="0" destOrd="0" presId="urn:microsoft.com/office/officeart/2008/layout/LinedList"/>
    <dgm:cxn modelId="{6C9ABFFA-0DB9-4CCB-9013-EADAFBFD1D42}" srcId="{8DF517F6-EC7B-4571-B0F0-FBDCFB3BE631}" destId="{FDD64A6D-6606-4403-A56C-E095D4C17CD1}" srcOrd="0" destOrd="0" parTransId="{E8AE1188-7B39-4FA8-8012-6DC4FC4DD8D9}" sibTransId="{E1EA19F8-702B-419A-9C0F-C70D6FF266E7}"/>
    <dgm:cxn modelId="{ED41EFA8-1EE0-43F3-A9E3-335AD2CAE6F2}" type="presParOf" srcId="{9FBFB309-703F-4590-AE23-48FE99AA6639}" destId="{AA85948D-E25F-40C5-A452-E6EDEA696544}" srcOrd="0" destOrd="0" presId="urn:microsoft.com/office/officeart/2008/layout/LinedList"/>
    <dgm:cxn modelId="{24453DD6-76EC-41DB-929C-638B3C28C037}" type="presParOf" srcId="{9FBFB309-703F-4590-AE23-48FE99AA6639}" destId="{DBC9ED1E-0EEE-4D0D-AAB5-6821C0D496A7}" srcOrd="1" destOrd="0" presId="urn:microsoft.com/office/officeart/2008/layout/LinedList"/>
    <dgm:cxn modelId="{DF12F758-0FF9-4BEF-A426-CE813EB855F6}" type="presParOf" srcId="{DBC9ED1E-0EEE-4D0D-AAB5-6821C0D496A7}" destId="{7F74B358-5405-4AF3-976F-2BE59222A058}" srcOrd="0" destOrd="0" presId="urn:microsoft.com/office/officeart/2008/layout/LinedList"/>
    <dgm:cxn modelId="{45E8EBA2-E2A4-4BBC-9421-F68E975FE60B}" type="presParOf" srcId="{DBC9ED1E-0EEE-4D0D-AAB5-6821C0D496A7}" destId="{1DBB4224-DABF-4CA6-9448-41DEDF6AA663}" srcOrd="1" destOrd="0" presId="urn:microsoft.com/office/officeart/2008/layout/LinedList"/>
    <dgm:cxn modelId="{5C3411FE-1FBE-4634-A775-2733EDFDC8DC}" type="presParOf" srcId="{9FBFB309-703F-4590-AE23-48FE99AA6639}" destId="{54742C95-5F80-4D54-8560-67DF910170FD}" srcOrd="2" destOrd="0" presId="urn:microsoft.com/office/officeart/2008/layout/LinedList"/>
    <dgm:cxn modelId="{41727C3A-9D81-4C9D-BA6B-821143426D39}" type="presParOf" srcId="{9FBFB309-703F-4590-AE23-48FE99AA6639}" destId="{8D68334A-0EAF-4C00-870A-BF3E52BBD218}" srcOrd="3" destOrd="0" presId="urn:microsoft.com/office/officeart/2008/layout/LinedList"/>
    <dgm:cxn modelId="{0ABE43FF-D833-4DCC-899D-28EC5ACB47E5}" type="presParOf" srcId="{8D68334A-0EAF-4C00-870A-BF3E52BBD218}" destId="{DED47061-8547-4686-BA83-BD91F7F787BC}" srcOrd="0" destOrd="0" presId="urn:microsoft.com/office/officeart/2008/layout/LinedList"/>
    <dgm:cxn modelId="{05A6DBEA-0D9C-4949-88D7-9DBE368FB54C}" type="presParOf" srcId="{8D68334A-0EAF-4C00-870A-BF3E52BBD218}" destId="{A4A4FC20-F059-45B4-94AD-D4B18B7E4181}" srcOrd="1" destOrd="0" presId="urn:microsoft.com/office/officeart/2008/layout/LinedList"/>
    <dgm:cxn modelId="{832F8717-77A5-41AA-9DDB-AEDD590F8E63}" type="presParOf" srcId="{9FBFB309-703F-4590-AE23-48FE99AA6639}" destId="{D9CC4A5D-73A7-45ED-B699-441BF3B9274B}" srcOrd="4" destOrd="0" presId="urn:microsoft.com/office/officeart/2008/layout/LinedList"/>
    <dgm:cxn modelId="{A045030E-B722-4C1B-BA39-A3D1741BEDA5}" type="presParOf" srcId="{9FBFB309-703F-4590-AE23-48FE99AA6639}" destId="{34F9D340-A0B2-4446-A726-F0883C0F62BB}" srcOrd="5" destOrd="0" presId="urn:microsoft.com/office/officeart/2008/layout/LinedList"/>
    <dgm:cxn modelId="{357A6AF3-1488-4D10-A922-19F300EF910B}" type="presParOf" srcId="{34F9D340-A0B2-4446-A726-F0883C0F62BB}" destId="{92532801-E940-4BD3-9A15-270095A851F2}" srcOrd="0" destOrd="0" presId="urn:microsoft.com/office/officeart/2008/layout/LinedList"/>
    <dgm:cxn modelId="{F63BF2D4-3882-4F21-9C62-CAA1282AB2F1}" type="presParOf" srcId="{34F9D340-A0B2-4446-A726-F0883C0F62BB}" destId="{710389ED-CC0A-40A8-BAFB-7DD73CF98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CD0D5F-A477-4689-8155-07EB5FDCEF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82FB2F-8B76-4D0B-810A-7AE439EF9D29}">
      <dgm:prSet/>
      <dgm:spPr/>
      <dgm:t>
        <a:bodyPr/>
        <a:lstStyle/>
        <a:p>
          <a:r>
            <a:rPr lang="en-US"/>
            <a:t>Initially Creation of stacks created huge issue for starter account.</a:t>
          </a:r>
        </a:p>
      </dgm:t>
    </dgm:pt>
    <dgm:pt modelId="{8E680FEC-63AB-4411-829A-7C25EA80966B}" type="parTrans" cxnId="{270328CE-D26D-45E2-8884-1EAB2877C7CC}">
      <dgm:prSet/>
      <dgm:spPr/>
      <dgm:t>
        <a:bodyPr/>
        <a:lstStyle/>
        <a:p>
          <a:endParaRPr lang="en-US"/>
        </a:p>
      </dgm:t>
    </dgm:pt>
    <dgm:pt modelId="{8B4CB944-47C7-4CD5-B48F-DDDA616DECF6}" type="sibTrans" cxnId="{270328CE-D26D-45E2-8884-1EAB2877C7CC}">
      <dgm:prSet/>
      <dgm:spPr/>
      <dgm:t>
        <a:bodyPr/>
        <a:lstStyle/>
        <a:p>
          <a:endParaRPr lang="en-US"/>
        </a:p>
      </dgm:t>
    </dgm:pt>
    <dgm:pt modelId="{171B5E4F-525B-4262-9F5A-53A5759ACF78}">
      <dgm:prSet/>
      <dgm:spPr/>
      <dgm:t>
        <a:bodyPr/>
        <a:lstStyle/>
        <a:p>
          <a:r>
            <a:rPr lang="en-US"/>
            <a:t>Deletion of stacks are very difficult because it is interlinked with many services.</a:t>
          </a:r>
        </a:p>
      </dgm:t>
    </dgm:pt>
    <dgm:pt modelId="{E2C6B6BD-0E0A-4564-816E-494CF1381A52}" type="parTrans" cxnId="{F2B52421-ECC2-4C58-9097-8319B1CB42B7}">
      <dgm:prSet/>
      <dgm:spPr/>
      <dgm:t>
        <a:bodyPr/>
        <a:lstStyle/>
        <a:p>
          <a:endParaRPr lang="en-US"/>
        </a:p>
      </dgm:t>
    </dgm:pt>
    <dgm:pt modelId="{11EA2861-E608-4515-9304-4268142EF7D2}" type="sibTrans" cxnId="{F2B52421-ECC2-4C58-9097-8319B1CB42B7}">
      <dgm:prSet/>
      <dgm:spPr/>
      <dgm:t>
        <a:bodyPr/>
        <a:lstStyle/>
        <a:p>
          <a:endParaRPr lang="en-US"/>
        </a:p>
      </dgm:t>
    </dgm:pt>
    <dgm:pt modelId="{7F960FF6-CEFC-4D46-BEE4-EAE0C679CB82}">
      <dgm:prSet/>
      <dgm:spPr/>
      <dgm:t>
        <a:bodyPr/>
        <a:lstStyle/>
        <a:p>
          <a:r>
            <a:rPr lang="en-US"/>
            <a:t>Deletion of network Load balancers were big problem.</a:t>
          </a:r>
        </a:p>
      </dgm:t>
    </dgm:pt>
    <dgm:pt modelId="{74485FF2-EFAD-435B-9E9D-DB640B052047}" type="parTrans" cxnId="{430FEC85-035B-46A1-8620-480D4E018929}">
      <dgm:prSet/>
      <dgm:spPr/>
      <dgm:t>
        <a:bodyPr/>
        <a:lstStyle/>
        <a:p>
          <a:endParaRPr lang="en-US"/>
        </a:p>
      </dgm:t>
    </dgm:pt>
    <dgm:pt modelId="{4E8F6A2B-7755-41ED-A760-9CAF696E1667}" type="sibTrans" cxnId="{430FEC85-035B-46A1-8620-480D4E018929}">
      <dgm:prSet/>
      <dgm:spPr/>
      <dgm:t>
        <a:bodyPr/>
        <a:lstStyle/>
        <a:p>
          <a:endParaRPr lang="en-US"/>
        </a:p>
      </dgm:t>
    </dgm:pt>
    <dgm:pt modelId="{2E58866B-0EAB-4E61-A819-94BBB3FF24B0}" type="pres">
      <dgm:prSet presAssocID="{B7CD0D5F-A477-4689-8155-07EB5FDCEFE1}" presName="root" presStyleCnt="0">
        <dgm:presLayoutVars>
          <dgm:dir/>
          <dgm:resizeHandles val="exact"/>
        </dgm:presLayoutVars>
      </dgm:prSet>
      <dgm:spPr/>
    </dgm:pt>
    <dgm:pt modelId="{491019F0-9B0B-4E2C-8595-BFEA2AA0AA19}" type="pres">
      <dgm:prSet presAssocID="{0C82FB2F-8B76-4D0B-810A-7AE439EF9D29}" presName="compNode" presStyleCnt="0"/>
      <dgm:spPr/>
    </dgm:pt>
    <dgm:pt modelId="{2EA70A31-58C4-4EB6-BC0A-C85793BD6703}" type="pres">
      <dgm:prSet presAssocID="{0C82FB2F-8B76-4D0B-810A-7AE439EF9D29}" presName="bgRect" presStyleLbl="bgShp" presStyleIdx="0" presStyleCnt="3"/>
      <dgm:spPr/>
    </dgm:pt>
    <dgm:pt modelId="{C597C8BC-DF47-40C0-81EF-3D93750CACD5}" type="pres">
      <dgm:prSet presAssocID="{0C82FB2F-8B76-4D0B-810A-7AE439EF9D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C8C73D0-38E0-4ED3-88B7-29B7A0F80984}" type="pres">
      <dgm:prSet presAssocID="{0C82FB2F-8B76-4D0B-810A-7AE439EF9D29}" presName="spaceRect" presStyleCnt="0"/>
      <dgm:spPr/>
    </dgm:pt>
    <dgm:pt modelId="{6F38D401-FCF1-4236-BECC-D98ABDEE2DA0}" type="pres">
      <dgm:prSet presAssocID="{0C82FB2F-8B76-4D0B-810A-7AE439EF9D29}" presName="parTx" presStyleLbl="revTx" presStyleIdx="0" presStyleCnt="3">
        <dgm:presLayoutVars>
          <dgm:chMax val="0"/>
          <dgm:chPref val="0"/>
        </dgm:presLayoutVars>
      </dgm:prSet>
      <dgm:spPr/>
    </dgm:pt>
    <dgm:pt modelId="{A0CEC4A2-67E0-4DA0-96FE-8E97C76CFE4B}" type="pres">
      <dgm:prSet presAssocID="{8B4CB944-47C7-4CD5-B48F-DDDA616DECF6}" presName="sibTrans" presStyleCnt="0"/>
      <dgm:spPr/>
    </dgm:pt>
    <dgm:pt modelId="{1D2CDE36-65E2-4B80-8C44-DAFB3010823E}" type="pres">
      <dgm:prSet presAssocID="{171B5E4F-525B-4262-9F5A-53A5759ACF78}" presName="compNode" presStyleCnt="0"/>
      <dgm:spPr/>
    </dgm:pt>
    <dgm:pt modelId="{C1B6EBF2-7027-44FE-843A-DB3EFAD2E631}" type="pres">
      <dgm:prSet presAssocID="{171B5E4F-525B-4262-9F5A-53A5759ACF78}" presName="bgRect" presStyleLbl="bgShp" presStyleIdx="1" presStyleCnt="3"/>
      <dgm:spPr/>
    </dgm:pt>
    <dgm:pt modelId="{E690B45F-7FB5-4EC1-9360-FADB5911A8AD}" type="pres">
      <dgm:prSet presAssocID="{171B5E4F-525B-4262-9F5A-53A5759AC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0066A8A-C161-40B4-9345-04DB1B88591D}" type="pres">
      <dgm:prSet presAssocID="{171B5E4F-525B-4262-9F5A-53A5759ACF78}" presName="spaceRect" presStyleCnt="0"/>
      <dgm:spPr/>
    </dgm:pt>
    <dgm:pt modelId="{D43960AB-5A9D-4172-A30A-50A1D716BD23}" type="pres">
      <dgm:prSet presAssocID="{171B5E4F-525B-4262-9F5A-53A5759ACF78}" presName="parTx" presStyleLbl="revTx" presStyleIdx="1" presStyleCnt="3">
        <dgm:presLayoutVars>
          <dgm:chMax val="0"/>
          <dgm:chPref val="0"/>
        </dgm:presLayoutVars>
      </dgm:prSet>
      <dgm:spPr/>
    </dgm:pt>
    <dgm:pt modelId="{042EB092-91FF-4305-8BA3-45FF92E44592}" type="pres">
      <dgm:prSet presAssocID="{11EA2861-E608-4515-9304-4268142EF7D2}" presName="sibTrans" presStyleCnt="0"/>
      <dgm:spPr/>
    </dgm:pt>
    <dgm:pt modelId="{5A5889DB-BB56-4A2C-B077-1A3D19DF7CDA}" type="pres">
      <dgm:prSet presAssocID="{7F960FF6-CEFC-4D46-BEE4-EAE0C679CB82}" presName="compNode" presStyleCnt="0"/>
      <dgm:spPr/>
    </dgm:pt>
    <dgm:pt modelId="{4F260DC8-035A-447B-840B-91E6D55DFBC0}" type="pres">
      <dgm:prSet presAssocID="{7F960FF6-CEFC-4D46-BEE4-EAE0C679CB82}" presName="bgRect" presStyleLbl="bgShp" presStyleIdx="2" presStyleCnt="3"/>
      <dgm:spPr/>
    </dgm:pt>
    <dgm:pt modelId="{812B0494-5426-4571-8582-EFE291C65D8F}" type="pres">
      <dgm:prSet presAssocID="{7F960FF6-CEFC-4D46-BEE4-EAE0C679CB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E2B0597-4017-48FA-A83A-73E08DF6F96F}" type="pres">
      <dgm:prSet presAssocID="{7F960FF6-CEFC-4D46-BEE4-EAE0C679CB82}" presName="spaceRect" presStyleCnt="0"/>
      <dgm:spPr/>
    </dgm:pt>
    <dgm:pt modelId="{09B414D2-CB62-45D2-8A41-DEC22C912DE9}" type="pres">
      <dgm:prSet presAssocID="{7F960FF6-CEFC-4D46-BEE4-EAE0C679CB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DE440C-69E6-424E-BFBF-13688373E697}" type="presOf" srcId="{0C82FB2F-8B76-4D0B-810A-7AE439EF9D29}" destId="{6F38D401-FCF1-4236-BECC-D98ABDEE2DA0}" srcOrd="0" destOrd="0" presId="urn:microsoft.com/office/officeart/2018/2/layout/IconVerticalSolidList"/>
    <dgm:cxn modelId="{F2B52421-ECC2-4C58-9097-8319B1CB42B7}" srcId="{B7CD0D5F-A477-4689-8155-07EB5FDCEFE1}" destId="{171B5E4F-525B-4262-9F5A-53A5759ACF78}" srcOrd="1" destOrd="0" parTransId="{E2C6B6BD-0E0A-4564-816E-494CF1381A52}" sibTransId="{11EA2861-E608-4515-9304-4268142EF7D2}"/>
    <dgm:cxn modelId="{0C6F052A-22C4-42BF-97EF-C98153C64D65}" type="presOf" srcId="{B7CD0D5F-A477-4689-8155-07EB5FDCEFE1}" destId="{2E58866B-0EAB-4E61-A819-94BBB3FF24B0}" srcOrd="0" destOrd="0" presId="urn:microsoft.com/office/officeart/2018/2/layout/IconVerticalSolidList"/>
    <dgm:cxn modelId="{4BE0D63D-1018-4009-A61D-B0DA4C9717C9}" type="presOf" srcId="{171B5E4F-525B-4262-9F5A-53A5759ACF78}" destId="{D43960AB-5A9D-4172-A30A-50A1D716BD23}" srcOrd="0" destOrd="0" presId="urn:microsoft.com/office/officeart/2018/2/layout/IconVerticalSolidList"/>
    <dgm:cxn modelId="{430FEC85-035B-46A1-8620-480D4E018929}" srcId="{B7CD0D5F-A477-4689-8155-07EB5FDCEFE1}" destId="{7F960FF6-CEFC-4D46-BEE4-EAE0C679CB82}" srcOrd="2" destOrd="0" parTransId="{74485FF2-EFAD-435B-9E9D-DB640B052047}" sibTransId="{4E8F6A2B-7755-41ED-A760-9CAF696E1667}"/>
    <dgm:cxn modelId="{77A657C8-55EE-4181-A7CC-89509C015F07}" type="presOf" srcId="{7F960FF6-CEFC-4D46-BEE4-EAE0C679CB82}" destId="{09B414D2-CB62-45D2-8A41-DEC22C912DE9}" srcOrd="0" destOrd="0" presId="urn:microsoft.com/office/officeart/2018/2/layout/IconVerticalSolidList"/>
    <dgm:cxn modelId="{270328CE-D26D-45E2-8884-1EAB2877C7CC}" srcId="{B7CD0D5F-A477-4689-8155-07EB5FDCEFE1}" destId="{0C82FB2F-8B76-4D0B-810A-7AE439EF9D29}" srcOrd="0" destOrd="0" parTransId="{8E680FEC-63AB-4411-829A-7C25EA80966B}" sibTransId="{8B4CB944-47C7-4CD5-B48F-DDDA616DECF6}"/>
    <dgm:cxn modelId="{92E9AB02-1AB5-4F9B-8E9A-7C6B5D65C3A9}" type="presParOf" srcId="{2E58866B-0EAB-4E61-A819-94BBB3FF24B0}" destId="{491019F0-9B0B-4E2C-8595-BFEA2AA0AA19}" srcOrd="0" destOrd="0" presId="urn:microsoft.com/office/officeart/2018/2/layout/IconVerticalSolidList"/>
    <dgm:cxn modelId="{94C91702-0456-4C49-98C9-4F5C26B98683}" type="presParOf" srcId="{491019F0-9B0B-4E2C-8595-BFEA2AA0AA19}" destId="{2EA70A31-58C4-4EB6-BC0A-C85793BD6703}" srcOrd="0" destOrd="0" presId="urn:microsoft.com/office/officeart/2018/2/layout/IconVerticalSolidList"/>
    <dgm:cxn modelId="{4295240D-9C3E-4C19-8F6D-D4483CC6C2E6}" type="presParOf" srcId="{491019F0-9B0B-4E2C-8595-BFEA2AA0AA19}" destId="{C597C8BC-DF47-40C0-81EF-3D93750CACD5}" srcOrd="1" destOrd="0" presId="urn:microsoft.com/office/officeart/2018/2/layout/IconVerticalSolidList"/>
    <dgm:cxn modelId="{2557A185-B581-4FF5-84E8-D7672130303A}" type="presParOf" srcId="{491019F0-9B0B-4E2C-8595-BFEA2AA0AA19}" destId="{2C8C73D0-38E0-4ED3-88B7-29B7A0F80984}" srcOrd="2" destOrd="0" presId="urn:microsoft.com/office/officeart/2018/2/layout/IconVerticalSolidList"/>
    <dgm:cxn modelId="{0C96034B-550D-4043-800E-4DBDA53A9ED9}" type="presParOf" srcId="{491019F0-9B0B-4E2C-8595-BFEA2AA0AA19}" destId="{6F38D401-FCF1-4236-BECC-D98ABDEE2DA0}" srcOrd="3" destOrd="0" presId="urn:microsoft.com/office/officeart/2018/2/layout/IconVerticalSolidList"/>
    <dgm:cxn modelId="{444C7786-D076-4803-810B-53DAD8466A13}" type="presParOf" srcId="{2E58866B-0EAB-4E61-A819-94BBB3FF24B0}" destId="{A0CEC4A2-67E0-4DA0-96FE-8E97C76CFE4B}" srcOrd="1" destOrd="0" presId="urn:microsoft.com/office/officeart/2018/2/layout/IconVerticalSolidList"/>
    <dgm:cxn modelId="{C75D839F-A3A9-4723-9EB2-E93D6901AA43}" type="presParOf" srcId="{2E58866B-0EAB-4E61-A819-94BBB3FF24B0}" destId="{1D2CDE36-65E2-4B80-8C44-DAFB3010823E}" srcOrd="2" destOrd="0" presId="urn:microsoft.com/office/officeart/2018/2/layout/IconVerticalSolidList"/>
    <dgm:cxn modelId="{B28E3875-FAE0-4ECA-A41A-BBF299FC94A6}" type="presParOf" srcId="{1D2CDE36-65E2-4B80-8C44-DAFB3010823E}" destId="{C1B6EBF2-7027-44FE-843A-DB3EFAD2E631}" srcOrd="0" destOrd="0" presId="urn:microsoft.com/office/officeart/2018/2/layout/IconVerticalSolidList"/>
    <dgm:cxn modelId="{0D4E9230-253D-440D-BAB5-B6FB94C8EFBF}" type="presParOf" srcId="{1D2CDE36-65E2-4B80-8C44-DAFB3010823E}" destId="{E690B45F-7FB5-4EC1-9360-FADB5911A8AD}" srcOrd="1" destOrd="0" presId="urn:microsoft.com/office/officeart/2018/2/layout/IconVerticalSolidList"/>
    <dgm:cxn modelId="{7FFB51D3-5844-4BE3-B5B5-70C2AD5CC088}" type="presParOf" srcId="{1D2CDE36-65E2-4B80-8C44-DAFB3010823E}" destId="{D0066A8A-C161-40B4-9345-04DB1B88591D}" srcOrd="2" destOrd="0" presId="urn:microsoft.com/office/officeart/2018/2/layout/IconVerticalSolidList"/>
    <dgm:cxn modelId="{2B00D2A3-587B-4BEA-8842-E885963D0253}" type="presParOf" srcId="{1D2CDE36-65E2-4B80-8C44-DAFB3010823E}" destId="{D43960AB-5A9D-4172-A30A-50A1D716BD23}" srcOrd="3" destOrd="0" presId="urn:microsoft.com/office/officeart/2018/2/layout/IconVerticalSolidList"/>
    <dgm:cxn modelId="{82B4C849-1282-491D-8563-C9E93BD34B3A}" type="presParOf" srcId="{2E58866B-0EAB-4E61-A819-94BBB3FF24B0}" destId="{042EB092-91FF-4305-8BA3-45FF92E44592}" srcOrd="3" destOrd="0" presId="urn:microsoft.com/office/officeart/2018/2/layout/IconVerticalSolidList"/>
    <dgm:cxn modelId="{D2118DD0-85F0-4FAF-A83C-77E2BB9E1F36}" type="presParOf" srcId="{2E58866B-0EAB-4E61-A819-94BBB3FF24B0}" destId="{5A5889DB-BB56-4A2C-B077-1A3D19DF7CDA}" srcOrd="4" destOrd="0" presId="urn:microsoft.com/office/officeart/2018/2/layout/IconVerticalSolidList"/>
    <dgm:cxn modelId="{0D5FB7FA-EADB-496C-82E6-C24EA5B4E4C5}" type="presParOf" srcId="{5A5889DB-BB56-4A2C-B077-1A3D19DF7CDA}" destId="{4F260DC8-035A-447B-840B-91E6D55DFBC0}" srcOrd="0" destOrd="0" presId="urn:microsoft.com/office/officeart/2018/2/layout/IconVerticalSolidList"/>
    <dgm:cxn modelId="{0A928F15-B7AC-4508-A91F-5633E3D81179}" type="presParOf" srcId="{5A5889DB-BB56-4A2C-B077-1A3D19DF7CDA}" destId="{812B0494-5426-4571-8582-EFE291C65D8F}" srcOrd="1" destOrd="0" presId="urn:microsoft.com/office/officeart/2018/2/layout/IconVerticalSolidList"/>
    <dgm:cxn modelId="{72047264-F0B3-4F65-A2D6-CB6240929D05}" type="presParOf" srcId="{5A5889DB-BB56-4A2C-B077-1A3D19DF7CDA}" destId="{CE2B0597-4017-48FA-A83A-73E08DF6F96F}" srcOrd="2" destOrd="0" presId="urn:microsoft.com/office/officeart/2018/2/layout/IconVerticalSolidList"/>
    <dgm:cxn modelId="{2B37B30D-AF66-4456-93E9-C0C3B1E422FF}" type="presParOf" srcId="{5A5889DB-BB56-4A2C-B077-1A3D19DF7CDA}" destId="{09B414D2-CB62-45D2-8A41-DEC22C912D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1ACBD2-0F52-4072-97C7-54D9B9F4A5D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6AE4E3F-3885-407E-B399-36947BE83E97}">
      <dgm:prSet/>
      <dgm:spPr/>
      <dgm:t>
        <a:bodyPr/>
        <a:lstStyle/>
        <a:p>
          <a:pPr>
            <a:defRPr cap="all"/>
          </a:pPr>
          <a:r>
            <a:rPr lang="en-US"/>
            <a:t>Cloud9 IDE For AWS CLI and mange the code.</a:t>
          </a:r>
        </a:p>
      </dgm:t>
    </dgm:pt>
    <dgm:pt modelId="{E251A4C3-1CBA-484A-AD47-6CE4162D448F}" type="parTrans" cxnId="{40940A72-05EA-4278-9402-849440456CD2}">
      <dgm:prSet/>
      <dgm:spPr/>
      <dgm:t>
        <a:bodyPr/>
        <a:lstStyle/>
        <a:p>
          <a:endParaRPr lang="en-US"/>
        </a:p>
      </dgm:t>
    </dgm:pt>
    <dgm:pt modelId="{01E2EDBB-6F56-4209-97CA-21BE4F9F62D9}" type="sibTrans" cxnId="{40940A72-05EA-4278-9402-849440456CD2}">
      <dgm:prSet phldrT="1"/>
      <dgm:spPr/>
      <dgm:t>
        <a:bodyPr/>
        <a:lstStyle/>
        <a:p>
          <a:endParaRPr lang="en-US"/>
        </a:p>
      </dgm:t>
    </dgm:pt>
    <dgm:pt modelId="{855450A4-AFBD-4063-ADB2-169F35DCFD9D}">
      <dgm:prSet/>
      <dgm:spPr/>
      <dgm:t>
        <a:bodyPr/>
        <a:lstStyle/>
        <a:p>
          <a:pPr>
            <a:defRPr cap="all"/>
          </a:pPr>
          <a:r>
            <a:rPr lang="en-US"/>
            <a:t>Configure S3 bucket for hosting web site.</a:t>
          </a:r>
        </a:p>
      </dgm:t>
    </dgm:pt>
    <dgm:pt modelId="{2BA784BC-D008-4BCB-B8EF-1A8C0C18FFBD}" type="parTrans" cxnId="{5372A534-5C2A-48AB-9653-2A5EF4115C12}">
      <dgm:prSet/>
      <dgm:spPr/>
      <dgm:t>
        <a:bodyPr/>
        <a:lstStyle/>
        <a:p>
          <a:endParaRPr lang="en-US"/>
        </a:p>
      </dgm:t>
    </dgm:pt>
    <dgm:pt modelId="{1BCD5B46-E8E3-4364-897F-EF29D7E9EF4C}" type="sibTrans" cxnId="{5372A534-5C2A-48AB-9653-2A5EF4115C12}">
      <dgm:prSet phldrT="2"/>
      <dgm:spPr/>
      <dgm:t>
        <a:bodyPr/>
        <a:lstStyle/>
        <a:p>
          <a:endParaRPr lang="en-US"/>
        </a:p>
      </dgm:t>
    </dgm:pt>
    <dgm:pt modelId="{E8EEAC16-E67A-4D23-9AC4-30BB797F6C95}">
      <dgm:prSet/>
      <dgm:spPr/>
      <dgm:t>
        <a:bodyPr/>
        <a:lstStyle/>
        <a:p>
          <a:pPr>
            <a:defRPr cap="all"/>
          </a:pPr>
          <a:r>
            <a:rPr lang="en-US"/>
            <a:t>Create cloud formation template.</a:t>
          </a:r>
        </a:p>
      </dgm:t>
    </dgm:pt>
    <dgm:pt modelId="{6771E437-A5D8-4D5F-82E1-59924E67C88E}" type="parTrans" cxnId="{36129CB1-7B46-4396-84C2-797904EA5844}">
      <dgm:prSet/>
      <dgm:spPr/>
      <dgm:t>
        <a:bodyPr/>
        <a:lstStyle/>
        <a:p>
          <a:endParaRPr lang="en-US"/>
        </a:p>
      </dgm:t>
    </dgm:pt>
    <dgm:pt modelId="{228BE0FA-5832-42EC-8044-8A8E52294CE2}" type="sibTrans" cxnId="{36129CB1-7B46-4396-84C2-797904EA5844}">
      <dgm:prSet phldrT="3"/>
      <dgm:spPr/>
      <dgm:t>
        <a:bodyPr/>
        <a:lstStyle/>
        <a:p>
          <a:endParaRPr lang="en-US"/>
        </a:p>
      </dgm:t>
    </dgm:pt>
    <dgm:pt modelId="{20355D31-C4AD-42B1-8BC0-1FA12E952B00}">
      <dgm:prSet/>
      <dgm:spPr/>
      <dgm:t>
        <a:bodyPr/>
        <a:lstStyle/>
        <a:p>
          <a:pPr>
            <a:defRPr cap="all"/>
          </a:pPr>
          <a:r>
            <a:rPr lang="en-US"/>
            <a:t>Build a dockerimage.</a:t>
          </a:r>
        </a:p>
      </dgm:t>
    </dgm:pt>
    <dgm:pt modelId="{EF39A96F-539C-4339-83F0-CCAFC0F150DF}" type="parTrans" cxnId="{2E3A2645-2665-43A0-84FD-AC34B7A50664}">
      <dgm:prSet/>
      <dgm:spPr/>
      <dgm:t>
        <a:bodyPr/>
        <a:lstStyle/>
        <a:p>
          <a:endParaRPr lang="en-US"/>
        </a:p>
      </dgm:t>
    </dgm:pt>
    <dgm:pt modelId="{25145ABA-4E77-4F00-B85B-C2A7D6BD3179}" type="sibTrans" cxnId="{2E3A2645-2665-43A0-84FD-AC34B7A50664}">
      <dgm:prSet phldrT="4"/>
      <dgm:spPr/>
      <dgm:t>
        <a:bodyPr/>
        <a:lstStyle/>
        <a:p>
          <a:endParaRPr lang="en-US"/>
        </a:p>
      </dgm:t>
    </dgm:pt>
    <dgm:pt modelId="{E3500069-61B3-40B0-B5D8-5F0FF5AB06E0}">
      <dgm:prSet/>
      <dgm:spPr/>
      <dgm:t>
        <a:bodyPr/>
        <a:lstStyle/>
        <a:p>
          <a:pPr>
            <a:defRPr cap="all"/>
          </a:pPr>
          <a:r>
            <a:rPr lang="en-US"/>
            <a:t>Create ECR Repository.</a:t>
          </a:r>
        </a:p>
      </dgm:t>
    </dgm:pt>
    <dgm:pt modelId="{5859BA21-89B2-463E-8D7A-9E14DF5D350D}" type="parTrans" cxnId="{00ECC08B-C45D-4330-903C-E7466262A62A}">
      <dgm:prSet/>
      <dgm:spPr/>
      <dgm:t>
        <a:bodyPr/>
        <a:lstStyle/>
        <a:p>
          <a:endParaRPr lang="en-US"/>
        </a:p>
      </dgm:t>
    </dgm:pt>
    <dgm:pt modelId="{656E6A10-0FBD-4F9E-9670-5D7186522F1E}" type="sibTrans" cxnId="{00ECC08B-C45D-4330-903C-E7466262A62A}">
      <dgm:prSet phldrT="5"/>
      <dgm:spPr/>
      <dgm:t>
        <a:bodyPr/>
        <a:lstStyle/>
        <a:p>
          <a:endParaRPr lang="en-US"/>
        </a:p>
      </dgm:t>
    </dgm:pt>
    <dgm:pt modelId="{EA351485-A6D9-4378-A982-577DE57FC39E}">
      <dgm:prSet/>
      <dgm:spPr/>
      <dgm:t>
        <a:bodyPr/>
        <a:lstStyle/>
        <a:p>
          <a:pPr>
            <a:defRPr cap="all"/>
          </a:pPr>
          <a:r>
            <a:rPr lang="en-US"/>
            <a:t>Push image into ECR Repository.</a:t>
          </a:r>
        </a:p>
      </dgm:t>
    </dgm:pt>
    <dgm:pt modelId="{F69E4AED-ED74-4E17-B794-CDDA4D8E3AC8}" type="parTrans" cxnId="{59C2CD48-B000-4530-8F18-661DAB66361E}">
      <dgm:prSet/>
      <dgm:spPr/>
      <dgm:t>
        <a:bodyPr/>
        <a:lstStyle/>
        <a:p>
          <a:endParaRPr lang="en-US"/>
        </a:p>
      </dgm:t>
    </dgm:pt>
    <dgm:pt modelId="{FA97F56D-173D-431B-A280-FB80FF64E3F9}" type="sibTrans" cxnId="{59C2CD48-B000-4530-8F18-661DAB66361E}">
      <dgm:prSet phldrT="6"/>
      <dgm:spPr/>
      <dgm:t>
        <a:bodyPr/>
        <a:lstStyle/>
        <a:p>
          <a:endParaRPr lang="en-US"/>
        </a:p>
      </dgm:t>
    </dgm:pt>
    <dgm:pt modelId="{E9ABC2E2-DC7F-47F7-991C-D91EDD19A66F}">
      <dgm:prSet/>
      <dgm:spPr/>
      <dgm:t>
        <a:bodyPr/>
        <a:lstStyle/>
        <a:p>
          <a:pPr>
            <a:defRPr cap="all"/>
          </a:pPr>
          <a:r>
            <a:rPr lang="en-US"/>
            <a:t>Create a cluster</a:t>
          </a:r>
        </a:p>
      </dgm:t>
    </dgm:pt>
    <dgm:pt modelId="{60867803-5242-4D7F-AF98-618F54EC7DB1}" type="parTrans" cxnId="{24ADB057-B7B5-4B7C-A878-2DF31A7EFDB0}">
      <dgm:prSet/>
      <dgm:spPr/>
      <dgm:t>
        <a:bodyPr/>
        <a:lstStyle/>
        <a:p>
          <a:endParaRPr lang="en-US"/>
        </a:p>
      </dgm:t>
    </dgm:pt>
    <dgm:pt modelId="{58E8C7B2-D2ED-499D-A725-2BC7E6283D82}" type="sibTrans" cxnId="{24ADB057-B7B5-4B7C-A878-2DF31A7EFDB0}">
      <dgm:prSet phldrT="7"/>
      <dgm:spPr/>
      <dgm:t>
        <a:bodyPr/>
        <a:lstStyle/>
        <a:p>
          <a:endParaRPr lang="en-US"/>
        </a:p>
      </dgm:t>
    </dgm:pt>
    <dgm:pt modelId="{7C330429-7539-4F49-9C3C-6CFB5A4F360E}">
      <dgm:prSet/>
      <dgm:spPr/>
      <dgm:t>
        <a:bodyPr/>
        <a:lstStyle/>
        <a:p>
          <a:pPr>
            <a:defRPr cap="all"/>
          </a:pPr>
          <a:r>
            <a:rPr lang="en-US"/>
            <a:t>Create AWS Cloud watch logs</a:t>
          </a:r>
        </a:p>
      </dgm:t>
    </dgm:pt>
    <dgm:pt modelId="{25DEE6D0-E44A-4430-BE81-A1E5A39F14E3}" type="parTrans" cxnId="{50A70501-2AE1-44D5-8397-A374D2585FC9}">
      <dgm:prSet/>
      <dgm:spPr/>
      <dgm:t>
        <a:bodyPr/>
        <a:lstStyle/>
        <a:p>
          <a:endParaRPr lang="en-US"/>
        </a:p>
      </dgm:t>
    </dgm:pt>
    <dgm:pt modelId="{73ADA27E-A217-4D7A-8916-A5F1479E8782}" type="sibTrans" cxnId="{50A70501-2AE1-44D5-8397-A374D2585FC9}">
      <dgm:prSet phldrT="8"/>
      <dgm:spPr/>
      <dgm:t>
        <a:bodyPr/>
        <a:lstStyle/>
        <a:p>
          <a:endParaRPr lang="en-US"/>
        </a:p>
      </dgm:t>
    </dgm:pt>
    <dgm:pt modelId="{5E6883B0-C7AD-4876-BE91-04ED7D7E1178}" type="pres">
      <dgm:prSet presAssocID="{CE1ACBD2-0F52-4072-97C7-54D9B9F4A5DC}" presName="Name0" presStyleCnt="0">
        <dgm:presLayoutVars>
          <dgm:dir/>
          <dgm:resizeHandles val="exact"/>
        </dgm:presLayoutVars>
      </dgm:prSet>
      <dgm:spPr/>
    </dgm:pt>
    <dgm:pt modelId="{F4A13956-F99C-45E4-9B2D-38E79A31AA18}" type="pres">
      <dgm:prSet presAssocID="{46AE4E3F-3885-407E-B399-36947BE83E97}" presName="node" presStyleLbl="node1" presStyleIdx="0" presStyleCnt="8">
        <dgm:presLayoutVars>
          <dgm:bulletEnabled val="1"/>
        </dgm:presLayoutVars>
      </dgm:prSet>
      <dgm:spPr/>
    </dgm:pt>
    <dgm:pt modelId="{1989070D-A677-4CA4-A2DF-5B25B99DDAFA}" type="pres">
      <dgm:prSet presAssocID="{01E2EDBB-6F56-4209-97CA-21BE4F9F62D9}" presName="sibTrans" presStyleLbl="sibTrans1D1" presStyleIdx="0" presStyleCnt="7"/>
      <dgm:spPr/>
    </dgm:pt>
    <dgm:pt modelId="{171D874A-2F18-4D35-BC76-4DF7E46B6647}" type="pres">
      <dgm:prSet presAssocID="{01E2EDBB-6F56-4209-97CA-21BE4F9F62D9}" presName="connectorText" presStyleLbl="sibTrans1D1" presStyleIdx="0" presStyleCnt="7"/>
      <dgm:spPr/>
    </dgm:pt>
    <dgm:pt modelId="{7A37EC63-E48E-4625-A967-89E3A12A2D84}" type="pres">
      <dgm:prSet presAssocID="{855450A4-AFBD-4063-ADB2-169F35DCFD9D}" presName="node" presStyleLbl="node1" presStyleIdx="1" presStyleCnt="8">
        <dgm:presLayoutVars>
          <dgm:bulletEnabled val="1"/>
        </dgm:presLayoutVars>
      </dgm:prSet>
      <dgm:spPr/>
    </dgm:pt>
    <dgm:pt modelId="{C862B56A-4220-4326-9F71-8FFDA6810152}" type="pres">
      <dgm:prSet presAssocID="{1BCD5B46-E8E3-4364-897F-EF29D7E9EF4C}" presName="sibTrans" presStyleLbl="sibTrans1D1" presStyleIdx="1" presStyleCnt="7"/>
      <dgm:spPr/>
    </dgm:pt>
    <dgm:pt modelId="{0BDD4B6A-5D34-4D6E-B0D3-30A50DD4762E}" type="pres">
      <dgm:prSet presAssocID="{1BCD5B46-E8E3-4364-897F-EF29D7E9EF4C}" presName="connectorText" presStyleLbl="sibTrans1D1" presStyleIdx="1" presStyleCnt="7"/>
      <dgm:spPr/>
    </dgm:pt>
    <dgm:pt modelId="{58FAE600-406A-4D27-A9E5-517DA64CFFC6}" type="pres">
      <dgm:prSet presAssocID="{E8EEAC16-E67A-4D23-9AC4-30BB797F6C95}" presName="node" presStyleLbl="node1" presStyleIdx="2" presStyleCnt="8">
        <dgm:presLayoutVars>
          <dgm:bulletEnabled val="1"/>
        </dgm:presLayoutVars>
      </dgm:prSet>
      <dgm:spPr/>
    </dgm:pt>
    <dgm:pt modelId="{2FB6848D-4F34-4BA9-A8CE-276789569CC6}" type="pres">
      <dgm:prSet presAssocID="{228BE0FA-5832-42EC-8044-8A8E52294CE2}" presName="sibTrans" presStyleLbl="sibTrans1D1" presStyleIdx="2" presStyleCnt="7"/>
      <dgm:spPr/>
    </dgm:pt>
    <dgm:pt modelId="{1BECA09F-63E7-48D6-98AE-A764726EB425}" type="pres">
      <dgm:prSet presAssocID="{228BE0FA-5832-42EC-8044-8A8E52294CE2}" presName="connectorText" presStyleLbl="sibTrans1D1" presStyleIdx="2" presStyleCnt="7"/>
      <dgm:spPr/>
    </dgm:pt>
    <dgm:pt modelId="{38DAB9BF-57F7-4886-B839-1CCC2CFC4A4B}" type="pres">
      <dgm:prSet presAssocID="{20355D31-C4AD-42B1-8BC0-1FA12E952B00}" presName="node" presStyleLbl="node1" presStyleIdx="3" presStyleCnt="8">
        <dgm:presLayoutVars>
          <dgm:bulletEnabled val="1"/>
        </dgm:presLayoutVars>
      </dgm:prSet>
      <dgm:spPr/>
    </dgm:pt>
    <dgm:pt modelId="{F59CDE67-8D9C-4AD7-A644-B0E99C7FC5C0}" type="pres">
      <dgm:prSet presAssocID="{25145ABA-4E77-4F00-B85B-C2A7D6BD3179}" presName="sibTrans" presStyleLbl="sibTrans1D1" presStyleIdx="3" presStyleCnt="7"/>
      <dgm:spPr/>
    </dgm:pt>
    <dgm:pt modelId="{F239923A-F477-4837-BF02-B5F14C7C1F0F}" type="pres">
      <dgm:prSet presAssocID="{25145ABA-4E77-4F00-B85B-C2A7D6BD3179}" presName="connectorText" presStyleLbl="sibTrans1D1" presStyleIdx="3" presStyleCnt="7"/>
      <dgm:spPr/>
    </dgm:pt>
    <dgm:pt modelId="{A2527A30-337E-4499-99CB-61C34D2D0F72}" type="pres">
      <dgm:prSet presAssocID="{E3500069-61B3-40B0-B5D8-5F0FF5AB06E0}" presName="node" presStyleLbl="node1" presStyleIdx="4" presStyleCnt="8">
        <dgm:presLayoutVars>
          <dgm:bulletEnabled val="1"/>
        </dgm:presLayoutVars>
      </dgm:prSet>
      <dgm:spPr/>
    </dgm:pt>
    <dgm:pt modelId="{42C8A163-69C2-457C-B8D3-3F84B8293219}" type="pres">
      <dgm:prSet presAssocID="{656E6A10-0FBD-4F9E-9670-5D7186522F1E}" presName="sibTrans" presStyleLbl="sibTrans1D1" presStyleIdx="4" presStyleCnt="7"/>
      <dgm:spPr/>
    </dgm:pt>
    <dgm:pt modelId="{B3A2142C-8188-4244-96BC-45BB3ACDBF97}" type="pres">
      <dgm:prSet presAssocID="{656E6A10-0FBD-4F9E-9670-5D7186522F1E}" presName="connectorText" presStyleLbl="sibTrans1D1" presStyleIdx="4" presStyleCnt="7"/>
      <dgm:spPr/>
    </dgm:pt>
    <dgm:pt modelId="{05FF620A-590C-4E44-9ED5-66934AE1B5AE}" type="pres">
      <dgm:prSet presAssocID="{EA351485-A6D9-4378-A982-577DE57FC39E}" presName="node" presStyleLbl="node1" presStyleIdx="5" presStyleCnt="8">
        <dgm:presLayoutVars>
          <dgm:bulletEnabled val="1"/>
        </dgm:presLayoutVars>
      </dgm:prSet>
      <dgm:spPr/>
    </dgm:pt>
    <dgm:pt modelId="{0662515B-3C42-4003-9BDD-CF01371DAA04}" type="pres">
      <dgm:prSet presAssocID="{FA97F56D-173D-431B-A280-FB80FF64E3F9}" presName="sibTrans" presStyleLbl="sibTrans1D1" presStyleIdx="5" presStyleCnt="7"/>
      <dgm:spPr/>
    </dgm:pt>
    <dgm:pt modelId="{2A436B23-A6C0-48AC-AF19-08EC32ADB4A5}" type="pres">
      <dgm:prSet presAssocID="{FA97F56D-173D-431B-A280-FB80FF64E3F9}" presName="connectorText" presStyleLbl="sibTrans1D1" presStyleIdx="5" presStyleCnt="7"/>
      <dgm:spPr/>
    </dgm:pt>
    <dgm:pt modelId="{73D6BC65-7C00-4716-8205-680620592C0F}" type="pres">
      <dgm:prSet presAssocID="{E9ABC2E2-DC7F-47F7-991C-D91EDD19A66F}" presName="node" presStyleLbl="node1" presStyleIdx="6" presStyleCnt="8">
        <dgm:presLayoutVars>
          <dgm:bulletEnabled val="1"/>
        </dgm:presLayoutVars>
      </dgm:prSet>
      <dgm:spPr/>
    </dgm:pt>
    <dgm:pt modelId="{FD538939-BB38-4417-AA37-8B5BC371E0F3}" type="pres">
      <dgm:prSet presAssocID="{58E8C7B2-D2ED-499D-A725-2BC7E6283D82}" presName="sibTrans" presStyleLbl="sibTrans1D1" presStyleIdx="6" presStyleCnt="7"/>
      <dgm:spPr/>
    </dgm:pt>
    <dgm:pt modelId="{40E0E374-1DE7-4356-AC60-B8B1298314C8}" type="pres">
      <dgm:prSet presAssocID="{58E8C7B2-D2ED-499D-A725-2BC7E6283D82}" presName="connectorText" presStyleLbl="sibTrans1D1" presStyleIdx="6" presStyleCnt="7"/>
      <dgm:spPr/>
    </dgm:pt>
    <dgm:pt modelId="{D5AAB253-A8BF-4B13-8717-EC84EA68C331}" type="pres">
      <dgm:prSet presAssocID="{7C330429-7539-4F49-9C3C-6CFB5A4F360E}" presName="node" presStyleLbl="node1" presStyleIdx="7" presStyleCnt="8">
        <dgm:presLayoutVars>
          <dgm:bulletEnabled val="1"/>
        </dgm:presLayoutVars>
      </dgm:prSet>
      <dgm:spPr/>
    </dgm:pt>
  </dgm:ptLst>
  <dgm:cxnLst>
    <dgm:cxn modelId="{50A70501-2AE1-44D5-8397-A374D2585FC9}" srcId="{CE1ACBD2-0F52-4072-97C7-54D9B9F4A5DC}" destId="{7C330429-7539-4F49-9C3C-6CFB5A4F360E}" srcOrd="7" destOrd="0" parTransId="{25DEE6D0-E44A-4430-BE81-A1E5A39F14E3}" sibTransId="{73ADA27E-A217-4D7A-8916-A5F1479E8782}"/>
    <dgm:cxn modelId="{AFE94706-C6A8-45CE-9113-3F84778B4942}" type="presOf" srcId="{E8EEAC16-E67A-4D23-9AC4-30BB797F6C95}" destId="{58FAE600-406A-4D27-A9E5-517DA64CFFC6}" srcOrd="0" destOrd="0" presId="urn:microsoft.com/office/officeart/2016/7/layout/RepeatingBendingProcessNew"/>
    <dgm:cxn modelId="{14F53612-8976-4608-819D-31B699E1EFF7}" type="presOf" srcId="{EA351485-A6D9-4378-A982-577DE57FC39E}" destId="{05FF620A-590C-4E44-9ED5-66934AE1B5AE}" srcOrd="0" destOrd="0" presId="urn:microsoft.com/office/officeart/2016/7/layout/RepeatingBendingProcessNew"/>
    <dgm:cxn modelId="{F48C0917-56C5-4809-9EB7-C849A6C9A220}" type="presOf" srcId="{855450A4-AFBD-4063-ADB2-169F35DCFD9D}" destId="{7A37EC63-E48E-4625-A967-89E3A12A2D84}" srcOrd="0" destOrd="0" presId="urn:microsoft.com/office/officeart/2016/7/layout/RepeatingBendingProcessNew"/>
    <dgm:cxn modelId="{75727A28-60E5-4874-8197-F5C1278FE955}" type="presOf" srcId="{E3500069-61B3-40B0-B5D8-5F0FF5AB06E0}" destId="{A2527A30-337E-4499-99CB-61C34D2D0F72}" srcOrd="0" destOrd="0" presId="urn:microsoft.com/office/officeart/2016/7/layout/RepeatingBendingProcessNew"/>
    <dgm:cxn modelId="{22D8512C-19E0-4D6B-9C03-928766AD7001}" type="presOf" srcId="{25145ABA-4E77-4F00-B85B-C2A7D6BD3179}" destId="{F239923A-F477-4837-BF02-B5F14C7C1F0F}" srcOrd="1" destOrd="0" presId="urn:microsoft.com/office/officeart/2016/7/layout/RepeatingBendingProcessNew"/>
    <dgm:cxn modelId="{3B33842E-1B1E-40A9-ADFE-26F5532953C9}" type="presOf" srcId="{CE1ACBD2-0F52-4072-97C7-54D9B9F4A5DC}" destId="{5E6883B0-C7AD-4876-BE91-04ED7D7E1178}" srcOrd="0" destOrd="0" presId="urn:microsoft.com/office/officeart/2016/7/layout/RepeatingBendingProcessNew"/>
    <dgm:cxn modelId="{687AD32E-33AF-47BD-BEA9-D2C2AC705387}" type="presOf" srcId="{25145ABA-4E77-4F00-B85B-C2A7D6BD3179}" destId="{F59CDE67-8D9C-4AD7-A644-B0E99C7FC5C0}" srcOrd="0" destOrd="0" presId="urn:microsoft.com/office/officeart/2016/7/layout/RepeatingBendingProcessNew"/>
    <dgm:cxn modelId="{130F9034-AA2B-4D19-854B-B843E592308D}" type="presOf" srcId="{656E6A10-0FBD-4F9E-9670-5D7186522F1E}" destId="{42C8A163-69C2-457C-B8D3-3F84B8293219}" srcOrd="0" destOrd="0" presId="urn:microsoft.com/office/officeart/2016/7/layout/RepeatingBendingProcessNew"/>
    <dgm:cxn modelId="{5372A534-5C2A-48AB-9653-2A5EF4115C12}" srcId="{CE1ACBD2-0F52-4072-97C7-54D9B9F4A5DC}" destId="{855450A4-AFBD-4063-ADB2-169F35DCFD9D}" srcOrd="1" destOrd="0" parTransId="{2BA784BC-D008-4BCB-B8EF-1A8C0C18FFBD}" sibTransId="{1BCD5B46-E8E3-4364-897F-EF29D7E9EF4C}"/>
    <dgm:cxn modelId="{EA348240-E0F4-400E-93CD-73F7D606D359}" type="presOf" srcId="{20355D31-C4AD-42B1-8BC0-1FA12E952B00}" destId="{38DAB9BF-57F7-4886-B839-1CCC2CFC4A4B}" srcOrd="0" destOrd="0" presId="urn:microsoft.com/office/officeart/2016/7/layout/RepeatingBendingProcessNew"/>
    <dgm:cxn modelId="{BF30E261-E5C2-4A49-B797-E4EADBFF75F3}" type="presOf" srcId="{46AE4E3F-3885-407E-B399-36947BE83E97}" destId="{F4A13956-F99C-45E4-9B2D-38E79A31AA18}" srcOrd="0" destOrd="0" presId="urn:microsoft.com/office/officeart/2016/7/layout/RepeatingBendingProcessNew"/>
    <dgm:cxn modelId="{B6647F62-AB91-473A-A852-802223BEBAA4}" type="presOf" srcId="{01E2EDBB-6F56-4209-97CA-21BE4F9F62D9}" destId="{1989070D-A677-4CA4-A2DF-5B25B99DDAFA}" srcOrd="0" destOrd="0" presId="urn:microsoft.com/office/officeart/2016/7/layout/RepeatingBendingProcessNew"/>
    <dgm:cxn modelId="{349AB362-4915-4133-9B49-3EF8BD1EC799}" type="presOf" srcId="{FA97F56D-173D-431B-A280-FB80FF64E3F9}" destId="{0662515B-3C42-4003-9BDD-CF01371DAA04}" srcOrd="0" destOrd="0" presId="urn:microsoft.com/office/officeart/2016/7/layout/RepeatingBendingProcessNew"/>
    <dgm:cxn modelId="{2E3A2645-2665-43A0-84FD-AC34B7A50664}" srcId="{CE1ACBD2-0F52-4072-97C7-54D9B9F4A5DC}" destId="{20355D31-C4AD-42B1-8BC0-1FA12E952B00}" srcOrd="3" destOrd="0" parTransId="{EF39A96F-539C-4339-83F0-CCAFC0F150DF}" sibTransId="{25145ABA-4E77-4F00-B85B-C2A7D6BD3179}"/>
    <dgm:cxn modelId="{59C2CD48-B000-4530-8F18-661DAB66361E}" srcId="{CE1ACBD2-0F52-4072-97C7-54D9B9F4A5DC}" destId="{EA351485-A6D9-4378-A982-577DE57FC39E}" srcOrd="5" destOrd="0" parTransId="{F69E4AED-ED74-4E17-B794-CDDA4D8E3AC8}" sibTransId="{FA97F56D-173D-431B-A280-FB80FF64E3F9}"/>
    <dgm:cxn modelId="{40940A72-05EA-4278-9402-849440456CD2}" srcId="{CE1ACBD2-0F52-4072-97C7-54D9B9F4A5DC}" destId="{46AE4E3F-3885-407E-B399-36947BE83E97}" srcOrd="0" destOrd="0" parTransId="{E251A4C3-1CBA-484A-AD47-6CE4162D448F}" sibTransId="{01E2EDBB-6F56-4209-97CA-21BE4F9F62D9}"/>
    <dgm:cxn modelId="{24ADB057-B7B5-4B7C-A878-2DF31A7EFDB0}" srcId="{CE1ACBD2-0F52-4072-97C7-54D9B9F4A5DC}" destId="{E9ABC2E2-DC7F-47F7-991C-D91EDD19A66F}" srcOrd="6" destOrd="0" parTransId="{60867803-5242-4D7F-AF98-618F54EC7DB1}" sibTransId="{58E8C7B2-D2ED-499D-A725-2BC7E6283D82}"/>
    <dgm:cxn modelId="{A859E981-E7F0-4E37-B92E-C7E835E4F6CE}" type="presOf" srcId="{228BE0FA-5832-42EC-8044-8A8E52294CE2}" destId="{1BECA09F-63E7-48D6-98AE-A764726EB425}" srcOrd="1" destOrd="0" presId="urn:microsoft.com/office/officeart/2016/7/layout/RepeatingBendingProcessNew"/>
    <dgm:cxn modelId="{F5D1BC8A-24C5-4380-BE6A-4F34EA12C026}" type="presOf" srcId="{01E2EDBB-6F56-4209-97CA-21BE4F9F62D9}" destId="{171D874A-2F18-4D35-BC76-4DF7E46B6647}" srcOrd="1" destOrd="0" presId="urn:microsoft.com/office/officeart/2016/7/layout/RepeatingBendingProcessNew"/>
    <dgm:cxn modelId="{00ECC08B-C45D-4330-903C-E7466262A62A}" srcId="{CE1ACBD2-0F52-4072-97C7-54D9B9F4A5DC}" destId="{E3500069-61B3-40B0-B5D8-5F0FF5AB06E0}" srcOrd="4" destOrd="0" parTransId="{5859BA21-89B2-463E-8D7A-9E14DF5D350D}" sibTransId="{656E6A10-0FBD-4F9E-9670-5D7186522F1E}"/>
    <dgm:cxn modelId="{8541A493-BFF3-4236-8C78-343E97D61443}" type="presOf" srcId="{58E8C7B2-D2ED-499D-A725-2BC7E6283D82}" destId="{FD538939-BB38-4417-AA37-8B5BC371E0F3}" srcOrd="0" destOrd="0" presId="urn:microsoft.com/office/officeart/2016/7/layout/RepeatingBendingProcessNew"/>
    <dgm:cxn modelId="{89DD6094-BC5B-4676-880F-211A45F38166}" type="presOf" srcId="{656E6A10-0FBD-4F9E-9670-5D7186522F1E}" destId="{B3A2142C-8188-4244-96BC-45BB3ACDBF97}" srcOrd="1" destOrd="0" presId="urn:microsoft.com/office/officeart/2016/7/layout/RepeatingBendingProcessNew"/>
    <dgm:cxn modelId="{7F762BAE-90E9-4838-B376-730E27675AC7}" type="presOf" srcId="{228BE0FA-5832-42EC-8044-8A8E52294CE2}" destId="{2FB6848D-4F34-4BA9-A8CE-276789569CC6}" srcOrd="0" destOrd="0" presId="urn:microsoft.com/office/officeart/2016/7/layout/RepeatingBendingProcessNew"/>
    <dgm:cxn modelId="{03191AAF-A943-4491-A03D-176856CA24D1}" type="presOf" srcId="{7C330429-7539-4F49-9C3C-6CFB5A4F360E}" destId="{D5AAB253-A8BF-4B13-8717-EC84EA68C331}" srcOrd="0" destOrd="0" presId="urn:microsoft.com/office/officeart/2016/7/layout/RepeatingBendingProcessNew"/>
    <dgm:cxn modelId="{36129CB1-7B46-4396-84C2-797904EA5844}" srcId="{CE1ACBD2-0F52-4072-97C7-54D9B9F4A5DC}" destId="{E8EEAC16-E67A-4D23-9AC4-30BB797F6C95}" srcOrd="2" destOrd="0" parTransId="{6771E437-A5D8-4D5F-82E1-59924E67C88E}" sibTransId="{228BE0FA-5832-42EC-8044-8A8E52294CE2}"/>
    <dgm:cxn modelId="{CDDF0ABD-CADA-491B-8B2E-AB1722E3149E}" type="presOf" srcId="{58E8C7B2-D2ED-499D-A725-2BC7E6283D82}" destId="{40E0E374-1DE7-4356-AC60-B8B1298314C8}" srcOrd="1" destOrd="0" presId="urn:microsoft.com/office/officeart/2016/7/layout/RepeatingBendingProcessNew"/>
    <dgm:cxn modelId="{0BEE64C5-95D8-4AA5-872C-1CC0F593A65E}" type="presOf" srcId="{1BCD5B46-E8E3-4364-897F-EF29D7E9EF4C}" destId="{C862B56A-4220-4326-9F71-8FFDA6810152}" srcOrd="0" destOrd="0" presId="urn:microsoft.com/office/officeart/2016/7/layout/RepeatingBendingProcessNew"/>
    <dgm:cxn modelId="{8F9DCAC5-41C2-4489-AD19-CC9B33C9A1FF}" type="presOf" srcId="{FA97F56D-173D-431B-A280-FB80FF64E3F9}" destId="{2A436B23-A6C0-48AC-AF19-08EC32ADB4A5}" srcOrd="1" destOrd="0" presId="urn:microsoft.com/office/officeart/2016/7/layout/RepeatingBendingProcessNew"/>
    <dgm:cxn modelId="{E4E6DBCC-BDD9-451C-A46B-68E4807B4C3C}" type="presOf" srcId="{1BCD5B46-E8E3-4364-897F-EF29D7E9EF4C}" destId="{0BDD4B6A-5D34-4D6E-B0D3-30A50DD4762E}" srcOrd="1" destOrd="0" presId="urn:microsoft.com/office/officeart/2016/7/layout/RepeatingBendingProcessNew"/>
    <dgm:cxn modelId="{CC7EB6E3-337B-42C5-A1E4-8319EDCE7890}" type="presOf" srcId="{E9ABC2E2-DC7F-47F7-991C-D91EDD19A66F}" destId="{73D6BC65-7C00-4716-8205-680620592C0F}" srcOrd="0" destOrd="0" presId="urn:microsoft.com/office/officeart/2016/7/layout/RepeatingBendingProcessNew"/>
    <dgm:cxn modelId="{69CCC3E3-51B0-4F01-B5E9-129D812DEA43}" type="presParOf" srcId="{5E6883B0-C7AD-4876-BE91-04ED7D7E1178}" destId="{F4A13956-F99C-45E4-9B2D-38E79A31AA18}" srcOrd="0" destOrd="0" presId="urn:microsoft.com/office/officeart/2016/7/layout/RepeatingBendingProcessNew"/>
    <dgm:cxn modelId="{B1C94714-AA36-482C-A04A-7A4B1B702AB7}" type="presParOf" srcId="{5E6883B0-C7AD-4876-BE91-04ED7D7E1178}" destId="{1989070D-A677-4CA4-A2DF-5B25B99DDAFA}" srcOrd="1" destOrd="0" presId="urn:microsoft.com/office/officeart/2016/7/layout/RepeatingBendingProcessNew"/>
    <dgm:cxn modelId="{6E62591D-9BD1-45DA-8503-4AA7F3A2A131}" type="presParOf" srcId="{1989070D-A677-4CA4-A2DF-5B25B99DDAFA}" destId="{171D874A-2F18-4D35-BC76-4DF7E46B6647}" srcOrd="0" destOrd="0" presId="urn:microsoft.com/office/officeart/2016/7/layout/RepeatingBendingProcessNew"/>
    <dgm:cxn modelId="{3E2701CC-EC5B-440E-BF00-17060E3D466F}" type="presParOf" srcId="{5E6883B0-C7AD-4876-BE91-04ED7D7E1178}" destId="{7A37EC63-E48E-4625-A967-89E3A12A2D84}" srcOrd="2" destOrd="0" presId="urn:microsoft.com/office/officeart/2016/7/layout/RepeatingBendingProcessNew"/>
    <dgm:cxn modelId="{24BFCDCF-7530-4636-B068-42E22B4CC3B5}" type="presParOf" srcId="{5E6883B0-C7AD-4876-BE91-04ED7D7E1178}" destId="{C862B56A-4220-4326-9F71-8FFDA6810152}" srcOrd="3" destOrd="0" presId="urn:microsoft.com/office/officeart/2016/7/layout/RepeatingBendingProcessNew"/>
    <dgm:cxn modelId="{75F13A4E-1518-477B-92AF-F55801A5DD3C}" type="presParOf" srcId="{C862B56A-4220-4326-9F71-8FFDA6810152}" destId="{0BDD4B6A-5D34-4D6E-B0D3-30A50DD4762E}" srcOrd="0" destOrd="0" presId="urn:microsoft.com/office/officeart/2016/7/layout/RepeatingBendingProcessNew"/>
    <dgm:cxn modelId="{1AA386F2-A9B8-4808-A7D5-1705A7F5E4D7}" type="presParOf" srcId="{5E6883B0-C7AD-4876-BE91-04ED7D7E1178}" destId="{58FAE600-406A-4D27-A9E5-517DA64CFFC6}" srcOrd="4" destOrd="0" presId="urn:microsoft.com/office/officeart/2016/7/layout/RepeatingBendingProcessNew"/>
    <dgm:cxn modelId="{2A0B306F-FD27-4C6F-8BD6-93A508C19940}" type="presParOf" srcId="{5E6883B0-C7AD-4876-BE91-04ED7D7E1178}" destId="{2FB6848D-4F34-4BA9-A8CE-276789569CC6}" srcOrd="5" destOrd="0" presId="urn:microsoft.com/office/officeart/2016/7/layout/RepeatingBendingProcessNew"/>
    <dgm:cxn modelId="{13C8BB02-8D56-44B3-8CEB-CDFBE1815601}" type="presParOf" srcId="{2FB6848D-4F34-4BA9-A8CE-276789569CC6}" destId="{1BECA09F-63E7-48D6-98AE-A764726EB425}" srcOrd="0" destOrd="0" presId="urn:microsoft.com/office/officeart/2016/7/layout/RepeatingBendingProcessNew"/>
    <dgm:cxn modelId="{43E1EC87-240E-472D-BDC0-C2F4C3CCE668}" type="presParOf" srcId="{5E6883B0-C7AD-4876-BE91-04ED7D7E1178}" destId="{38DAB9BF-57F7-4886-B839-1CCC2CFC4A4B}" srcOrd="6" destOrd="0" presId="urn:microsoft.com/office/officeart/2016/7/layout/RepeatingBendingProcessNew"/>
    <dgm:cxn modelId="{169D4BD1-832D-4C6F-9DF1-8514BDEA0D39}" type="presParOf" srcId="{5E6883B0-C7AD-4876-BE91-04ED7D7E1178}" destId="{F59CDE67-8D9C-4AD7-A644-B0E99C7FC5C0}" srcOrd="7" destOrd="0" presId="urn:microsoft.com/office/officeart/2016/7/layout/RepeatingBendingProcessNew"/>
    <dgm:cxn modelId="{AD89A83B-3E96-499D-9F5D-1FD3F3270E5E}" type="presParOf" srcId="{F59CDE67-8D9C-4AD7-A644-B0E99C7FC5C0}" destId="{F239923A-F477-4837-BF02-B5F14C7C1F0F}" srcOrd="0" destOrd="0" presId="urn:microsoft.com/office/officeart/2016/7/layout/RepeatingBendingProcessNew"/>
    <dgm:cxn modelId="{DF08A3BA-6F91-4A84-B596-36F2276BEFE5}" type="presParOf" srcId="{5E6883B0-C7AD-4876-BE91-04ED7D7E1178}" destId="{A2527A30-337E-4499-99CB-61C34D2D0F72}" srcOrd="8" destOrd="0" presId="urn:microsoft.com/office/officeart/2016/7/layout/RepeatingBendingProcessNew"/>
    <dgm:cxn modelId="{705771F9-0E7E-4348-B148-3B7CAB37CD13}" type="presParOf" srcId="{5E6883B0-C7AD-4876-BE91-04ED7D7E1178}" destId="{42C8A163-69C2-457C-B8D3-3F84B8293219}" srcOrd="9" destOrd="0" presId="urn:microsoft.com/office/officeart/2016/7/layout/RepeatingBendingProcessNew"/>
    <dgm:cxn modelId="{0BAA75AA-706E-4A50-9AA9-BACDC48EAD9B}" type="presParOf" srcId="{42C8A163-69C2-457C-B8D3-3F84B8293219}" destId="{B3A2142C-8188-4244-96BC-45BB3ACDBF97}" srcOrd="0" destOrd="0" presId="urn:microsoft.com/office/officeart/2016/7/layout/RepeatingBendingProcessNew"/>
    <dgm:cxn modelId="{B7519773-B363-49D4-9CE3-21D916B8F3EA}" type="presParOf" srcId="{5E6883B0-C7AD-4876-BE91-04ED7D7E1178}" destId="{05FF620A-590C-4E44-9ED5-66934AE1B5AE}" srcOrd="10" destOrd="0" presId="urn:microsoft.com/office/officeart/2016/7/layout/RepeatingBendingProcessNew"/>
    <dgm:cxn modelId="{CAC04BF3-E0AF-44B7-A2E0-05D8DFF55941}" type="presParOf" srcId="{5E6883B0-C7AD-4876-BE91-04ED7D7E1178}" destId="{0662515B-3C42-4003-9BDD-CF01371DAA04}" srcOrd="11" destOrd="0" presId="urn:microsoft.com/office/officeart/2016/7/layout/RepeatingBendingProcessNew"/>
    <dgm:cxn modelId="{7833C5EB-C2E3-44EE-8008-C600B24E623C}" type="presParOf" srcId="{0662515B-3C42-4003-9BDD-CF01371DAA04}" destId="{2A436B23-A6C0-48AC-AF19-08EC32ADB4A5}" srcOrd="0" destOrd="0" presId="urn:microsoft.com/office/officeart/2016/7/layout/RepeatingBendingProcessNew"/>
    <dgm:cxn modelId="{32B3F26A-82B2-42DF-94BB-0388A1D12063}" type="presParOf" srcId="{5E6883B0-C7AD-4876-BE91-04ED7D7E1178}" destId="{73D6BC65-7C00-4716-8205-680620592C0F}" srcOrd="12" destOrd="0" presId="urn:microsoft.com/office/officeart/2016/7/layout/RepeatingBendingProcessNew"/>
    <dgm:cxn modelId="{81BDEBE3-9BF4-4681-85D7-D36015FAD341}" type="presParOf" srcId="{5E6883B0-C7AD-4876-BE91-04ED7D7E1178}" destId="{FD538939-BB38-4417-AA37-8B5BC371E0F3}" srcOrd="13" destOrd="0" presId="urn:microsoft.com/office/officeart/2016/7/layout/RepeatingBendingProcessNew"/>
    <dgm:cxn modelId="{E46A2FFB-BD02-4470-A046-4E4FF69AFA22}" type="presParOf" srcId="{FD538939-BB38-4417-AA37-8B5BC371E0F3}" destId="{40E0E374-1DE7-4356-AC60-B8B1298314C8}" srcOrd="0" destOrd="0" presId="urn:microsoft.com/office/officeart/2016/7/layout/RepeatingBendingProcessNew"/>
    <dgm:cxn modelId="{DD404E49-6F3E-4FB0-9D0F-3737A541ADF4}" type="presParOf" srcId="{5E6883B0-C7AD-4876-BE91-04ED7D7E1178}" destId="{D5AAB253-A8BF-4B13-8717-EC84EA68C331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335FED-BE6A-466A-9503-E834DCF1969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A6950F-3795-42CD-9917-0CD1B5C4FE0D}">
      <dgm:prSet/>
      <dgm:spPr/>
      <dgm:t>
        <a:bodyPr/>
        <a:lstStyle/>
        <a:p>
          <a:r>
            <a:rPr lang="en-US" dirty="0"/>
            <a:t>Register ECS Task definition</a:t>
          </a:r>
        </a:p>
      </dgm:t>
    </dgm:pt>
    <dgm:pt modelId="{F182C04D-BD12-4463-BC45-B3DA43E15D70}" type="parTrans" cxnId="{9431ED34-4B79-496A-BD17-3FD79C1F969B}">
      <dgm:prSet/>
      <dgm:spPr/>
      <dgm:t>
        <a:bodyPr/>
        <a:lstStyle/>
        <a:p>
          <a:endParaRPr lang="en-US"/>
        </a:p>
      </dgm:t>
    </dgm:pt>
    <dgm:pt modelId="{E7677C6C-65CA-40AC-98F1-89000392CB61}" type="sibTrans" cxnId="{9431ED34-4B79-496A-BD17-3FD79C1F969B}">
      <dgm:prSet/>
      <dgm:spPr/>
      <dgm:t>
        <a:bodyPr/>
        <a:lstStyle/>
        <a:p>
          <a:endParaRPr lang="en-US"/>
        </a:p>
      </dgm:t>
    </dgm:pt>
    <dgm:pt modelId="{9D453298-70E2-4A40-A68F-017C53A23A65}">
      <dgm:prSet/>
      <dgm:spPr/>
      <dgm:t>
        <a:bodyPr/>
        <a:lstStyle/>
        <a:p>
          <a:r>
            <a:rPr lang="en-US"/>
            <a:t>Create and configure Network Load Balancer</a:t>
          </a:r>
        </a:p>
      </dgm:t>
    </dgm:pt>
    <dgm:pt modelId="{9638EE37-EA30-4070-A018-6AF894308D97}" type="parTrans" cxnId="{7627FB60-394A-4AD7-A4C1-EA022B6B4C31}">
      <dgm:prSet/>
      <dgm:spPr/>
      <dgm:t>
        <a:bodyPr/>
        <a:lstStyle/>
        <a:p>
          <a:endParaRPr lang="en-US"/>
        </a:p>
      </dgm:t>
    </dgm:pt>
    <dgm:pt modelId="{B867DCCB-0EFB-4630-8E1A-F8CBD100D75D}" type="sibTrans" cxnId="{7627FB60-394A-4AD7-A4C1-EA022B6B4C31}">
      <dgm:prSet/>
      <dgm:spPr/>
      <dgm:t>
        <a:bodyPr/>
        <a:lstStyle/>
        <a:p>
          <a:endParaRPr lang="en-US"/>
        </a:p>
      </dgm:t>
    </dgm:pt>
    <dgm:pt modelId="{A21D01CA-4611-45B3-9F66-C5A15E11DA71}">
      <dgm:prSet/>
      <dgm:spPr/>
      <dgm:t>
        <a:bodyPr/>
        <a:lstStyle/>
        <a:p>
          <a:r>
            <a:rPr lang="en-US"/>
            <a:t>Grant </a:t>
          </a:r>
          <a:r>
            <a:rPr lang="en-US" dirty="0"/>
            <a:t>permission to service</a:t>
          </a:r>
        </a:p>
      </dgm:t>
    </dgm:pt>
    <dgm:pt modelId="{ABDD6D80-8755-40F6-894E-0AA4C230E9FB}" type="parTrans" cxnId="{A1D71A14-BEA9-4C17-B277-24EB697C590A}">
      <dgm:prSet/>
      <dgm:spPr/>
      <dgm:t>
        <a:bodyPr/>
        <a:lstStyle/>
        <a:p>
          <a:endParaRPr lang="en-US"/>
        </a:p>
      </dgm:t>
    </dgm:pt>
    <dgm:pt modelId="{A6C74623-68CB-4FA6-A4C3-40A7D5D9D3AD}" type="sibTrans" cxnId="{A1D71A14-BEA9-4C17-B277-24EB697C590A}">
      <dgm:prSet/>
      <dgm:spPr/>
      <dgm:t>
        <a:bodyPr/>
        <a:lstStyle/>
        <a:p>
          <a:endParaRPr lang="en-US"/>
        </a:p>
      </dgm:t>
    </dgm:pt>
    <dgm:pt modelId="{C455C1A5-5833-479C-ACD7-309C53992C97}">
      <dgm:prSet/>
      <dgm:spPr/>
      <dgm:t>
        <a:bodyPr/>
        <a:lstStyle/>
        <a:p>
          <a:r>
            <a:rPr lang="en-US"/>
            <a:t>Trigger with DNS We can reach the our site.</a:t>
          </a:r>
        </a:p>
      </dgm:t>
    </dgm:pt>
    <dgm:pt modelId="{45F5B44B-17AD-4B21-B164-0013992232F2}" type="parTrans" cxnId="{90C397E0-16FC-4F3E-84D5-47438FE6E88E}">
      <dgm:prSet/>
      <dgm:spPr/>
      <dgm:t>
        <a:bodyPr/>
        <a:lstStyle/>
        <a:p>
          <a:endParaRPr lang="en-US"/>
        </a:p>
      </dgm:t>
    </dgm:pt>
    <dgm:pt modelId="{D613A97F-D45C-434E-8EAC-1759D39E00FE}" type="sibTrans" cxnId="{90C397E0-16FC-4F3E-84D5-47438FE6E88E}">
      <dgm:prSet/>
      <dgm:spPr/>
      <dgm:t>
        <a:bodyPr/>
        <a:lstStyle/>
        <a:p>
          <a:endParaRPr lang="en-US"/>
        </a:p>
      </dgm:t>
    </dgm:pt>
    <dgm:pt modelId="{B8B9C0A6-371D-45EE-8497-2F7E1710221B}">
      <dgm:prSet/>
      <dgm:spPr/>
      <dgm:t>
        <a:bodyPr/>
        <a:lstStyle/>
        <a:p>
          <a:r>
            <a:rPr lang="en-US"/>
            <a:t>We can observer logs flow in Cloud watch.</a:t>
          </a:r>
        </a:p>
      </dgm:t>
    </dgm:pt>
    <dgm:pt modelId="{79F845C4-304E-4AD1-85F8-7B411417CF15}" type="parTrans" cxnId="{2EDD8818-6881-4E93-A92E-B4A18154AE28}">
      <dgm:prSet/>
      <dgm:spPr/>
      <dgm:t>
        <a:bodyPr/>
        <a:lstStyle/>
        <a:p>
          <a:endParaRPr lang="en-US"/>
        </a:p>
      </dgm:t>
    </dgm:pt>
    <dgm:pt modelId="{A347CB19-3375-49A3-B140-4F7436C10026}" type="sibTrans" cxnId="{2EDD8818-6881-4E93-A92E-B4A18154AE28}">
      <dgm:prSet/>
      <dgm:spPr/>
      <dgm:t>
        <a:bodyPr/>
        <a:lstStyle/>
        <a:p>
          <a:endParaRPr lang="en-US"/>
        </a:p>
      </dgm:t>
    </dgm:pt>
    <dgm:pt modelId="{33C4D83C-6B34-4B0E-9C15-64AF71090912}" type="pres">
      <dgm:prSet presAssocID="{1F335FED-BE6A-466A-9503-E834DCF1969A}" presName="outerComposite" presStyleCnt="0">
        <dgm:presLayoutVars>
          <dgm:chMax val="5"/>
          <dgm:dir/>
          <dgm:resizeHandles val="exact"/>
        </dgm:presLayoutVars>
      </dgm:prSet>
      <dgm:spPr/>
    </dgm:pt>
    <dgm:pt modelId="{3EE29C56-DC62-466F-83DE-58FAFD1A6D68}" type="pres">
      <dgm:prSet presAssocID="{1F335FED-BE6A-466A-9503-E834DCF1969A}" presName="dummyMaxCanvas" presStyleCnt="0">
        <dgm:presLayoutVars/>
      </dgm:prSet>
      <dgm:spPr/>
    </dgm:pt>
    <dgm:pt modelId="{45F16976-E746-4BAB-9DE9-C6B54EC6509A}" type="pres">
      <dgm:prSet presAssocID="{1F335FED-BE6A-466A-9503-E834DCF1969A}" presName="FiveNodes_1" presStyleLbl="node1" presStyleIdx="0" presStyleCnt="5">
        <dgm:presLayoutVars>
          <dgm:bulletEnabled val="1"/>
        </dgm:presLayoutVars>
      </dgm:prSet>
      <dgm:spPr/>
    </dgm:pt>
    <dgm:pt modelId="{803BCD70-151B-4E4A-B7B0-3376BA74D050}" type="pres">
      <dgm:prSet presAssocID="{1F335FED-BE6A-466A-9503-E834DCF1969A}" presName="FiveNodes_2" presStyleLbl="node1" presStyleIdx="1" presStyleCnt="5">
        <dgm:presLayoutVars>
          <dgm:bulletEnabled val="1"/>
        </dgm:presLayoutVars>
      </dgm:prSet>
      <dgm:spPr/>
    </dgm:pt>
    <dgm:pt modelId="{BA5FE9DE-E551-46D6-AF56-A5878F17D279}" type="pres">
      <dgm:prSet presAssocID="{1F335FED-BE6A-466A-9503-E834DCF1969A}" presName="FiveNodes_3" presStyleLbl="node1" presStyleIdx="2" presStyleCnt="5">
        <dgm:presLayoutVars>
          <dgm:bulletEnabled val="1"/>
        </dgm:presLayoutVars>
      </dgm:prSet>
      <dgm:spPr/>
    </dgm:pt>
    <dgm:pt modelId="{F0A479B8-2A3D-4099-9F93-84F1BCD8857D}" type="pres">
      <dgm:prSet presAssocID="{1F335FED-BE6A-466A-9503-E834DCF1969A}" presName="FiveNodes_4" presStyleLbl="node1" presStyleIdx="3" presStyleCnt="5">
        <dgm:presLayoutVars>
          <dgm:bulletEnabled val="1"/>
        </dgm:presLayoutVars>
      </dgm:prSet>
      <dgm:spPr/>
    </dgm:pt>
    <dgm:pt modelId="{D9B260C6-D8B6-4A6D-A0F8-5C2E5B53DFC5}" type="pres">
      <dgm:prSet presAssocID="{1F335FED-BE6A-466A-9503-E834DCF1969A}" presName="FiveNodes_5" presStyleLbl="node1" presStyleIdx="4" presStyleCnt="5">
        <dgm:presLayoutVars>
          <dgm:bulletEnabled val="1"/>
        </dgm:presLayoutVars>
      </dgm:prSet>
      <dgm:spPr/>
    </dgm:pt>
    <dgm:pt modelId="{7911D4FC-0A74-4B7C-974B-51ACDF0CC1EE}" type="pres">
      <dgm:prSet presAssocID="{1F335FED-BE6A-466A-9503-E834DCF1969A}" presName="FiveConn_1-2" presStyleLbl="fgAccFollowNode1" presStyleIdx="0" presStyleCnt="4">
        <dgm:presLayoutVars>
          <dgm:bulletEnabled val="1"/>
        </dgm:presLayoutVars>
      </dgm:prSet>
      <dgm:spPr/>
    </dgm:pt>
    <dgm:pt modelId="{FA67AD8E-9072-45D3-8BE4-52F8AE2AE639}" type="pres">
      <dgm:prSet presAssocID="{1F335FED-BE6A-466A-9503-E834DCF1969A}" presName="FiveConn_2-3" presStyleLbl="fgAccFollowNode1" presStyleIdx="1" presStyleCnt="4">
        <dgm:presLayoutVars>
          <dgm:bulletEnabled val="1"/>
        </dgm:presLayoutVars>
      </dgm:prSet>
      <dgm:spPr/>
    </dgm:pt>
    <dgm:pt modelId="{47487C89-FF36-4752-833A-BA37D59BA582}" type="pres">
      <dgm:prSet presAssocID="{1F335FED-BE6A-466A-9503-E834DCF1969A}" presName="FiveConn_3-4" presStyleLbl="fgAccFollowNode1" presStyleIdx="2" presStyleCnt="4">
        <dgm:presLayoutVars>
          <dgm:bulletEnabled val="1"/>
        </dgm:presLayoutVars>
      </dgm:prSet>
      <dgm:spPr/>
    </dgm:pt>
    <dgm:pt modelId="{C94EBF25-5371-4C97-A6DA-B7BE1325CFF9}" type="pres">
      <dgm:prSet presAssocID="{1F335FED-BE6A-466A-9503-E834DCF1969A}" presName="FiveConn_4-5" presStyleLbl="fgAccFollowNode1" presStyleIdx="3" presStyleCnt="4">
        <dgm:presLayoutVars>
          <dgm:bulletEnabled val="1"/>
        </dgm:presLayoutVars>
      </dgm:prSet>
      <dgm:spPr/>
    </dgm:pt>
    <dgm:pt modelId="{4C2DC3C1-24C6-42B9-AC7A-5765FBC5C2A9}" type="pres">
      <dgm:prSet presAssocID="{1F335FED-BE6A-466A-9503-E834DCF1969A}" presName="FiveNodes_1_text" presStyleLbl="node1" presStyleIdx="4" presStyleCnt="5">
        <dgm:presLayoutVars>
          <dgm:bulletEnabled val="1"/>
        </dgm:presLayoutVars>
      </dgm:prSet>
      <dgm:spPr/>
    </dgm:pt>
    <dgm:pt modelId="{D2C9592F-6855-433F-8F05-6C9FD99BEA8F}" type="pres">
      <dgm:prSet presAssocID="{1F335FED-BE6A-466A-9503-E834DCF1969A}" presName="FiveNodes_2_text" presStyleLbl="node1" presStyleIdx="4" presStyleCnt="5">
        <dgm:presLayoutVars>
          <dgm:bulletEnabled val="1"/>
        </dgm:presLayoutVars>
      </dgm:prSet>
      <dgm:spPr/>
    </dgm:pt>
    <dgm:pt modelId="{866C4739-51EA-47EB-ADB9-24276A1173E6}" type="pres">
      <dgm:prSet presAssocID="{1F335FED-BE6A-466A-9503-E834DCF1969A}" presName="FiveNodes_3_text" presStyleLbl="node1" presStyleIdx="4" presStyleCnt="5">
        <dgm:presLayoutVars>
          <dgm:bulletEnabled val="1"/>
        </dgm:presLayoutVars>
      </dgm:prSet>
      <dgm:spPr/>
    </dgm:pt>
    <dgm:pt modelId="{0FA556FF-81CA-42F2-8931-A60EE1FA2088}" type="pres">
      <dgm:prSet presAssocID="{1F335FED-BE6A-466A-9503-E834DCF1969A}" presName="FiveNodes_4_text" presStyleLbl="node1" presStyleIdx="4" presStyleCnt="5">
        <dgm:presLayoutVars>
          <dgm:bulletEnabled val="1"/>
        </dgm:presLayoutVars>
      </dgm:prSet>
      <dgm:spPr/>
    </dgm:pt>
    <dgm:pt modelId="{6B95EA13-466B-4B89-8060-E175BB476DD3}" type="pres">
      <dgm:prSet presAssocID="{1F335FED-BE6A-466A-9503-E834DCF1969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1D71A14-BEA9-4C17-B277-24EB697C590A}" srcId="{1F335FED-BE6A-466A-9503-E834DCF1969A}" destId="{A21D01CA-4611-45B3-9F66-C5A15E11DA71}" srcOrd="2" destOrd="0" parTransId="{ABDD6D80-8755-40F6-894E-0AA4C230E9FB}" sibTransId="{A6C74623-68CB-4FA6-A4C3-40A7D5D9D3AD}"/>
    <dgm:cxn modelId="{2EDD8818-6881-4E93-A92E-B4A18154AE28}" srcId="{1F335FED-BE6A-466A-9503-E834DCF1969A}" destId="{B8B9C0A6-371D-45EE-8497-2F7E1710221B}" srcOrd="4" destOrd="0" parTransId="{79F845C4-304E-4AD1-85F8-7B411417CF15}" sibTransId="{A347CB19-3375-49A3-B140-4F7436C10026}"/>
    <dgm:cxn modelId="{BD04C929-BA5B-4AB6-A49D-C98DC86BF9ED}" type="presOf" srcId="{C455C1A5-5833-479C-ACD7-309C53992C97}" destId="{F0A479B8-2A3D-4099-9F93-84F1BCD8857D}" srcOrd="0" destOrd="0" presId="urn:microsoft.com/office/officeart/2005/8/layout/vProcess5"/>
    <dgm:cxn modelId="{5005E22B-677C-4E66-BCDC-9CFFEBCB6390}" type="presOf" srcId="{B8B9C0A6-371D-45EE-8497-2F7E1710221B}" destId="{6B95EA13-466B-4B89-8060-E175BB476DD3}" srcOrd="1" destOrd="0" presId="urn:microsoft.com/office/officeart/2005/8/layout/vProcess5"/>
    <dgm:cxn modelId="{9431ED34-4B79-496A-BD17-3FD79C1F969B}" srcId="{1F335FED-BE6A-466A-9503-E834DCF1969A}" destId="{F1A6950F-3795-42CD-9917-0CD1B5C4FE0D}" srcOrd="0" destOrd="0" parTransId="{F182C04D-BD12-4463-BC45-B3DA43E15D70}" sibTransId="{E7677C6C-65CA-40AC-98F1-89000392CB61}"/>
    <dgm:cxn modelId="{29C2FF35-6AB6-45EE-BD50-9EC791F2C998}" type="presOf" srcId="{F1A6950F-3795-42CD-9917-0CD1B5C4FE0D}" destId="{4C2DC3C1-24C6-42B9-AC7A-5765FBC5C2A9}" srcOrd="1" destOrd="0" presId="urn:microsoft.com/office/officeart/2005/8/layout/vProcess5"/>
    <dgm:cxn modelId="{BFE99339-EE90-4575-B85B-5EC883932EC8}" type="presOf" srcId="{B867DCCB-0EFB-4630-8E1A-F8CBD100D75D}" destId="{FA67AD8E-9072-45D3-8BE4-52F8AE2AE639}" srcOrd="0" destOrd="0" presId="urn:microsoft.com/office/officeart/2005/8/layout/vProcess5"/>
    <dgm:cxn modelId="{7627FB60-394A-4AD7-A4C1-EA022B6B4C31}" srcId="{1F335FED-BE6A-466A-9503-E834DCF1969A}" destId="{9D453298-70E2-4A40-A68F-017C53A23A65}" srcOrd="1" destOrd="0" parTransId="{9638EE37-EA30-4070-A018-6AF894308D97}" sibTransId="{B867DCCB-0EFB-4630-8E1A-F8CBD100D75D}"/>
    <dgm:cxn modelId="{AE292B71-5970-4383-B63E-1A2152E6AF66}" type="presOf" srcId="{E7677C6C-65CA-40AC-98F1-89000392CB61}" destId="{7911D4FC-0A74-4B7C-974B-51ACDF0CC1EE}" srcOrd="0" destOrd="0" presId="urn:microsoft.com/office/officeart/2005/8/layout/vProcess5"/>
    <dgm:cxn modelId="{0AA49D7E-326F-47EE-8DAA-5F4DC3A4056C}" type="presOf" srcId="{D613A97F-D45C-434E-8EAC-1759D39E00FE}" destId="{C94EBF25-5371-4C97-A6DA-B7BE1325CFF9}" srcOrd="0" destOrd="0" presId="urn:microsoft.com/office/officeart/2005/8/layout/vProcess5"/>
    <dgm:cxn modelId="{C279B97F-8AF4-4BD3-9460-0496ED26AD36}" type="presOf" srcId="{A6C74623-68CB-4FA6-A4C3-40A7D5D9D3AD}" destId="{47487C89-FF36-4752-833A-BA37D59BA582}" srcOrd="0" destOrd="0" presId="urn:microsoft.com/office/officeart/2005/8/layout/vProcess5"/>
    <dgm:cxn modelId="{CE800484-3BBA-4F32-83D2-C943BE6C3D7A}" type="presOf" srcId="{9D453298-70E2-4A40-A68F-017C53A23A65}" destId="{803BCD70-151B-4E4A-B7B0-3376BA74D050}" srcOrd="0" destOrd="0" presId="urn:microsoft.com/office/officeart/2005/8/layout/vProcess5"/>
    <dgm:cxn modelId="{6F2FA98E-7037-4D38-AC10-B7B0A75A1E10}" type="presOf" srcId="{F1A6950F-3795-42CD-9917-0CD1B5C4FE0D}" destId="{45F16976-E746-4BAB-9DE9-C6B54EC6509A}" srcOrd="0" destOrd="0" presId="urn:microsoft.com/office/officeart/2005/8/layout/vProcess5"/>
    <dgm:cxn modelId="{35D2AB98-B4E5-4373-8926-D66BE3F64D21}" type="presOf" srcId="{B8B9C0A6-371D-45EE-8497-2F7E1710221B}" destId="{D9B260C6-D8B6-4A6D-A0F8-5C2E5B53DFC5}" srcOrd="0" destOrd="0" presId="urn:microsoft.com/office/officeart/2005/8/layout/vProcess5"/>
    <dgm:cxn modelId="{9CA7B8A8-03DB-4790-B89E-E8D920D4EAA5}" type="presOf" srcId="{C455C1A5-5833-479C-ACD7-309C53992C97}" destId="{0FA556FF-81CA-42F2-8931-A60EE1FA2088}" srcOrd="1" destOrd="0" presId="urn:microsoft.com/office/officeart/2005/8/layout/vProcess5"/>
    <dgm:cxn modelId="{636AB8B2-C291-417B-B27D-02220960C5C1}" type="presOf" srcId="{1F335FED-BE6A-466A-9503-E834DCF1969A}" destId="{33C4D83C-6B34-4B0E-9C15-64AF71090912}" srcOrd="0" destOrd="0" presId="urn:microsoft.com/office/officeart/2005/8/layout/vProcess5"/>
    <dgm:cxn modelId="{4C4BCDB3-D4F6-4B6C-94C7-447470F3A777}" type="presOf" srcId="{A21D01CA-4611-45B3-9F66-C5A15E11DA71}" destId="{BA5FE9DE-E551-46D6-AF56-A5878F17D279}" srcOrd="0" destOrd="0" presId="urn:microsoft.com/office/officeart/2005/8/layout/vProcess5"/>
    <dgm:cxn modelId="{65AFAEC6-4F6E-4232-99A3-4389414086F9}" type="presOf" srcId="{9D453298-70E2-4A40-A68F-017C53A23A65}" destId="{D2C9592F-6855-433F-8F05-6C9FD99BEA8F}" srcOrd="1" destOrd="0" presId="urn:microsoft.com/office/officeart/2005/8/layout/vProcess5"/>
    <dgm:cxn modelId="{90C397E0-16FC-4F3E-84D5-47438FE6E88E}" srcId="{1F335FED-BE6A-466A-9503-E834DCF1969A}" destId="{C455C1A5-5833-479C-ACD7-309C53992C97}" srcOrd="3" destOrd="0" parTransId="{45F5B44B-17AD-4B21-B164-0013992232F2}" sibTransId="{D613A97F-D45C-434E-8EAC-1759D39E00FE}"/>
    <dgm:cxn modelId="{3A673DF4-79D1-4636-BABC-A3BD820C0FA3}" type="presOf" srcId="{A21D01CA-4611-45B3-9F66-C5A15E11DA71}" destId="{866C4739-51EA-47EB-ADB9-24276A1173E6}" srcOrd="1" destOrd="0" presId="urn:microsoft.com/office/officeart/2005/8/layout/vProcess5"/>
    <dgm:cxn modelId="{E648F996-7539-4856-86F8-BFC5B9B70DF4}" type="presParOf" srcId="{33C4D83C-6B34-4B0E-9C15-64AF71090912}" destId="{3EE29C56-DC62-466F-83DE-58FAFD1A6D68}" srcOrd="0" destOrd="0" presId="urn:microsoft.com/office/officeart/2005/8/layout/vProcess5"/>
    <dgm:cxn modelId="{042F6200-55C0-410D-8202-85A019E02E9C}" type="presParOf" srcId="{33C4D83C-6B34-4B0E-9C15-64AF71090912}" destId="{45F16976-E746-4BAB-9DE9-C6B54EC6509A}" srcOrd="1" destOrd="0" presId="urn:microsoft.com/office/officeart/2005/8/layout/vProcess5"/>
    <dgm:cxn modelId="{5743478E-0241-48ED-BBDA-E5F8422FFBD3}" type="presParOf" srcId="{33C4D83C-6B34-4B0E-9C15-64AF71090912}" destId="{803BCD70-151B-4E4A-B7B0-3376BA74D050}" srcOrd="2" destOrd="0" presId="urn:microsoft.com/office/officeart/2005/8/layout/vProcess5"/>
    <dgm:cxn modelId="{9473B031-C4D9-4B43-A5DD-3F0D5428CBBF}" type="presParOf" srcId="{33C4D83C-6B34-4B0E-9C15-64AF71090912}" destId="{BA5FE9DE-E551-46D6-AF56-A5878F17D279}" srcOrd="3" destOrd="0" presId="urn:microsoft.com/office/officeart/2005/8/layout/vProcess5"/>
    <dgm:cxn modelId="{AA7085C8-1C81-471F-A943-B8C6F3E13CFE}" type="presParOf" srcId="{33C4D83C-6B34-4B0E-9C15-64AF71090912}" destId="{F0A479B8-2A3D-4099-9F93-84F1BCD8857D}" srcOrd="4" destOrd="0" presId="urn:microsoft.com/office/officeart/2005/8/layout/vProcess5"/>
    <dgm:cxn modelId="{485EB4ED-17B7-45E3-8306-1658290524A7}" type="presParOf" srcId="{33C4D83C-6B34-4B0E-9C15-64AF71090912}" destId="{D9B260C6-D8B6-4A6D-A0F8-5C2E5B53DFC5}" srcOrd="5" destOrd="0" presId="urn:microsoft.com/office/officeart/2005/8/layout/vProcess5"/>
    <dgm:cxn modelId="{66BB1FA4-D419-4924-BF2C-01B3ED2C9385}" type="presParOf" srcId="{33C4D83C-6B34-4B0E-9C15-64AF71090912}" destId="{7911D4FC-0A74-4B7C-974B-51ACDF0CC1EE}" srcOrd="6" destOrd="0" presId="urn:microsoft.com/office/officeart/2005/8/layout/vProcess5"/>
    <dgm:cxn modelId="{753D9D16-6154-4888-A939-1DCEB9E6C579}" type="presParOf" srcId="{33C4D83C-6B34-4B0E-9C15-64AF71090912}" destId="{FA67AD8E-9072-45D3-8BE4-52F8AE2AE639}" srcOrd="7" destOrd="0" presId="urn:microsoft.com/office/officeart/2005/8/layout/vProcess5"/>
    <dgm:cxn modelId="{5A1B647C-DF7A-4698-AB16-B74054EABFA9}" type="presParOf" srcId="{33C4D83C-6B34-4B0E-9C15-64AF71090912}" destId="{47487C89-FF36-4752-833A-BA37D59BA582}" srcOrd="8" destOrd="0" presId="urn:microsoft.com/office/officeart/2005/8/layout/vProcess5"/>
    <dgm:cxn modelId="{425A5BFC-7667-41B0-9EBF-507325E4A392}" type="presParOf" srcId="{33C4D83C-6B34-4B0E-9C15-64AF71090912}" destId="{C94EBF25-5371-4C97-A6DA-B7BE1325CFF9}" srcOrd="9" destOrd="0" presId="urn:microsoft.com/office/officeart/2005/8/layout/vProcess5"/>
    <dgm:cxn modelId="{DE8A1E31-F75E-43D3-B717-C3D305567EFD}" type="presParOf" srcId="{33C4D83C-6B34-4B0E-9C15-64AF71090912}" destId="{4C2DC3C1-24C6-42B9-AC7A-5765FBC5C2A9}" srcOrd="10" destOrd="0" presId="urn:microsoft.com/office/officeart/2005/8/layout/vProcess5"/>
    <dgm:cxn modelId="{5849ADBE-F98D-4ED4-B581-42C5B74791C1}" type="presParOf" srcId="{33C4D83C-6B34-4B0E-9C15-64AF71090912}" destId="{D2C9592F-6855-433F-8F05-6C9FD99BEA8F}" srcOrd="11" destOrd="0" presId="urn:microsoft.com/office/officeart/2005/8/layout/vProcess5"/>
    <dgm:cxn modelId="{74AAF6E9-7DB2-4428-912D-A55C33A7192B}" type="presParOf" srcId="{33C4D83C-6B34-4B0E-9C15-64AF71090912}" destId="{866C4739-51EA-47EB-ADB9-24276A1173E6}" srcOrd="12" destOrd="0" presId="urn:microsoft.com/office/officeart/2005/8/layout/vProcess5"/>
    <dgm:cxn modelId="{DFB622F2-E9D6-4A84-B595-072F0C247ACD}" type="presParOf" srcId="{33C4D83C-6B34-4B0E-9C15-64AF71090912}" destId="{0FA556FF-81CA-42F2-8931-A60EE1FA2088}" srcOrd="13" destOrd="0" presId="urn:microsoft.com/office/officeart/2005/8/layout/vProcess5"/>
    <dgm:cxn modelId="{1D95CF05-8B61-4A77-BF2A-7CB76363579B}" type="presParOf" srcId="{33C4D83C-6B34-4B0E-9C15-64AF71090912}" destId="{6B95EA13-466B-4B89-8060-E175BB476DD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0BC9-FE5C-4B70-9E73-EC24D900C3AD}">
      <dsp:nvSpPr>
        <dsp:cNvPr id="0" name=""/>
        <dsp:cNvSpPr/>
      </dsp:nvSpPr>
      <dsp:spPr>
        <a:xfrm>
          <a:off x="261590" y="-77158"/>
          <a:ext cx="5745856" cy="5745856"/>
        </a:xfrm>
        <a:prstGeom prst="circularArrow">
          <a:avLst>
            <a:gd name="adj1" fmla="val 5544"/>
            <a:gd name="adj2" fmla="val 330680"/>
            <a:gd name="adj3" fmla="val 14871960"/>
            <a:gd name="adj4" fmla="val 1674879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DA5BB-7434-4041-8CE9-F73645B796AA}">
      <dsp:nvSpPr>
        <dsp:cNvPr id="0" name=""/>
        <dsp:cNvSpPr/>
      </dsp:nvSpPr>
      <dsp:spPr>
        <a:xfrm>
          <a:off x="2469505" y="3296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Cloud 9 IDE</a:t>
          </a:r>
        </a:p>
      </dsp:txBody>
      <dsp:txXfrm>
        <a:off x="2501968" y="35759"/>
        <a:ext cx="1265101" cy="600087"/>
      </dsp:txXfrm>
    </dsp:sp>
    <dsp:sp modelId="{E38660BB-0C7D-496D-96E0-AA380440728E}">
      <dsp:nvSpPr>
        <dsp:cNvPr id="0" name=""/>
        <dsp:cNvSpPr/>
      </dsp:nvSpPr>
      <dsp:spPr>
        <a:xfrm>
          <a:off x="3909731" y="471254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S3 Bucket</a:t>
          </a:r>
        </a:p>
      </dsp:txBody>
      <dsp:txXfrm>
        <a:off x="3942194" y="503717"/>
        <a:ext cx="1265101" cy="600087"/>
      </dsp:txXfrm>
    </dsp:sp>
    <dsp:sp modelId="{21C3E3E7-7268-441F-BC3D-11AED0B625EB}">
      <dsp:nvSpPr>
        <dsp:cNvPr id="0" name=""/>
        <dsp:cNvSpPr/>
      </dsp:nvSpPr>
      <dsp:spPr>
        <a:xfrm>
          <a:off x="4799839" y="1696383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Micro service</a:t>
          </a:r>
        </a:p>
      </dsp:txBody>
      <dsp:txXfrm>
        <a:off x="4832302" y="1728846"/>
        <a:ext cx="1265101" cy="600087"/>
      </dsp:txXfrm>
    </dsp:sp>
    <dsp:sp modelId="{9C97BD5E-039E-49DF-A066-F04C99BD0D09}">
      <dsp:nvSpPr>
        <dsp:cNvPr id="0" name=""/>
        <dsp:cNvSpPr/>
      </dsp:nvSpPr>
      <dsp:spPr>
        <a:xfrm>
          <a:off x="4799839" y="3210727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AWS Fargate</a:t>
          </a:r>
        </a:p>
      </dsp:txBody>
      <dsp:txXfrm>
        <a:off x="4832302" y="3243190"/>
        <a:ext cx="1265101" cy="600087"/>
      </dsp:txXfrm>
    </dsp:sp>
    <dsp:sp modelId="{FE82490B-6A97-477D-9296-3F5396A70409}">
      <dsp:nvSpPr>
        <dsp:cNvPr id="0" name=""/>
        <dsp:cNvSpPr/>
      </dsp:nvSpPr>
      <dsp:spPr>
        <a:xfrm>
          <a:off x="3909731" y="4435856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 Formation stack</a:t>
          </a:r>
        </a:p>
      </dsp:txBody>
      <dsp:txXfrm>
        <a:off x="3942194" y="4468319"/>
        <a:ext cx="1265101" cy="600087"/>
      </dsp:txXfrm>
    </dsp:sp>
    <dsp:sp modelId="{A042F5D8-20C0-4EE2-BFF7-98CAC5397772}">
      <dsp:nvSpPr>
        <dsp:cNvPr id="0" name=""/>
        <dsp:cNvSpPr/>
      </dsp:nvSpPr>
      <dsp:spPr>
        <a:xfrm>
          <a:off x="2469505" y="4903814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Docker</a:t>
          </a:r>
        </a:p>
      </dsp:txBody>
      <dsp:txXfrm>
        <a:off x="2501968" y="4936277"/>
        <a:ext cx="1265101" cy="600087"/>
      </dsp:txXfrm>
    </dsp:sp>
    <dsp:sp modelId="{FB78D72E-4A64-41C3-BA5A-9F27179B8F05}">
      <dsp:nvSpPr>
        <dsp:cNvPr id="0" name=""/>
        <dsp:cNvSpPr/>
      </dsp:nvSpPr>
      <dsp:spPr>
        <a:xfrm>
          <a:off x="1029279" y="4435856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Fargate</a:t>
          </a:r>
          <a:r>
            <a:rPr lang="en-US" sz="1400" kern="1200" dirty="0"/>
            <a:t> Cluster</a:t>
          </a:r>
        </a:p>
      </dsp:txBody>
      <dsp:txXfrm>
        <a:off x="1061742" y="4468319"/>
        <a:ext cx="1265101" cy="600087"/>
      </dsp:txXfrm>
    </dsp:sp>
    <dsp:sp modelId="{49456192-EDBE-49E3-92D1-A78607E2D091}">
      <dsp:nvSpPr>
        <dsp:cNvPr id="0" name=""/>
        <dsp:cNvSpPr/>
      </dsp:nvSpPr>
      <dsp:spPr>
        <a:xfrm>
          <a:off x="139170" y="3210727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Cloud watch logs</a:t>
          </a:r>
        </a:p>
      </dsp:txBody>
      <dsp:txXfrm>
        <a:off x="171633" y="3243190"/>
        <a:ext cx="1265101" cy="600087"/>
      </dsp:txXfrm>
    </dsp:sp>
    <dsp:sp modelId="{1E1679D1-6BC9-4777-98E9-EFFEB5E45735}">
      <dsp:nvSpPr>
        <dsp:cNvPr id="0" name=""/>
        <dsp:cNvSpPr/>
      </dsp:nvSpPr>
      <dsp:spPr>
        <a:xfrm>
          <a:off x="139170" y="1696383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ECS</a:t>
          </a:r>
        </a:p>
      </dsp:txBody>
      <dsp:txXfrm>
        <a:off x="171633" y="1728846"/>
        <a:ext cx="1265101" cy="600087"/>
      </dsp:txXfrm>
    </dsp:sp>
    <dsp:sp modelId="{3C64C4E3-88F3-4EED-BF06-8DC492B493E2}">
      <dsp:nvSpPr>
        <dsp:cNvPr id="0" name=""/>
        <dsp:cNvSpPr/>
      </dsp:nvSpPr>
      <dsp:spPr>
        <a:xfrm>
          <a:off x="1029279" y="471254"/>
          <a:ext cx="1330027" cy="665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 balancer</a:t>
          </a:r>
          <a:endParaRPr lang="en-US" sz="1400" kern="1200" dirty="0"/>
        </a:p>
      </dsp:txBody>
      <dsp:txXfrm>
        <a:off x="1061742" y="503717"/>
        <a:ext cx="1265101" cy="600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164F4-A88D-4C0E-B23B-8FBF96BA9A39}">
      <dsp:nvSpPr>
        <dsp:cNvPr id="0" name=""/>
        <dsp:cNvSpPr/>
      </dsp:nvSpPr>
      <dsp:spPr>
        <a:xfrm>
          <a:off x="7367" y="367341"/>
          <a:ext cx="713997" cy="50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E6BCC-E3CE-4372-9E15-FBF15837992F}">
      <dsp:nvSpPr>
        <dsp:cNvPr id="0" name=""/>
        <dsp:cNvSpPr/>
      </dsp:nvSpPr>
      <dsp:spPr>
        <a:xfrm>
          <a:off x="7367" y="945988"/>
          <a:ext cx="2039994" cy="9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AWS Fargate: It is a deployment option in ECS that allows container deployment without the need to manage the cluster or server.</a:t>
          </a:r>
          <a:endParaRPr lang="en-US" sz="1400" kern="1200" dirty="0"/>
        </a:p>
      </dsp:txBody>
      <dsp:txXfrm>
        <a:off x="7367" y="945988"/>
        <a:ext cx="2039994" cy="926640"/>
      </dsp:txXfrm>
    </dsp:sp>
    <dsp:sp modelId="{726E3A00-91A4-4816-B317-C93EABF33E28}">
      <dsp:nvSpPr>
        <dsp:cNvPr id="0" name=""/>
        <dsp:cNvSpPr/>
      </dsp:nvSpPr>
      <dsp:spPr>
        <a:xfrm>
          <a:off x="7367" y="1907633"/>
          <a:ext cx="2039994" cy="20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A8B27-337B-4C5C-848A-3350EF966E92}">
      <dsp:nvSpPr>
        <dsp:cNvPr id="0" name=""/>
        <dsp:cNvSpPr/>
      </dsp:nvSpPr>
      <dsp:spPr>
        <a:xfrm>
          <a:off x="2404360" y="367341"/>
          <a:ext cx="713997" cy="50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95EAE-C2DD-4C8F-AB2C-78B2EEAF2DC4}">
      <dsp:nvSpPr>
        <dsp:cNvPr id="0" name=""/>
        <dsp:cNvSpPr/>
      </dsp:nvSpPr>
      <dsp:spPr>
        <a:xfrm>
          <a:off x="2404360" y="945988"/>
          <a:ext cx="2039994" cy="9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Another deployment option is AWS Lambda-good for real-time data</a:t>
          </a:r>
        </a:p>
      </dsp:txBody>
      <dsp:txXfrm>
        <a:off x="2404360" y="945988"/>
        <a:ext cx="2039994" cy="926640"/>
      </dsp:txXfrm>
    </dsp:sp>
    <dsp:sp modelId="{C7EB0D59-CC72-4E20-9F7B-0699A9A71A3D}">
      <dsp:nvSpPr>
        <dsp:cNvPr id="0" name=""/>
        <dsp:cNvSpPr/>
      </dsp:nvSpPr>
      <dsp:spPr>
        <a:xfrm>
          <a:off x="2404360" y="1907633"/>
          <a:ext cx="2039994" cy="20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98F8F-5BDD-441B-A80B-841582C53C99}">
      <dsp:nvSpPr>
        <dsp:cNvPr id="0" name=""/>
        <dsp:cNvSpPr/>
      </dsp:nvSpPr>
      <dsp:spPr>
        <a:xfrm>
          <a:off x="4801353" y="367341"/>
          <a:ext cx="713997" cy="50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BF35B-83D1-4142-B232-440BD8465AD3}">
      <dsp:nvSpPr>
        <dsp:cNvPr id="0" name=""/>
        <dsp:cNvSpPr/>
      </dsp:nvSpPr>
      <dsp:spPr>
        <a:xfrm>
          <a:off x="4801353" y="945988"/>
          <a:ext cx="2039994" cy="9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Why we chose Fargate :</a:t>
          </a:r>
          <a:r>
            <a:rPr lang="en-US" sz="1400" kern="1200"/>
            <a:t> </a:t>
          </a:r>
        </a:p>
      </dsp:txBody>
      <dsp:txXfrm>
        <a:off x="4801353" y="945988"/>
        <a:ext cx="2039994" cy="926640"/>
      </dsp:txXfrm>
    </dsp:sp>
    <dsp:sp modelId="{64FF098A-E53E-4D01-82AE-16B5E08203B1}">
      <dsp:nvSpPr>
        <dsp:cNvPr id="0" name=""/>
        <dsp:cNvSpPr/>
      </dsp:nvSpPr>
      <dsp:spPr>
        <a:xfrm>
          <a:off x="4801353" y="1907633"/>
          <a:ext cx="2039994" cy="20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Best choice for long-running processes such as microservices backends for web and mobile and PaaS platforms.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Fully integrates with AWS services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Full control of network and security services</a:t>
          </a:r>
          <a:endParaRPr lang="en-US" sz="1100" kern="1200" dirty="0"/>
        </a:p>
      </dsp:txBody>
      <dsp:txXfrm>
        <a:off x="4801353" y="1907633"/>
        <a:ext cx="2039994" cy="209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A614B-C6D8-47E4-BC1B-CC3492DCD975}">
      <dsp:nvSpPr>
        <dsp:cNvPr id="0" name=""/>
        <dsp:cNvSpPr/>
      </dsp:nvSpPr>
      <dsp:spPr>
        <a:xfrm>
          <a:off x="0" y="589"/>
          <a:ext cx="69040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E4C58-83EB-46B7-9AA5-B975D4EC71F1}">
      <dsp:nvSpPr>
        <dsp:cNvPr id="0" name=""/>
        <dsp:cNvSpPr/>
      </dsp:nvSpPr>
      <dsp:spPr>
        <a:xfrm>
          <a:off x="0" y="589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Docker Image:</a:t>
          </a:r>
          <a:endParaRPr lang="en-US" sz="1500" kern="1200" dirty="0"/>
        </a:p>
      </dsp:txBody>
      <dsp:txXfrm>
        <a:off x="0" y="589"/>
        <a:ext cx="6904037" cy="536444"/>
      </dsp:txXfrm>
    </dsp:sp>
    <dsp:sp modelId="{916DE881-33CF-4B27-8119-7E4480610B26}">
      <dsp:nvSpPr>
        <dsp:cNvPr id="0" name=""/>
        <dsp:cNvSpPr/>
      </dsp:nvSpPr>
      <dsp:spPr>
        <a:xfrm>
          <a:off x="0" y="537033"/>
          <a:ext cx="69040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326C8-87FB-4BC3-84CD-161CFBF73484}">
      <dsp:nvSpPr>
        <dsp:cNvPr id="0" name=""/>
        <dsp:cNvSpPr/>
      </dsp:nvSpPr>
      <dsp:spPr>
        <a:xfrm>
          <a:off x="0" y="537033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Docker</a:t>
          </a:r>
          <a:r>
            <a:rPr lang="en-US" sz="1500" kern="1200" dirty="0"/>
            <a:t> image consist of system libraries, tools, other files and dependencies for the execution of code.</a:t>
          </a:r>
        </a:p>
      </dsp:txBody>
      <dsp:txXfrm>
        <a:off x="0" y="537033"/>
        <a:ext cx="6904037" cy="536444"/>
      </dsp:txXfrm>
    </dsp:sp>
    <dsp:sp modelId="{9664C338-8B22-4D5E-8863-2CB8BAD84389}">
      <dsp:nvSpPr>
        <dsp:cNvPr id="0" name=""/>
        <dsp:cNvSpPr/>
      </dsp:nvSpPr>
      <dsp:spPr>
        <a:xfrm>
          <a:off x="0" y="1073477"/>
          <a:ext cx="69040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E41D1-870C-44B1-ACD9-D29ABA04BE6C}">
      <dsp:nvSpPr>
        <dsp:cNvPr id="0" name=""/>
        <dsp:cNvSpPr/>
      </dsp:nvSpPr>
      <dsp:spPr>
        <a:xfrm>
          <a:off x="0" y="1073477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Docker</a:t>
          </a:r>
          <a:r>
            <a:rPr lang="en-US" sz="1500" kern="1200" dirty="0"/>
            <a:t> comes automatically with installation of Cloud9 IDE. </a:t>
          </a:r>
        </a:p>
      </dsp:txBody>
      <dsp:txXfrm>
        <a:off x="0" y="1073477"/>
        <a:ext cx="6904037" cy="536444"/>
      </dsp:txXfrm>
    </dsp:sp>
    <dsp:sp modelId="{EE159DC2-E1D3-405F-94B0-8128DC62CE44}">
      <dsp:nvSpPr>
        <dsp:cNvPr id="0" name=""/>
        <dsp:cNvSpPr/>
      </dsp:nvSpPr>
      <dsp:spPr>
        <a:xfrm>
          <a:off x="0" y="1609921"/>
          <a:ext cx="69040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FE204-233A-4FF9-8F8D-DA5F8240B7C0}">
      <dsp:nvSpPr>
        <dsp:cNvPr id="0" name=""/>
        <dsp:cNvSpPr/>
      </dsp:nvSpPr>
      <dsp:spPr>
        <a:xfrm>
          <a:off x="0" y="1609921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Docker</a:t>
          </a:r>
          <a:r>
            <a:rPr lang="en-US" sz="1500" kern="1200" dirty="0"/>
            <a:t> image we can built with our account id for sample purpose.</a:t>
          </a:r>
        </a:p>
      </dsp:txBody>
      <dsp:txXfrm>
        <a:off x="0" y="1609921"/>
        <a:ext cx="6904037" cy="536444"/>
      </dsp:txXfrm>
    </dsp:sp>
    <dsp:sp modelId="{CA82A6E0-AA80-4898-88F2-5C54471CD10E}">
      <dsp:nvSpPr>
        <dsp:cNvPr id="0" name=""/>
        <dsp:cNvSpPr/>
      </dsp:nvSpPr>
      <dsp:spPr>
        <a:xfrm>
          <a:off x="0" y="2146365"/>
          <a:ext cx="690403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0169A-7CFA-4A3C-89BB-50C506EA4611}">
      <dsp:nvSpPr>
        <dsp:cNvPr id="0" name=""/>
        <dsp:cNvSpPr/>
      </dsp:nvSpPr>
      <dsp:spPr>
        <a:xfrm>
          <a:off x="0" y="2146365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can check the service by running </a:t>
          </a:r>
          <a:r>
            <a:rPr lang="en-US" sz="1500" kern="1200" dirty="0" err="1"/>
            <a:t>docker</a:t>
          </a:r>
          <a:r>
            <a:rPr lang="en-US" sz="1500" kern="1200" dirty="0"/>
            <a:t> locally in cloud9 IDE.</a:t>
          </a:r>
        </a:p>
      </dsp:txBody>
      <dsp:txXfrm>
        <a:off x="0" y="2146365"/>
        <a:ext cx="6904037" cy="536444"/>
      </dsp:txXfrm>
    </dsp:sp>
    <dsp:sp modelId="{AD8042B2-F6B0-4294-993C-DC872CC838DE}">
      <dsp:nvSpPr>
        <dsp:cNvPr id="0" name=""/>
        <dsp:cNvSpPr/>
      </dsp:nvSpPr>
      <dsp:spPr>
        <a:xfrm>
          <a:off x="0" y="2682809"/>
          <a:ext cx="69040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5B63D-7C36-4CA7-B0A4-8F8B30BF6688}">
      <dsp:nvSpPr>
        <dsp:cNvPr id="0" name=""/>
        <dsp:cNvSpPr/>
      </dsp:nvSpPr>
      <dsp:spPr>
        <a:xfrm>
          <a:off x="0" y="2682809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Push the image into ECR for storing these images in Repository.</a:t>
          </a:r>
        </a:p>
      </dsp:txBody>
      <dsp:txXfrm>
        <a:off x="0" y="2682809"/>
        <a:ext cx="6904037" cy="536444"/>
      </dsp:txXfrm>
    </dsp:sp>
    <dsp:sp modelId="{F91B6DF9-41FB-42CB-B7C9-3330D85C95E0}">
      <dsp:nvSpPr>
        <dsp:cNvPr id="0" name=""/>
        <dsp:cNvSpPr/>
      </dsp:nvSpPr>
      <dsp:spPr>
        <a:xfrm>
          <a:off x="0" y="3219253"/>
          <a:ext cx="69040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75EC2-0A94-4423-AFC4-EE7BF5587C1B}">
      <dsp:nvSpPr>
        <dsp:cNvPr id="0" name=""/>
        <dsp:cNvSpPr/>
      </dsp:nvSpPr>
      <dsp:spPr>
        <a:xfrm>
          <a:off x="0" y="3219253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Fargate</a:t>
          </a:r>
          <a:r>
            <a:rPr lang="en-US" sz="1500" b="1" kern="1200" dirty="0"/>
            <a:t> Cluster:</a:t>
          </a:r>
          <a:endParaRPr lang="en-US" sz="1500" kern="1200" dirty="0"/>
        </a:p>
      </dsp:txBody>
      <dsp:txXfrm>
        <a:off x="0" y="3219253"/>
        <a:ext cx="6904037" cy="536444"/>
      </dsp:txXfrm>
    </dsp:sp>
    <dsp:sp modelId="{82E8650F-BEC9-49D2-9536-9706D782A427}">
      <dsp:nvSpPr>
        <dsp:cNvPr id="0" name=""/>
        <dsp:cNvSpPr/>
      </dsp:nvSpPr>
      <dsp:spPr>
        <a:xfrm>
          <a:off x="0" y="3755697"/>
          <a:ext cx="69040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0209A-88E8-4C33-8E88-1E79E69CF265}">
      <dsp:nvSpPr>
        <dsp:cNvPr id="0" name=""/>
        <dsp:cNvSpPr/>
      </dsp:nvSpPr>
      <dsp:spPr>
        <a:xfrm>
          <a:off x="0" y="3755697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Fargate</a:t>
          </a:r>
          <a:r>
            <a:rPr lang="en-US" sz="1500" kern="1200" dirty="0"/>
            <a:t> cluster is used to manage the multiple servers and service containers.</a:t>
          </a:r>
        </a:p>
      </dsp:txBody>
      <dsp:txXfrm>
        <a:off x="0" y="3755697"/>
        <a:ext cx="6904037" cy="536444"/>
      </dsp:txXfrm>
    </dsp:sp>
    <dsp:sp modelId="{9396DC4F-0FCA-45E0-9D63-F8A7A5C46429}">
      <dsp:nvSpPr>
        <dsp:cNvPr id="0" name=""/>
        <dsp:cNvSpPr/>
      </dsp:nvSpPr>
      <dsp:spPr>
        <a:xfrm>
          <a:off x="0" y="4292141"/>
          <a:ext cx="69040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65457-CE2F-4D42-9BDF-C698FA01E90C}">
      <dsp:nvSpPr>
        <dsp:cNvPr id="0" name=""/>
        <dsp:cNvSpPr/>
      </dsp:nvSpPr>
      <dsp:spPr>
        <a:xfrm>
          <a:off x="0" y="4292141"/>
          <a:ext cx="6904037" cy="53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Fargate</a:t>
          </a:r>
          <a:r>
            <a:rPr lang="en-US" sz="1500" kern="1200" dirty="0"/>
            <a:t> used to deploy the containers into cluster without managing the servers.</a:t>
          </a:r>
        </a:p>
      </dsp:txBody>
      <dsp:txXfrm>
        <a:off x="0" y="4292141"/>
        <a:ext cx="6904037" cy="536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0E64D-8D7C-40B2-8308-A0358A1429F8}">
      <dsp:nvSpPr>
        <dsp:cNvPr id="0" name=""/>
        <dsp:cNvSpPr/>
      </dsp:nvSpPr>
      <dsp:spPr>
        <a:xfrm>
          <a:off x="0" y="411913"/>
          <a:ext cx="6513603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will create templates for service and application architecture.  </a:t>
          </a:r>
        </a:p>
      </dsp:txBody>
      <dsp:txXfrm>
        <a:off x="38838" y="450751"/>
        <a:ext cx="6435927" cy="717924"/>
      </dsp:txXfrm>
    </dsp:sp>
    <dsp:sp modelId="{DBB66087-4F71-403E-AE3C-69394F580F00}">
      <dsp:nvSpPr>
        <dsp:cNvPr id="0" name=""/>
        <dsp:cNvSpPr/>
      </dsp:nvSpPr>
      <dsp:spPr>
        <a:xfrm>
          <a:off x="0" y="1291746"/>
          <a:ext cx="6513603" cy="7956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Templates used for reliable provisioning of stacks.</a:t>
          </a:r>
        </a:p>
      </dsp:txBody>
      <dsp:txXfrm>
        <a:off x="38838" y="1330584"/>
        <a:ext cx="6435927" cy="717924"/>
      </dsp:txXfrm>
    </dsp:sp>
    <dsp:sp modelId="{A5E9990F-460B-4CF9-B731-C967B71A0DBE}">
      <dsp:nvSpPr>
        <dsp:cNvPr id="0" name=""/>
        <dsp:cNvSpPr/>
      </dsp:nvSpPr>
      <dsp:spPr>
        <a:xfrm>
          <a:off x="0" y="2118313"/>
          <a:ext cx="6513603" cy="7956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build infrastructure with cloud formation using YAML or JSON format.</a:t>
          </a:r>
        </a:p>
      </dsp:txBody>
      <dsp:txXfrm>
        <a:off x="38838" y="2157151"/>
        <a:ext cx="6435927" cy="717924"/>
      </dsp:txXfrm>
    </dsp:sp>
    <dsp:sp modelId="{94DC3360-D2BD-431E-9AAA-3A3704193695}">
      <dsp:nvSpPr>
        <dsp:cNvPr id="0" name=""/>
        <dsp:cNvSpPr/>
      </dsp:nvSpPr>
      <dsp:spPr>
        <a:xfrm>
          <a:off x="0" y="2971513"/>
          <a:ext cx="6513603" cy="7956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creation of cloudformation stack automatically create necessary network and security resources in core.yaml file.</a:t>
          </a:r>
        </a:p>
      </dsp:txBody>
      <dsp:txXfrm>
        <a:off x="38838" y="3010351"/>
        <a:ext cx="6435927" cy="717924"/>
      </dsp:txXfrm>
    </dsp:sp>
    <dsp:sp modelId="{10E41C7C-3851-4BC1-A63F-0DADF20734C5}">
      <dsp:nvSpPr>
        <dsp:cNvPr id="0" name=""/>
        <dsp:cNvSpPr/>
      </dsp:nvSpPr>
      <dsp:spPr>
        <a:xfrm>
          <a:off x="0" y="3824713"/>
          <a:ext cx="6513603" cy="7956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automatically create the NAT gateways, VPC &amp; Security groups.</a:t>
          </a:r>
        </a:p>
      </dsp:txBody>
      <dsp:txXfrm>
        <a:off x="38838" y="3863551"/>
        <a:ext cx="6435927" cy="717924"/>
      </dsp:txXfrm>
    </dsp:sp>
    <dsp:sp modelId="{E9E69EDA-4C2D-409A-8FC8-68D031E1D947}">
      <dsp:nvSpPr>
        <dsp:cNvPr id="0" name=""/>
        <dsp:cNvSpPr/>
      </dsp:nvSpPr>
      <dsp:spPr>
        <a:xfrm>
          <a:off x="0" y="4677912"/>
          <a:ext cx="6513603" cy="795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used formation template to create the stack which can used to easy integration of Network </a:t>
          </a:r>
          <a:r>
            <a:rPr lang="en-US" sz="2000" kern="1200" dirty="0" err="1"/>
            <a:t>loadbalancer</a:t>
          </a:r>
          <a:r>
            <a:rPr lang="en-US" sz="2000" kern="1200" dirty="0"/>
            <a:t>.</a:t>
          </a:r>
        </a:p>
      </dsp:txBody>
      <dsp:txXfrm>
        <a:off x="38838" y="4716750"/>
        <a:ext cx="6435927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948D-E25F-40C5-A452-E6EDEA696544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4B358-5405-4AF3-976F-2BE59222A058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Cloud watch Logs:</a:t>
          </a:r>
          <a:r>
            <a:rPr lang="en-US" sz="2200" kern="1200" dirty="0"/>
            <a:t> Cloud watch is a service which allows to manage the logs for analysis purpose.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ECS Task definition allows to configure the set of containers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873"/>
        <a:ext cx="6513603" cy="1959892"/>
      </dsp:txXfrm>
    </dsp:sp>
    <dsp:sp modelId="{54742C95-5F80-4D54-8560-67DF910170FD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47061-8547-4686-BA83-BD91F7F787BC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NAT gateway:</a:t>
          </a:r>
          <a:r>
            <a:rPr lang="en-US" sz="2200" kern="1200" dirty="0"/>
            <a:t> we use a network address translation (NAT) gateway to enable instances in a private subnet to connect to the internet or other AWS services.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IAM : </a:t>
          </a:r>
          <a:r>
            <a:rPr lang="en-US" sz="2200" kern="1200" dirty="0"/>
            <a:t>IAM enable the feature of granting permission to the service.</a:t>
          </a:r>
        </a:p>
      </dsp:txBody>
      <dsp:txXfrm>
        <a:off x="0" y="1962766"/>
        <a:ext cx="6513603" cy="1959892"/>
      </dsp:txXfrm>
    </dsp:sp>
    <dsp:sp modelId="{D9CC4A5D-73A7-45ED-B699-441BF3B9274B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32801-E940-4BD3-9A15-270095A851F2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Network Load balancer : </a:t>
          </a:r>
          <a:r>
            <a:rPr lang="en-US" sz="2200" kern="1200" dirty="0"/>
            <a:t>Network load balancer is allows to expose our services over internet.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Listen port enable the communication end point from the server and browser.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	</a:t>
          </a:r>
        </a:p>
      </dsp:txBody>
      <dsp:txXfrm>
        <a:off x="0" y="3922659"/>
        <a:ext cx="6513603" cy="19598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0A31-58C4-4EB6-BC0A-C85793BD670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7C8BC-DF47-40C0-81EF-3D93750CACD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8D401-FCF1-4236-BECC-D98ABDEE2DA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Initially Creation of stacks created huge issue for starter account.</a:t>
          </a:r>
        </a:p>
      </dsp:txBody>
      <dsp:txXfrm>
        <a:off x="1941716" y="718"/>
        <a:ext cx="4571887" cy="1681139"/>
      </dsp:txXfrm>
    </dsp:sp>
    <dsp:sp modelId="{C1B6EBF2-7027-44FE-843A-DB3EFAD2E63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0B45F-7FB5-4EC1-9360-FADB5911A8A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960AB-5A9D-4172-A30A-50A1D716BD2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Deletion of stacks are very difficult because it is interlinked with many services.</a:t>
          </a:r>
        </a:p>
      </dsp:txBody>
      <dsp:txXfrm>
        <a:off x="1941716" y="2102143"/>
        <a:ext cx="4571887" cy="1681139"/>
      </dsp:txXfrm>
    </dsp:sp>
    <dsp:sp modelId="{4F260DC8-035A-447B-840B-91E6D55DFBC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B0494-5426-4571-8582-EFE291C65D8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414D2-CB62-45D2-8A41-DEC22C912DE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Deletion of network Load balancers were big problem.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9070D-A677-4CA4-A2DF-5B25B99DDAFA}">
      <dsp:nvSpPr>
        <dsp:cNvPr id="0" name=""/>
        <dsp:cNvSpPr/>
      </dsp:nvSpPr>
      <dsp:spPr>
        <a:xfrm>
          <a:off x="1812088" y="1238803"/>
          <a:ext cx="3854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430" y="1282443"/>
        <a:ext cx="20804" cy="4160"/>
      </dsp:txXfrm>
    </dsp:sp>
    <dsp:sp modelId="{F4A13956-F99C-45E4-9B2D-38E79A31AA18}">
      <dsp:nvSpPr>
        <dsp:cNvPr id="0" name=""/>
        <dsp:cNvSpPr/>
      </dsp:nvSpPr>
      <dsp:spPr>
        <a:xfrm>
          <a:off x="4805" y="741799"/>
          <a:ext cx="1809082" cy="108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Cloud9 IDE For AWS CLI and mange the code.</a:t>
          </a:r>
        </a:p>
      </dsp:txBody>
      <dsp:txXfrm>
        <a:off x="4805" y="741799"/>
        <a:ext cx="1809082" cy="1085449"/>
      </dsp:txXfrm>
    </dsp:sp>
    <dsp:sp modelId="{C862B56A-4220-4326-9F71-8FFDA6810152}">
      <dsp:nvSpPr>
        <dsp:cNvPr id="0" name=""/>
        <dsp:cNvSpPr/>
      </dsp:nvSpPr>
      <dsp:spPr>
        <a:xfrm>
          <a:off x="4037260" y="1238803"/>
          <a:ext cx="3854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8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9602" y="1282443"/>
        <a:ext cx="20804" cy="4160"/>
      </dsp:txXfrm>
    </dsp:sp>
    <dsp:sp modelId="{7A37EC63-E48E-4625-A967-89E3A12A2D84}">
      <dsp:nvSpPr>
        <dsp:cNvPr id="0" name=""/>
        <dsp:cNvSpPr/>
      </dsp:nvSpPr>
      <dsp:spPr>
        <a:xfrm>
          <a:off x="2229977" y="741799"/>
          <a:ext cx="1809082" cy="108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Configure S3 bucket for hosting web site.</a:t>
          </a:r>
        </a:p>
      </dsp:txBody>
      <dsp:txXfrm>
        <a:off x="2229977" y="741799"/>
        <a:ext cx="1809082" cy="1085449"/>
      </dsp:txXfrm>
    </dsp:sp>
    <dsp:sp modelId="{2FB6848D-4F34-4BA9-A8CE-276789569CC6}">
      <dsp:nvSpPr>
        <dsp:cNvPr id="0" name=""/>
        <dsp:cNvSpPr/>
      </dsp:nvSpPr>
      <dsp:spPr>
        <a:xfrm>
          <a:off x="909347" y="1825448"/>
          <a:ext cx="4450343" cy="385489"/>
        </a:xfrm>
        <a:custGeom>
          <a:avLst/>
          <a:gdLst/>
          <a:ahLst/>
          <a:cxnLst/>
          <a:rect l="0" t="0" r="0" b="0"/>
          <a:pathLst>
            <a:path>
              <a:moveTo>
                <a:pt x="4450343" y="0"/>
              </a:moveTo>
              <a:lnTo>
                <a:pt x="4450343" y="209844"/>
              </a:lnTo>
              <a:lnTo>
                <a:pt x="0" y="209844"/>
              </a:lnTo>
              <a:lnTo>
                <a:pt x="0" y="38548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2775" y="2016112"/>
        <a:ext cx="223487" cy="4160"/>
      </dsp:txXfrm>
    </dsp:sp>
    <dsp:sp modelId="{58FAE600-406A-4D27-A9E5-517DA64CFFC6}">
      <dsp:nvSpPr>
        <dsp:cNvPr id="0" name=""/>
        <dsp:cNvSpPr/>
      </dsp:nvSpPr>
      <dsp:spPr>
        <a:xfrm>
          <a:off x="4455149" y="741799"/>
          <a:ext cx="1809082" cy="108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Create cloud formation template.</a:t>
          </a:r>
        </a:p>
      </dsp:txBody>
      <dsp:txXfrm>
        <a:off x="4455149" y="741799"/>
        <a:ext cx="1809082" cy="1085449"/>
      </dsp:txXfrm>
    </dsp:sp>
    <dsp:sp modelId="{F59CDE67-8D9C-4AD7-A644-B0E99C7FC5C0}">
      <dsp:nvSpPr>
        <dsp:cNvPr id="0" name=""/>
        <dsp:cNvSpPr/>
      </dsp:nvSpPr>
      <dsp:spPr>
        <a:xfrm>
          <a:off x="1812088" y="2740342"/>
          <a:ext cx="3854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8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430" y="2783982"/>
        <a:ext cx="20804" cy="4160"/>
      </dsp:txXfrm>
    </dsp:sp>
    <dsp:sp modelId="{38DAB9BF-57F7-4886-B839-1CCC2CFC4A4B}">
      <dsp:nvSpPr>
        <dsp:cNvPr id="0" name=""/>
        <dsp:cNvSpPr/>
      </dsp:nvSpPr>
      <dsp:spPr>
        <a:xfrm>
          <a:off x="4805" y="2243337"/>
          <a:ext cx="1809082" cy="10854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Build a dockerimage.</a:t>
          </a:r>
        </a:p>
      </dsp:txBody>
      <dsp:txXfrm>
        <a:off x="4805" y="2243337"/>
        <a:ext cx="1809082" cy="1085449"/>
      </dsp:txXfrm>
    </dsp:sp>
    <dsp:sp modelId="{42C8A163-69C2-457C-B8D3-3F84B8293219}">
      <dsp:nvSpPr>
        <dsp:cNvPr id="0" name=""/>
        <dsp:cNvSpPr/>
      </dsp:nvSpPr>
      <dsp:spPr>
        <a:xfrm>
          <a:off x="4037260" y="2740342"/>
          <a:ext cx="3854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8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9602" y="2783982"/>
        <a:ext cx="20804" cy="4160"/>
      </dsp:txXfrm>
    </dsp:sp>
    <dsp:sp modelId="{A2527A30-337E-4499-99CB-61C34D2D0F72}">
      <dsp:nvSpPr>
        <dsp:cNvPr id="0" name=""/>
        <dsp:cNvSpPr/>
      </dsp:nvSpPr>
      <dsp:spPr>
        <a:xfrm>
          <a:off x="2229977" y="2243337"/>
          <a:ext cx="1809082" cy="10854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Create ECR Repository.</a:t>
          </a:r>
        </a:p>
      </dsp:txBody>
      <dsp:txXfrm>
        <a:off x="2229977" y="2243337"/>
        <a:ext cx="1809082" cy="1085449"/>
      </dsp:txXfrm>
    </dsp:sp>
    <dsp:sp modelId="{0662515B-3C42-4003-9BDD-CF01371DAA04}">
      <dsp:nvSpPr>
        <dsp:cNvPr id="0" name=""/>
        <dsp:cNvSpPr/>
      </dsp:nvSpPr>
      <dsp:spPr>
        <a:xfrm>
          <a:off x="909347" y="3326987"/>
          <a:ext cx="4450343" cy="385489"/>
        </a:xfrm>
        <a:custGeom>
          <a:avLst/>
          <a:gdLst/>
          <a:ahLst/>
          <a:cxnLst/>
          <a:rect l="0" t="0" r="0" b="0"/>
          <a:pathLst>
            <a:path>
              <a:moveTo>
                <a:pt x="4450343" y="0"/>
              </a:moveTo>
              <a:lnTo>
                <a:pt x="4450343" y="209844"/>
              </a:lnTo>
              <a:lnTo>
                <a:pt x="0" y="209844"/>
              </a:lnTo>
              <a:lnTo>
                <a:pt x="0" y="38548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2775" y="3517651"/>
        <a:ext cx="223487" cy="4160"/>
      </dsp:txXfrm>
    </dsp:sp>
    <dsp:sp modelId="{05FF620A-590C-4E44-9ED5-66934AE1B5AE}">
      <dsp:nvSpPr>
        <dsp:cNvPr id="0" name=""/>
        <dsp:cNvSpPr/>
      </dsp:nvSpPr>
      <dsp:spPr>
        <a:xfrm>
          <a:off x="4455149" y="2243337"/>
          <a:ext cx="1809082" cy="1085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Push image into ECR Repository.</a:t>
          </a:r>
        </a:p>
      </dsp:txBody>
      <dsp:txXfrm>
        <a:off x="4455149" y="2243337"/>
        <a:ext cx="1809082" cy="1085449"/>
      </dsp:txXfrm>
    </dsp:sp>
    <dsp:sp modelId="{FD538939-BB38-4417-AA37-8B5BC371E0F3}">
      <dsp:nvSpPr>
        <dsp:cNvPr id="0" name=""/>
        <dsp:cNvSpPr/>
      </dsp:nvSpPr>
      <dsp:spPr>
        <a:xfrm>
          <a:off x="1812088" y="4241881"/>
          <a:ext cx="3854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8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430" y="4285520"/>
        <a:ext cx="20804" cy="4160"/>
      </dsp:txXfrm>
    </dsp:sp>
    <dsp:sp modelId="{73D6BC65-7C00-4716-8205-680620592C0F}">
      <dsp:nvSpPr>
        <dsp:cNvPr id="0" name=""/>
        <dsp:cNvSpPr/>
      </dsp:nvSpPr>
      <dsp:spPr>
        <a:xfrm>
          <a:off x="4805" y="3744876"/>
          <a:ext cx="1809082" cy="108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Create a cluster</a:t>
          </a:r>
        </a:p>
      </dsp:txBody>
      <dsp:txXfrm>
        <a:off x="4805" y="3744876"/>
        <a:ext cx="1809082" cy="1085449"/>
      </dsp:txXfrm>
    </dsp:sp>
    <dsp:sp modelId="{D5AAB253-A8BF-4B13-8717-EC84EA68C331}">
      <dsp:nvSpPr>
        <dsp:cNvPr id="0" name=""/>
        <dsp:cNvSpPr/>
      </dsp:nvSpPr>
      <dsp:spPr>
        <a:xfrm>
          <a:off x="2229977" y="3744876"/>
          <a:ext cx="1809082" cy="108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47" tIns="93050" rIns="88647" bIns="9305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Create AWS Cloud watch logs</a:t>
          </a:r>
        </a:p>
      </dsp:txBody>
      <dsp:txXfrm>
        <a:off x="2229977" y="3744876"/>
        <a:ext cx="1809082" cy="1085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16976-E746-4BAB-9DE9-C6B54EC6509A}">
      <dsp:nvSpPr>
        <dsp:cNvPr id="0" name=""/>
        <dsp:cNvSpPr/>
      </dsp:nvSpPr>
      <dsp:spPr>
        <a:xfrm>
          <a:off x="0" y="0"/>
          <a:ext cx="4689030" cy="10029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Register ECS Task definition</a:t>
          </a:r>
        </a:p>
      </dsp:txBody>
      <dsp:txXfrm>
        <a:off x="29376" y="29376"/>
        <a:ext cx="3489385" cy="944230"/>
      </dsp:txXfrm>
    </dsp:sp>
    <dsp:sp modelId="{803BCD70-151B-4E4A-B7B0-3376BA74D050}">
      <dsp:nvSpPr>
        <dsp:cNvPr id="0" name=""/>
        <dsp:cNvSpPr/>
      </dsp:nvSpPr>
      <dsp:spPr>
        <a:xfrm>
          <a:off x="350154" y="1142285"/>
          <a:ext cx="4689030" cy="100298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and configure Network Load Balancer</a:t>
          </a:r>
        </a:p>
      </dsp:txBody>
      <dsp:txXfrm>
        <a:off x="379530" y="1171661"/>
        <a:ext cx="3628184" cy="944230"/>
      </dsp:txXfrm>
    </dsp:sp>
    <dsp:sp modelId="{BA5FE9DE-E551-46D6-AF56-A5878F17D279}">
      <dsp:nvSpPr>
        <dsp:cNvPr id="0" name=""/>
        <dsp:cNvSpPr/>
      </dsp:nvSpPr>
      <dsp:spPr>
        <a:xfrm>
          <a:off x="700309" y="2284571"/>
          <a:ext cx="4689030" cy="100298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Grant </a:t>
          </a:r>
          <a:r>
            <a:rPr lang="en-US" sz="2600" kern="1200" dirty="0"/>
            <a:t>permission to service</a:t>
          </a:r>
        </a:p>
      </dsp:txBody>
      <dsp:txXfrm>
        <a:off x="729685" y="2313947"/>
        <a:ext cx="3628185" cy="944230"/>
      </dsp:txXfrm>
    </dsp:sp>
    <dsp:sp modelId="{F0A479B8-2A3D-4099-9F93-84F1BCD8857D}">
      <dsp:nvSpPr>
        <dsp:cNvPr id="0" name=""/>
        <dsp:cNvSpPr/>
      </dsp:nvSpPr>
      <dsp:spPr>
        <a:xfrm>
          <a:off x="1050464" y="3426856"/>
          <a:ext cx="4689030" cy="100298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Trigger with DNS We can reach the our site.</a:t>
          </a:r>
        </a:p>
      </dsp:txBody>
      <dsp:txXfrm>
        <a:off x="1079840" y="3456232"/>
        <a:ext cx="3628184" cy="944230"/>
      </dsp:txXfrm>
    </dsp:sp>
    <dsp:sp modelId="{D9B260C6-D8B6-4A6D-A0F8-5C2E5B53DFC5}">
      <dsp:nvSpPr>
        <dsp:cNvPr id="0" name=""/>
        <dsp:cNvSpPr/>
      </dsp:nvSpPr>
      <dsp:spPr>
        <a:xfrm>
          <a:off x="1400619" y="4569142"/>
          <a:ext cx="4689030" cy="100298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can observer logs flow in Cloud watch.</a:t>
          </a:r>
        </a:p>
      </dsp:txBody>
      <dsp:txXfrm>
        <a:off x="1429995" y="4598518"/>
        <a:ext cx="3628184" cy="944230"/>
      </dsp:txXfrm>
    </dsp:sp>
    <dsp:sp modelId="{7911D4FC-0A74-4B7C-974B-51ACDF0CC1EE}">
      <dsp:nvSpPr>
        <dsp:cNvPr id="0" name=""/>
        <dsp:cNvSpPr/>
      </dsp:nvSpPr>
      <dsp:spPr>
        <a:xfrm>
          <a:off x="4037091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183777" y="732734"/>
        <a:ext cx="358566" cy="490583"/>
      </dsp:txXfrm>
    </dsp:sp>
    <dsp:sp modelId="{FA67AD8E-9072-45D3-8BE4-52F8AE2AE639}">
      <dsp:nvSpPr>
        <dsp:cNvPr id="0" name=""/>
        <dsp:cNvSpPr/>
      </dsp:nvSpPr>
      <dsp:spPr>
        <a:xfrm>
          <a:off x="4387246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33932" y="1875020"/>
        <a:ext cx="358566" cy="490583"/>
      </dsp:txXfrm>
    </dsp:sp>
    <dsp:sp modelId="{47487C89-FF36-4752-833A-BA37D59BA582}">
      <dsp:nvSpPr>
        <dsp:cNvPr id="0" name=""/>
        <dsp:cNvSpPr/>
      </dsp:nvSpPr>
      <dsp:spPr>
        <a:xfrm>
          <a:off x="4737401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884087" y="3000589"/>
        <a:ext cx="358566" cy="490583"/>
      </dsp:txXfrm>
    </dsp:sp>
    <dsp:sp modelId="{C94EBF25-5371-4C97-A6DA-B7BE1325CFF9}">
      <dsp:nvSpPr>
        <dsp:cNvPr id="0" name=""/>
        <dsp:cNvSpPr/>
      </dsp:nvSpPr>
      <dsp:spPr>
        <a:xfrm>
          <a:off x="5087556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234242" y="4154019"/>
        <a:ext cx="358566" cy="490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3272-FD21-48C6-A877-4289A7C09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05469-D33C-4DD6-A6C9-18320D12E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EC28-C5DB-4730-96ED-0650CC27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D195-F1D0-41F3-BB50-BAF8C2D3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C72A-4EA1-4CCD-9D48-1108DDA4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1989-B76B-4ED2-A344-6B8B0F5B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72E02-D79B-475B-8CE9-94527B1E3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4195-62A2-438C-9ACE-30518110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1811-123B-45C5-B9B3-BA226A41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5577-6DF3-4520-AAF5-C67F125D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3FB1-64DD-472F-AC15-A1ED8EB83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9C320-0AB9-4FEB-816E-BFF7FE162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9D8F-4ED6-43EA-9438-27270E5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65153-F4C3-4731-9F3C-1269BF33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F6FD-19D1-4009-A381-8728715A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B83C-DD1B-4CB4-8D13-AF62526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74CE-48DD-4ECA-8BC8-DDE56424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EC16-5AD9-484C-A820-44D0367F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DA0A-8C30-45EF-BA11-2CC5901E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5888-313F-4EFD-B509-4A3CF4FB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9D1-479F-4535-ABD4-DA632342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83EA-71B5-4D08-80D2-475369B1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6253-ECAC-452E-9E63-CD8A7D03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F436-F8A4-41D6-914A-FC60AA8B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E1B6-A1D7-44A9-BE2C-07B9C60A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D2F2-434C-4C28-A19B-AEA8AB7A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081B-EDC7-45A7-92F1-CC46AD287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7F05C-30E4-4BF3-883C-9144C5F9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3372-7560-4A0A-AA75-6C35413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9F588-2E97-4A26-8611-EFAB8EA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9EF1-FF79-4605-B068-DD35E38A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756-AE8E-4113-A01A-BC5795EA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F415-A4F0-483B-B4DB-81416318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7F-87A1-4909-AB48-36A3EF75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DE25-68C3-43C0-8208-433A0B988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A1D7D-8503-44B1-8C66-0470CBFA3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F3A7-C50C-44D9-84CB-9219385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9D3B7-B717-4BAB-9E8D-F9E6668F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F1247-593D-44DF-82AE-905363AF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5E2-FB11-4A85-8588-17AE0ED3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35A19-72E0-4949-AB4C-9B921EA7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70B1F-C4BE-4ED7-85A1-1B2C516A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ED13F-60A7-497B-B4B5-CBB049CF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F944-AF80-41AA-BCEE-C7983E4C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EB8F1-7D36-468D-ADC0-43449503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CF759-84C5-479C-A6C2-A08C81DB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EB86-1593-4592-9B89-C5DC4CB4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07D6-9C0A-4747-B243-CD926A15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4D1AA-0107-418B-86BC-D2A6C879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55C7-60D4-45E4-AC0E-85D775A8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1CC4-24E4-4107-9FE7-04C4C0C5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7939-CA90-4992-8D89-8837D5E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1BD8-6A6B-4CB6-A10A-4462C976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ABB35-3BB2-4A37-87D0-85D1B5DF9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5E133-2430-4A4D-83F2-EAF30CC8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C8A8-4399-4169-B4B7-88CB5DCB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3002-B74A-49E5-B8D2-02B8A0E2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8BF88-BF5D-41EB-88C0-E6D24EB7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223D0-5B96-412F-B395-B91428C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0C6D-9EF6-4C4E-BD70-7CBFEF20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29C2-AC67-46B0-B18E-6A1822A2A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7317-0A8B-4620-B158-D1FC82B6EC88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86D4-D903-495F-9AA6-77DA10DE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F600-F02B-4296-9554-8B060371F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EC04-EE94-4982-B5CF-68E2CB93A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6A44-8591-4AA3-BF0D-045E6FAD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1895475"/>
            <a:ext cx="9169523" cy="32131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2060"/>
                </a:solidFill>
              </a:rPr>
              <a:t>Manage Modern Applications Using AWS Fargate</a:t>
            </a:r>
            <a:br>
              <a:rPr lang="en-US"/>
            </a:br>
            <a:br>
              <a:rPr lang="en-US"/>
            </a:br>
            <a:br>
              <a:rPr lang="en-US" b="1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5AA08-0223-4938-8331-CFFB32EE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579" y="4455032"/>
            <a:ext cx="3343922" cy="231862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By: 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Abburi Venkata Praveen </a:t>
            </a:r>
          </a:p>
        </p:txBody>
      </p:sp>
      <p:pic>
        <p:nvPicPr>
          <p:cNvPr id="4" name="Picture 3" descr="UCM Logo">
            <a:extLst>
              <a:ext uri="{FF2B5EF4-FFF2-40B4-BE49-F238E27FC236}">
                <a16:creationId xmlns:a16="http://schemas.microsoft.com/office/drawing/2014/main" id="{375F5725-7A89-48EB-93B1-7DA2733CA5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429000"/>
            <a:ext cx="3028950" cy="982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02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9CE1-F94B-43E9-A39E-504C513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Cont..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2F8E54-4F42-485B-99CD-96BDB528D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45356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14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AWS Cloud9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B158B-5962-4E0D-924F-6732FC7E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22774"/>
            <a:ext cx="8567185" cy="56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S3 Bucket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8E4E2-7082-4230-8B0D-74EFEA13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78" y="1219200"/>
            <a:ext cx="9270021" cy="54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Allow Public Access to 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4DFC-FDC8-44F2-B528-1427D46F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70" y="457200"/>
            <a:ext cx="8628830" cy="59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Static Website host with S3 bucket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3E7EA-0BD6-449C-9D3B-A8D2AAE2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32" y="680484"/>
            <a:ext cx="8465964" cy="59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7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Static Website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C9BC7-ED78-4C25-8015-A3B51932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04" y="467833"/>
            <a:ext cx="8598195" cy="60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8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</a:rPr>
              <a:t>Fargate</a:t>
            </a:r>
            <a:r>
              <a:rPr lang="en-US" sz="2600" dirty="0">
                <a:solidFill>
                  <a:srgbClr val="FFFFFF"/>
                </a:solidFill>
              </a:rPr>
              <a:t>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EE8E0-34FD-41C4-80A0-17B83B48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60" y="388861"/>
            <a:ext cx="8048790" cy="6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Cloud Watch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A2016-21C4-452D-BD6D-B80B9084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49522"/>
            <a:ext cx="8755823" cy="68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Creating NLB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ED1BD-5021-40DC-9B5D-1CE5C939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69960"/>
            <a:ext cx="10174845" cy="648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218-7DEE-4A2A-97C2-85E951C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1" y="1371861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Hosted Micro service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67781-20B0-4232-9C73-DD8ED04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2" y="115410"/>
            <a:ext cx="9146957" cy="65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DFBC2FF-C2CA-48F9-8A3C-00A20DA8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Services:	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4">
            <a:extLst>
              <a:ext uri="{FF2B5EF4-FFF2-40B4-BE49-F238E27FC236}">
                <a16:creationId xmlns:a16="http://schemas.microsoft.com/office/drawing/2014/main" id="{67873278-B4EF-40F4-82A9-36E66D7BE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69643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54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bburi\Desktop\thank-you-from-christian-vision-alliance.jpg">
            <a:extLst>
              <a:ext uri="{FF2B5EF4-FFF2-40B4-BE49-F238E27FC236}">
                <a16:creationId xmlns:a16="http://schemas.microsoft.com/office/drawing/2014/main" id="{F87FEAC3-9E69-4E96-8B26-AB73074DFD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02523" y="1556850"/>
            <a:ext cx="6644997" cy="374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30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3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BF7043-0F0A-4577-9231-E262727B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Aim : To Manage and host a static website in s3 and host API backend microservice deployed as a container using AWS </a:t>
            </a:r>
            <a:r>
              <a:rPr lang="en-US" sz="2800" dirty="0" err="1">
                <a:solidFill>
                  <a:srgbClr val="FFFFFF"/>
                </a:solidFill>
              </a:rPr>
              <a:t>Fargate</a:t>
            </a:r>
            <a:r>
              <a:rPr lang="en-US" sz="2800" dirty="0">
                <a:solidFill>
                  <a:srgbClr val="FFFFFF"/>
                </a:solidFill>
              </a:rPr>
              <a:t> server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F65EAD-A747-46E7-9BC4-1D35FF37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Cloud 9 :</a:t>
            </a:r>
          </a:p>
          <a:p>
            <a:pPr marL="0" indent="0">
              <a:buNone/>
            </a:pPr>
            <a:r>
              <a:rPr lang="en-US" sz="2000" dirty="0"/>
              <a:t>Cloud9  is an IDE which is used to manage code and debug code.</a:t>
            </a:r>
          </a:p>
          <a:p>
            <a:pPr marL="0" indent="0">
              <a:buNone/>
            </a:pPr>
            <a:r>
              <a:rPr lang="en-US" sz="2000" dirty="0"/>
              <a:t>It has in built in web browser.</a:t>
            </a:r>
          </a:p>
          <a:p>
            <a:pPr marL="0" indent="0">
              <a:buNone/>
            </a:pPr>
            <a:r>
              <a:rPr lang="en-US" sz="2000" dirty="0"/>
              <a:t>We used this service for executing of commands and manage the web and dynamic applications.</a:t>
            </a:r>
          </a:p>
          <a:p>
            <a:pPr marL="0" indent="0">
              <a:buNone/>
            </a:pPr>
            <a:r>
              <a:rPr lang="en-US" sz="2000" b="1" dirty="0"/>
              <a:t>S3 Bucket : </a:t>
            </a:r>
          </a:p>
          <a:p>
            <a:pPr marL="0" indent="0">
              <a:buNone/>
            </a:pPr>
            <a:r>
              <a:rPr lang="en-US" sz="2000" dirty="0"/>
              <a:t>S3 can be used to store and manage the applications.</a:t>
            </a:r>
          </a:p>
          <a:p>
            <a:pPr marL="0" indent="0">
              <a:buNone/>
            </a:pPr>
            <a:r>
              <a:rPr lang="en-US" sz="2000" dirty="0"/>
              <a:t> In our project we are using s3 bucket to host a static website.</a:t>
            </a:r>
          </a:p>
          <a:p>
            <a:pPr marL="0" indent="0">
              <a:buNone/>
            </a:pPr>
            <a:r>
              <a:rPr lang="en-US" sz="2000" b="1" dirty="0"/>
              <a:t>Micro service:</a:t>
            </a:r>
          </a:p>
          <a:p>
            <a:pPr marL="0" indent="0">
              <a:buNone/>
            </a:pPr>
            <a:r>
              <a:rPr lang="en-US" sz="2000" dirty="0"/>
              <a:t> Is an architectural style that structures as a collection of services such as highly maintainable.</a:t>
            </a:r>
          </a:p>
          <a:p>
            <a:pPr marL="0" indent="0">
              <a:buNone/>
            </a:pPr>
            <a:r>
              <a:rPr lang="en-US" sz="2000" dirty="0"/>
              <a:t>In our project we are hosting a micro service on AWS </a:t>
            </a:r>
            <a:r>
              <a:rPr lang="en-US" sz="2000" dirty="0" err="1"/>
              <a:t>Fargte</a:t>
            </a:r>
            <a:r>
              <a:rPr lang="en-US" sz="2000" dirty="0"/>
              <a:t> and access through the Network Load balancer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10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CCC0-2A71-4392-A6DA-85FE10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Fargate: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9F6FB-4115-416C-ABA9-4C710767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1935"/>
            <a:ext cx="6894236" cy="2257861"/>
          </a:xfrm>
          <a:prstGeom prst="rect">
            <a:avLst/>
          </a:prstGeom>
        </p:spPr>
      </p:pic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4FF4FF03-A355-4228-AB71-A6E207FE5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35229"/>
              </p:ext>
            </p:extLst>
          </p:nvPr>
        </p:nvGraphicFramePr>
        <p:xfrm>
          <a:off x="4699818" y="640082"/>
          <a:ext cx="6848715" cy="248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97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CCC0-2A71-4392-A6DA-85FE10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 &amp; </a:t>
            </a:r>
            <a:r>
              <a:rPr lang="en-US" dirty="0" err="1">
                <a:solidFill>
                  <a:srgbClr val="FFFFFF"/>
                </a:solidFill>
              </a:rPr>
              <a:t>Fargate</a:t>
            </a:r>
            <a:r>
              <a:rPr lang="en-US" dirty="0">
                <a:solidFill>
                  <a:srgbClr val="FFFFFF"/>
                </a:solidFill>
              </a:rPr>
              <a:t> Cluster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4F5A96-2138-476F-BFCD-1F70BCE92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68013"/>
              </p:ext>
            </p:extLst>
          </p:nvPr>
        </p:nvGraphicFramePr>
        <p:xfrm>
          <a:off x="4393362" y="899002"/>
          <a:ext cx="690403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46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CCC0-2A71-4392-A6DA-85FE10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Formation: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D66A1D-D10C-48D5-8EFB-05A38C665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77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5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CCC0-2A71-4392-A6DA-85FE10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Other Services: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4A5F1F7-2949-43E0-880B-61972D209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363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09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CCC0-2A71-4392-A6DA-85FE102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Issues Faced: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28B88-04C3-448F-9999-81DCD74C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490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2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9CE1-F94B-43E9-A39E-504C513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Steps	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8D3602-1329-400F-AF70-F5AD07AF3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8088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7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678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Manage Modern Applications Using AWS Fargate   </vt:lpstr>
      <vt:lpstr>Services: </vt:lpstr>
      <vt:lpstr>Aim : To Manage and host a static website in s3 and host API backend microservice deployed as a container using AWS Fargate server</vt:lpstr>
      <vt:lpstr>AWS Fargate:</vt:lpstr>
      <vt:lpstr>Docker &amp; Fargate Cluster</vt:lpstr>
      <vt:lpstr>Cloud Formation:</vt:lpstr>
      <vt:lpstr>Other Services:</vt:lpstr>
      <vt:lpstr>Issues Faced:</vt:lpstr>
      <vt:lpstr>Steps </vt:lpstr>
      <vt:lpstr>Cont..</vt:lpstr>
      <vt:lpstr>AWS Cloud9 IDE</vt:lpstr>
      <vt:lpstr>S3 Bucket creation</vt:lpstr>
      <vt:lpstr>Allow Public Access to S3</vt:lpstr>
      <vt:lpstr>Static Website host with S3 bucket</vt:lpstr>
      <vt:lpstr>Static Website view</vt:lpstr>
      <vt:lpstr>Fargate Cluster</vt:lpstr>
      <vt:lpstr>Cloud Watch console</vt:lpstr>
      <vt:lpstr>Creating NLB</vt:lpstr>
      <vt:lpstr>Hosted Micro service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Modern Applications Using AWS Fargate  (Team Name: IBM_CL) </dc:title>
  <dc:creator>Abburi venkatapraveen</dc:creator>
  <cp:lastModifiedBy>Abburi venkatapraveen</cp:lastModifiedBy>
  <cp:revision>10</cp:revision>
  <dcterms:created xsi:type="dcterms:W3CDTF">2019-06-25T07:04:27Z</dcterms:created>
  <dcterms:modified xsi:type="dcterms:W3CDTF">2020-11-15T12:27:22Z</dcterms:modified>
</cp:coreProperties>
</file>