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8" r:id="rId11"/>
    <p:sldId id="269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>
      <p:cViewPr varScale="1">
        <p:scale>
          <a:sx n="81" d="100"/>
          <a:sy n="81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09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Ordered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953000"/>
            <a:ext cx="3733800" cy="10880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Abburi Venkata Praveen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Non Clustered index &amp; Without index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1447800"/>
            <a:ext cx="1981200" cy="510540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r>
              <a:rPr lang="en-US" sz="2000" b="1" dirty="0"/>
              <a:t>Complex Query: </a:t>
            </a:r>
          </a:p>
          <a:p>
            <a:r>
              <a:rPr lang="en-US" sz="2000" dirty="0"/>
              <a:t>SET STATISTICS IO ON</a:t>
            </a:r>
          </a:p>
          <a:p>
            <a:r>
              <a:rPr lang="en-US" sz="2000" dirty="0"/>
              <a:t>GO</a:t>
            </a:r>
          </a:p>
          <a:p>
            <a:r>
              <a:rPr lang="en-US" sz="2000" dirty="0"/>
              <a:t> SELECT </a:t>
            </a:r>
            <a:r>
              <a:rPr lang="en-US" sz="2000" dirty="0" err="1"/>
              <a:t>Customer.CustomerID,SalesOrderDetail.ProductID,COUNT</a:t>
            </a:r>
            <a:r>
              <a:rPr lang="en-US" sz="2000" dirty="0"/>
              <a:t>(*) as </a:t>
            </a:r>
            <a:r>
              <a:rPr lang="en-US" sz="2000" dirty="0" err="1"/>
              <a:t>cnt</a:t>
            </a:r>
            <a:r>
              <a:rPr lang="en-US" sz="2000" dirty="0"/>
              <a:t> FROM </a:t>
            </a:r>
          </a:p>
          <a:p>
            <a:r>
              <a:rPr lang="en-US" sz="2000" dirty="0" err="1"/>
              <a:t>Sales.Customer</a:t>
            </a:r>
            <a:r>
              <a:rPr lang="en-US" sz="2000" dirty="0"/>
              <a:t>  INNER JOIN </a:t>
            </a:r>
            <a:r>
              <a:rPr lang="en-US" sz="2000" dirty="0" err="1"/>
              <a:t>sales.SalesOrderHeader</a:t>
            </a:r>
            <a:endParaRPr lang="en-US" sz="2000" dirty="0"/>
          </a:p>
          <a:p>
            <a:r>
              <a:rPr lang="en-US" sz="2000" dirty="0"/>
              <a:t> ON </a:t>
            </a:r>
            <a:r>
              <a:rPr lang="en-US" sz="2000" dirty="0" err="1"/>
              <a:t>Customer.CustomerID</a:t>
            </a:r>
            <a:r>
              <a:rPr lang="en-US" sz="2000" dirty="0"/>
              <a:t>=</a:t>
            </a:r>
            <a:r>
              <a:rPr lang="en-US" sz="2000" dirty="0" err="1"/>
              <a:t>SalesOrderHeader.CustomerID</a:t>
            </a:r>
            <a:r>
              <a:rPr lang="en-US" sz="2000" dirty="0"/>
              <a:t> INNER JOIN </a:t>
            </a:r>
            <a:r>
              <a:rPr lang="en-US" sz="2000" dirty="0" err="1"/>
              <a:t>sales.SalesOrderDetail</a:t>
            </a:r>
            <a:r>
              <a:rPr lang="en-US" sz="2000" dirty="0"/>
              <a:t> ON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SalesOrderHeader.SalesOrderID</a:t>
            </a:r>
            <a:r>
              <a:rPr lang="en-US" sz="2000" dirty="0"/>
              <a:t>=</a:t>
            </a:r>
            <a:r>
              <a:rPr lang="en-US" sz="2000" dirty="0" err="1"/>
              <a:t>SalesOrderDetail.SalesOrderID</a:t>
            </a:r>
            <a:r>
              <a:rPr lang="en-US" sz="2000" dirty="0"/>
              <a:t>  GROUP BY </a:t>
            </a:r>
            <a:r>
              <a:rPr lang="en-US" sz="2000" dirty="0" err="1"/>
              <a:t>customer.CustomerID,ProductID</a:t>
            </a:r>
            <a:r>
              <a:rPr lang="en-US" sz="2000" dirty="0"/>
              <a:t> having COUNT(*)&gt;2;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24200" y="990600"/>
            <a:ext cx="58674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Non-Clustered Index	without  Non-clustered index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828800"/>
            <a:ext cx="2905125" cy="480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1838" y="1905000"/>
            <a:ext cx="2595562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reads: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clustered index:</a:t>
            </a:r>
          </a:p>
          <a:p>
            <a:endParaRPr lang="en-US" dirty="0"/>
          </a:p>
          <a:p>
            <a:r>
              <a:rPr lang="en-US" dirty="0"/>
              <a:t>For no index:</a:t>
            </a:r>
          </a:p>
          <a:p>
            <a:endParaRPr lang="en-US" dirty="0"/>
          </a:p>
          <a:p>
            <a:r>
              <a:rPr lang="en-US" dirty="0"/>
              <a:t>For non clustered index:</a:t>
            </a:r>
          </a:p>
          <a:p>
            <a:endParaRPr lang="en-US" dirty="0"/>
          </a:p>
          <a:p>
            <a:r>
              <a:rPr lang="en-US" dirty="0"/>
              <a:t>For no index table: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716280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300310"/>
            <a:ext cx="7162800" cy="25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343400"/>
            <a:ext cx="7162800" cy="46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562600"/>
            <a:ext cx="7467600" cy="44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b/w index and with</a:t>
            </a:r>
            <a:br>
              <a:rPr lang="en-US" dirty="0"/>
            </a:br>
            <a:r>
              <a:rPr lang="en-US" dirty="0"/>
              <a:t> no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From the above slides 8,9,10&amp;11:</a:t>
            </a:r>
          </a:p>
          <a:p>
            <a:r>
              <a:rPr lang="en-US" sz="2400" dirty="0"/>
              <a:t>The number of rows read is low compared to no index table.</a:t>
            </a:r>
          </a:p>
          <a:p>
            <a:r>
              <a:rPr lang="en-US" sz="2400" dirty="0"/>
              <a:t>In the clustered &amp; non clustered index table I/O, operator &amp; CPU cost is less compared to no index table.</a:t>
            </a:r>
          </a:p>
          <a:p>
            <a:r>
              <a:rPr lang="en-US" sz="2400" dirty="0"/>
              <a:t>In clustered &amp; non clustered index scan is done at index level where as in no index scan is done at table level.</a:t>
            </a:r>
          </a:p>
          <a:p>
            <a:r>
              <a:rPr lang="en-US" sz="2400" dirty="0"/>
              <a:t>Logical reads also low in indexed tables which can reduce the memory utilization while executing the queries where as no index table has more logical reads.</a:t>
            </a:r>
          </a:p>
          <a:p>
            <a:r>
              <a:rPr lang="en-US" sz="2400" dirty="0"/>
              <a:t>From the above assumptions creating indexes can make queries more efficient. </a:t>
            </a:r>
          </a:p>
          <a:p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bburi\Desktop\thank-you-from-christian-vision-alli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625137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Indices?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 improve the speed of data retrieval operations on a database table.</a:t>
            </a:r>
          </a:p>
          <a:p>
            <a:r>
              <a:rPr lang="en-US" sz="2400" dirty="0"/>
              <a:t>  Index is the best tool for the database to use to enforce uniqueness in data of a column.</a:t>
            </a:r>
          </a:p>
          <a:p>
            <a:r>
              <a:rPr lang="en-US" sz="2400" dirty="0"/>
              <a:t>Adding an index to a column will allow you to query based on a column faster.</a:t>
            </a:r>
          </a:p>
          <a:p>
            <a:r>
              <a:rPr lang="en-US" sz="2400" dirty="0"/>
              <a:t> Indices like primary key index and unique index help to avoid duplicate row data.</a:t>
            </a:r>
          </a:p>
          <a:p>
            <a:r>
              <a:rPr lang="en-US" sz="2400" dirty="0"/>
              <a:t>Improves the performance.</a:t>
            </a:r>
          </a:p>
          <a:p>
            <a:r>
              <a:rPr lang="en-US" altLang="en-US" sz="2400" dirty="0"/>
              <a:t>Indices offer substantial benefits when searching for records.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Primary Index</a:t>
            </a:r>
          </a:p>
          <a:p>
            <a:pPr lvl="1"/>
            <a:r>
              <a:rPr lang="en-US" sz="2400" dirty="0"/>
              <a:t>Dense Index</a:t>
            </a:r>
          </a:p>
          <a:p>
            <a:pPr lvl="1"/>
            <a:r>
              <a:rPr lang="en-US" sz="2400" dirty="0"/>
              <a:t>Sparse Index</a:t>
            </a:r>
          </a:p>
          <a:p>
            <a:r>
              <a:rPr lang="en-US" sz="2400" dirty="0"/>
              <a:t>Secondary Indices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Index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run any query in database first database will check to see if there is an index on the column(s) being queried.</a:t>
            </a:r>
          </a:p>
          <a:p>
            <a:r>
              <a:rPr lang="en-US" sz="2400" dirty="0"/>
              <a:t>When an index is used to fetch a row, the index is walked until it finds the row(s) of interest, and the base table is then looked up to fetch the actual row data. </a:t>
            </a:r>
          </a:p>
          <a:p>
            <a:r>
              <a:rPr lang="en-US" sz="2400" dirty="0"/>
              <a:t>When a row is inserted, a corresponding row is written to the index, and when a row is deleted, its index row is taken out.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primary index is an index whose search key also defines the sequential order of the file.</a:t>
            </a:r>
          </a:p>
          <a:p>
            <a:r>
              <a:rPr lang="en-US" sz="2400" dirty="0"/>
              <a:t>Also Called a </a:t>
            </a:r>
            <a:r>
              <a:rPr lang="en-US" sz="2400" b="1" dirty="0"/>
              <a:t>Clustered index.</a:t>
            </a:r>
          </a:p>
          <a:p>
            <a:r>
              <a:rPr lang="en-US" sz="2400" dirty="0"/>
              <a:t>he search key of a clustering index is often the primary key, although that is not necessarily</a:t>
            </a:r>
          </a:p>
          <a:p>
            <a:r>
              <a:rPr lang="en-US" sz="2400" dirty="0"/>
              <a:t>This helps improving the performance of queries using </a:t>
            </a:r>
            <a:r>
              <a:rPr lang="en-US" sz="2400" i="1" dirty="0"/>
              <a:t>Order By</a:t>
            </a:r>
            <a:r>
              <a:rPr lang="en-US" sz="2400" dirty="0"/>
              <a:t> and </a:t>
            </a:r>
            <a:r>
              <a:rPr lang="en-US" sz="2400" i="1" dirty="0"/>
              <a:t>Group By</a:t>
            </a:r>
            <a:r>
              <a:rPr lang="en-US" sz="2400" dirty="0"/>
              <a:t>, since the data rows are already sorted in the order of the indexes.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Indices whose search key specifies an order different from the sequential order of the file are called Secondary indices.</a:t>
            </a:r>
          </a:p>
          <a:p>
            <a:r>
              <a:rPr lang="en-US" sz="2400" dirty="0"/>
              <a:t>Also called a </a:t>
            </a:r>
            <a:r>
              <a:rPr lang="en-US" sz="2400" dirty="0" err="1"/>
              <a:t>nonclustering</a:t>
            </a:r>
            <a:r>
              <a:rPr lang="en-US" sz="2400" dirty="0"/>
              <a:t> indices.</a:t>
            </a:r>
          </a:p>
          <a:p>
            <a:r>
              <a:rPr lang="en-US" altLang="en-US" sz="2400" dirty="0"/>
              <a:t>Index record points to a bucket that contains pointers to all the actual records with that particular search-key value.</a:t>
            </a:r>
          </a:p>
          <a:p>
            <a:r>
              <a:rPr lang="en-US" sz="2400" dirty="0"/>
              <a:t>This type of index does not alter and/or prescribe any sort of ordering of rows in the table.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7265" y="1447800"/>
            <a:ext cx="673501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Clustered index &amp; without index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86200" y="1066800"/>
            <a:ext cx="52578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Clustered Index	       without clustered index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2438400"/>
            <a:ext cx="1905000" cy="25146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6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Simple Query:</a:t>
            </a:r>
            <a:r>
              <a:rPr lang="en-US" sz="1600" dirty="0"/>
              <a:t> </a:t>
            </a:r>
          </a:p>
          <a:p>
            <a:pPr lvl="0">
              <a:spcBef>
                <a:spcPct val="0"/>
              </a:spcBef>
              <a:defRPr/>
            </a:pPr>
            <a:endParaRPr lang="en-US" sz="1600" dirty="0"/>
          </a:p>
          <a:p>
            <a:pPr lvl="0">
              <a:spcBef>
                <a:spcPct val="0"/>
              </a:spcBef>
              <a:defRPr/>
            </a:pPr>
            <a:r>
              <a:rPr lang="en-US" sz="1600" dirty="0"/>
              <a:t>select * from </a:t>
            </a:r>
            <a:r>
              <a:rPr lang="en-US" sz="1600" dirty="0" err="1"/>
              <a:t>sales.SalesOrderDetail</a:t>
            </a:r>
            <a:r>
              <a:rPr lang="en-US" sz="1600" dirty="0"/>
              <a:t> where </a:t>
            </a:r>
            <a:r>
              <a:rPr lang="en-US" sz="1600" dirty="0" err="1"/>
              <a:t>SalesOrderDetailID</a:t>
            </a:r>
            <a:r>
              <a:rPr lang="en-US" sz="1600" dirty="0"/>
              <a:t>=121317;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828800"/>
            <a:ext cx="27576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8288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26636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Non Clustered index &amp; Without index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2514600"/>
            <a:ext cx="1981200" cy="3048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dirty="0"/>
              <a:t>Q:select * from </a:t>
            </a:r>
            <a:r>
              <a:rPr lang="en-US" sz="2000" dirty="0" err="1"/>
              <a:t>sales.SalesOrderDetail</a:t>
            </a:r>
            <a:r>
              <a:rPr lang="en-US" sz="2000" dirty="0"/>
              <a:t> where </a:t>
            </a:r>
            <a:r>
              <a:rPr lang="en-US" sz="2000" dirty="0" err="1"/>
              <a:t>ProductID</a:t>
            </a:r>
            <a:r>
              <a:rPr lang="en-US" sz="2000" dirty="0"/>
              <a:t>=712;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676400"/>
            <a:ext cx="26543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24200" y="990600"/>
            <a:ext cx="58674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Non-Clustered Index	without  Non-clustered index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1173</TotalTime>
  <Words>614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Verdana</vt:lpstr>
      <vt:lpstr>Wingdings 2</vt:lpstr>
      <vt:lpstr>Solstice</vt:lpstr>
      <vt:lpstr>Ordered Indices</vt:lpstr>
      <vt:lpstr>Why Indices? </vt:lpstr>
      <vt:lpstr>Types of Indices</vt:lpstr>
      <vt:lpstr>How Index works?</vt:lpstr>
      <vt:lpstr>Primary Index</vt:lpstr>
      <vt:lpstr>Secondary Index</vt:lpstr>
      <vt:lpstr>Data Set</vt:lpstr>
      <vt:lpstr>Clustered index &amp; without index</vt:lpstr>
      <vt:lpstr>Non Clustered index &amp; Without index</vt:lpstr>
      <vt:lpstr>Non Clustered index &amp; Without index</vt:lpstr>
      <vt:lpstr>Logical reads: </vt:lpstr>
      <vt:lpstr>Analysis b/w index and with  no index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Ordered Indices</dc:title>
  <dc:creator>Abburi</dc:creator>
  <cp:lastModifiedBy>Abburi venkatapraveen</cp:lastModifiedBy>
  <cp:revision>105</cp:revision>
  <dcterms:created xsi:type="dcterms:W3CDTF">2019-03-20T23:54:06Z</dcterms:created>
  <dcterms:modified xsi:type="dcterms:W3CDTF">2020-11-12T15:47:05Z</dcterms:modified>
</cp:coreProperties>
</file>