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C86FF-46DD-44AB-99DF-6ADDCB0092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EC9654-DF18-467C-91C8-CFF5933D1783}">
      <dgm:prSet/>
      <dgm:spPr/>
      <dgm:t>
        <a:bodyPr/>
        <a:lstStyle/>
        <a:p>
          <a:pPr>
            <a:defRPr cap="all"/>
          </a:pPr>
          <a:r>
            <a:rPr lang="en-US"/>
            <a:t>XAMPP </a:t>
          </a:r>
        </a:p>
      </dgm:t>
    </dgm:pt>
    <dgm:pt modelId="{4F70D4EF-D40C-484C-8BA7-E2EDE609EFEE}" type="parTrans" cxnId="{6F677661-BB2A-43A3-B3B9-95B2AADC528B}">
      <dgm:prSet/>
      <dgm:spPr/>
      <dgm:t>
        <a:bodyPr/>
        <a:lstStyle/>
        <a:p>
          <a:endParaRPr lang="en-US"/>
        </a:p>
      </dgm:t>
    </dgm:pt>
    <dgm:pt modelId="{FF861F56-D615-452B-95B9-7D2275569647}" type="sibTrans" cxnId="{6F677661-BB2A-43A3-B3B9-95B2AADC528B}">
      <dgm:prSet/>
      <dgm:spPr/>
      <dgm:t>
        <a:bodyPr/>
        <a:lstStyle/>
        <a:p>
          <a:endParaRPr lang="en-US"/>
        </a:p>
      </dgm:t>
    </dgm:pt>
    <dgm:pt modelId="{5D42440C-952F-413B-BEBA-09D1B829200D}">
      <dgm:prSet/>
      <dgm:spPr/>
      <dgm:t>
        <a:bodyPr/>
        <a:lstStyle/>
        <a:p>
          <a:pPr>
            <a:defRPr cap="all"/>
          </a:pPr>
          <a:r>
            <a:rPr lang="en-US"/>
            <a:t>ECLIPSE IDE</a:t>
          </a:r>
        </a:p>
      </dgm:t>
    </dgm:pt>
    <dgm:pt modelId="{2AE3322F-01EE-4110-9B2F-E7BB58989476}" type="parTrans" cxnId="{FDA88D4F-2DEB-4EA3-BF79-208019D7891F}">
      <dgm:prSet/>
      <dgm:spPr/>
      <dgm:t>
        <a:bodyPr/>
        <a:lstStyle/>
        <a:p>
          <a:endParaRPr lang="en-US"/>
        </a:p>
      </dgm:t>
    </dgm:pt>
    <dgm:pt modelId="{90C4F8D8-0FA4-4127-9D29-DE4D64D86761}" type="sibTrans" cxnId="{FDA88D4F-2DEB-4EA3-BF79-208019D7891F}">
      <dgm:prSet/>
      <dgm:spPr/>
      <dgm:t>
        <a:bodyPr/>
        <a:lstStyle/>
        <a:p>
          <a:endParaRPr lang="en-US"/>
        </a:p>
      </dgm:t>
    </dgm:pt>
    <dgm:pt modelId="{9705A86A-50CD-42A7-A027-2398AF292E3C}">
      <dgm:prSet/>
      <dgm:spPr/>
      <dgm:t>
        <a:bodyPr/>
        <a:lstStyle/>
        <a:p>
          <a:pPr>
            <a:defRPr cap="all"/>
          </a:pPr>
          <a:r>
            <a:rPr lang="en-US"/>
            <a:t>MySQL Database</a:t>
          </a:r>
        </a:p>
      </dgm:t>
    </dgm:pt>
    <dgm:pt modelId="{4EA8D754-DFAE-4D90-AE70-F4FFE2B2AA39}" type="parTrans" cxnId="{BD5125DA-A57E-4136-BE22-708ABD25119E}">
      <dgm:prSet/>
      <dgm:spPr/>
      <dgm:t>
        <a:bodyPr/>
        <a:lstStyle/>
        <a:p>
          <a:endParaRPr lang="en-US"/>
        </a:p>
      </dgm:t>
    </dgm:pt>
    <dgm:pt modelId="{699E27D1-E27F-49F6-BF5C-5CEB39AA42F2}" type="sibTrans" cxnId="{BD5125DA-A57E-4136-BE22-708ABD25119E}">
      <dgm:prSet/>
      <dgm:spPr/>
      <dgm:t>
        <a:bodyPr/>
        <a:lstStyle/>
        <a:p>
          <a:endParaRPr lang="en-US"/>
        </a:p>
      </dgm:t>
    </dgm:pt>
    <dgm:pt modelId="{73A1023E-7285-422C-9E37-24057B65D34C}" type="pres">
      <dgm:prSet presAssocID="{03FC86FF-46DD-44AB-99DF-6ADDCB0092FC}" presName="root" presStyleCnt="0">
        <dgm:presLayoutVars>
          <dgm:dir/>
          <dgm:resizeHandles val="exact"/>
        </dgm:presLayoutVars>
      </dgm:prSet>
      <dgm:spPr/>
    </dgm:pt>
    <dgm:pt modelId="{BE3D3C9A-14EB-493F-9915-77D442167480}" type="pres">
      <dgm:prSet presAssocID="{53EC9654-DF18-467C-91C8-CFF5933D1783}" presName="compNode" presStyleCnt="0"/>
      <dgm:spPr/>
    </dgm:pt>
    <dgm:pt modelId="{85AEA63A-DD28-4203-B512-A29623C2851E}" type="pres">
      <dgm:prSet presAssocID="{53EC9654-DF18-467C-91C8-CFF5933D17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CB5034-79CC-45E4-940A-F7A0B127D89B}" type="pres">
      <dgm:prSet presAssocID="{53EC9654-DF18-467C-91C8-CFF5933D17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5D8E5ACA-26F4-4CA5-A66C-8D137D8A3610}" type="pres">
      <dgm:prSet presAssocID="{53EC9654-DF18-467C-91C8-CFF5933D1783}" presName="spaceRect" presStyleCnt="0"/>
      <dgm:spPr/>
    </dgm:pt>
    <dgm:pt modelId="{231E9EDF-7AFA-4B9D-9BE2-7F872B5E4C47}" type="pres">
      <dgm:prSet presAssocID="{53EC9654-DF18-467C-91C8-CFF5933D1783}" presName="textRect" presStyleLbl="revTx" presStyleIdx="0" presStyleCnt="3">
        <dgm:presLayoutVars>
          <dgm:chMax val="1"/>
          <dgm:chPref val="1"/>
        </dgm:presLayoutVars>
      </dgm:prSet>
      <dgm:spPr/>
    </dgm:pt>
    <dgm:pt modelId="{243C722A-6593-46B3-AFF1-E083FA61F563}" type="pres">
      <dgm:prSet presAssocID="{FF861F56-D615-452B-95B9-7D2275569647}" presName="sibTrans" presStyleCnt="0"/>
      <dgm:spPr/>
    </dgm:pt>
    <dgm:pt modelId="{3BCEBA6C-279B-43B1-8D46-2E23A85D7150}" type="pres">
      <dgm:prSet presAssocID="{5D42440C-952F-413B-BEBA-09D1B829200D}" presName="compNode" presStyleCnt="0"/>
      <dgm:spPr/>
    </dgm:pt>
    <dgm:pt modelId="{9EC1128A-BB76-4965-A7FA-80E0A9F56B70}" type="pres">
      <dgm:prSet presAssocID="{5D42440C-952F-413B-BEBA-09D1B829200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377139-FD45-4244-B343-7078D5A333F4}" type="pres">
      <dgm:prSet presAssocID="{5D42440C-952F-413B-BEBA-09D1B82920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C9EDEAD-B10F-4772-A820-F81FEAB29DB7}" type="pres">
      <dgm:prSet presAssocID="{5D42440C-952F-413B-BEBA-09D1B829200D}" presName="spaceRect" presStyleCnt="0"/>
      <dgm:spPr/>
    </dgm:pt>
    <dgm:pt modelId="{4E92A0A6-1F17-403A-8B44-18A4D5F585AC}" type="pres">
      <dgm:prSet presAssocID="{5D42440C-952F-413B-BEBA-09D1B829200D}" presName="textRect" presStyleLbl="revTx" presStyleIdx="1" presStyleCnt="3">
        <dgm:presLayoutVars>
          <dgm:chMax val="1"/>
          <dgm:chPref val="1"/>
        </dgm:presLayoutVars>
      </dgm:prSet>
      <dgm:spPr/>
    </dgm:pt>
    <dgm:pt modelId="{EB1D61CF-F59F-4D29-8D95-D9D1CABD0738}" type="pres">
      <dgm:prSet presAssocID="{90C4F8D8-0FA4-4127-9D29-DE4D64D86761}" presName="sibTrans" presStyleCnt="0"/>
      <dgm:spPr/>
    </dgm:pt>
    <dgm:pt modelId="{A776FBAD-4E9D-41DB-BCC8-827556EF3DB3}" type="pres">
      <dgm:prSet presAssocID="{9705A86A-50CD-42A7-A027-2398AF292E3C}" presName="compNode" presStyleCnt="0"/>
      <dgm:spPr/>
    </dgm:pt>
    <dgm:pt modelId="{DE056E4C-B0A7-468B-BAD7-6242FBB57ED0}" type="pres">
      <dgm:prSet presAssocID="{9705A86A-50CD-42A7-A027-2398AF292E3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8D4898-BAE3-4C21-A409-D3F5BA97078E}" type="pres">
      <dgm:prSet presAssocID="{9705A86A-50CD-42A7-A027-2398AF292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148798-FAE8-4B17-A62C-59DC789411CE}" type="pres">
      <dgm:prSet presAssocID="{9705A86A-50CD-42A7-A027-2398AF292E3C}" presName="spaceRect" presStyleCnt="0"/>
      <dgm:spPr/>
    </dgm:pt>
    <dgm:pt modelId="{E5431A27-3BFE-43D0-9ED8-B687D6C1BA84}" type="pres">
      <dgm:prSet presAssocID="{9705A86A-50CD-42A7-A027-2398AF292E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677661-BB2A-43A3-B3B9-95B2AADC528B}" srcId="{03FC86FF-46DD-44AB-99DF-6ADDCB0092FC}" destId="{53EC9654-DF18-467C-91C8-CFF5933D1783}" srcOrd="0" destOrd="0" parTransId="{4F70D4EF-D40C-484C-8BA7-E2EDE609EFEE}" sibTransId="{FF861F56-D615-452B-95B9-7D2275569647}"/>
    <dgm:cxn modelId="{FDA88D4F-2DEB-4EA3-BF79-208019D7891F}" srcId="{03FC86FF-46DD-44AB-99DF-6ADDCB0092FC}" destId="{5D42440C-952F-413B-BEBA-09D1B829200D}" srcOrd="1" destOrd="0" parTransId="{2AE3322F-01EE-4110-9B2F-E7BB58989476}" sibTransId="{90C4F8D8-0FA4-4127-9D29-DE4D64D86761}"/>
    <dgm:cxn modelId="{A3C2FA54-B528-481B-82CC-908E2B731EBD}" type="presOf" srcId="{9705A86A-50CD-42A7-A027-2398AF292E3C}" destId="{E5431A27-3BFE-43D0-9ED8-B687D6C1BA84}" srcOrd="0" destOrd="0" presId="urn:microsoft.com/office/officeart/2018/5/layout/IconLeafLabelList"/>
    <dgm:cxn modelId="{82987EA8-F5AB-4B40-97C5-45D26F4484BB}" type="presOf" srcId="{03FC86FF-46DD-44AB-99DF-6ADDCB0092FC}" destId="{73A1023E-7285-422C-9E37-24057B65D34C}" srcOrd="0" destOrd="0" presId="urn:microsoft.com/office/officeart/2018/5/layout/IconLeafLabelList"/>
    <dgm:cxn modelId="{4D5614DA-9481-4665-B49F-D57FF90D455A}" type="presOf" srcId="{53EC9654-DF18-467C-91C8-CFF5933D1783}" destId="{231E9EDF-7AFA-4B9D-9BE2-7F872B5E4C47}" srcOrd="0" destOrd="0" presId="urn:microsoft.com/office/officeart/2018/5/layout/IconLeafLabelList"/>
    <dgm:cxn modelId="{BD5125DA-A57E-4136-BE22-708ABD25119E}" srcId="{03FC86FF-46DD-44AB-99DF-6ADDCB0092FC}" destId="{9705A86A-50CD-42A7-A027-2398AF292E3C}" srcOrd="2" destOrd="0" parTransId="{4EA8D754-DFAE-4D90-AE70-F4FFE2B2AA39}" sibTransId="{699E27D1-E27F-49F6-BF5C-5CEB39AA42F2}"/>
    <dgm:cxn modelId="{E1B03CE3-2733-479F-AB22-5C8575E17006}" type="presOf" srcId="{5D42440C-952F-413B-BEBA-09D1B829200D}" destId="{4E92A0A6-1F17-403A-8B44-18A4D5F585AC}" srcOrd="0" destOrd="0" presId="urn:microsoft.com/office/officeart/2018/5/layout/IconLeafLabelList"/>
    <dgm:cxn modelId="{8FFD35FD-09AB-46FC-B974-1131007DC25D}" type="presParOf" srcId="{73A1023E-7285-422C-9E37-24057B65D34C}" destId="{BE3D3C9A-14EB-493F-9915-77D442167480}" srcOrd="0" destOrd="0" presId="urn:microsoft.com/office/officeart/2018/5/layout/IconLeafLabelList"/>
    <dgm:cxn modelId="{67867EB3-00A0-4EC3-BD3C-DA37EE6CD672}" type="presParOf" srcId="{BE3D3C9A-14EB-493F-9915-77D442167480}" destId="{85AEA63A-DD28-4203-B512-A29623C2851E}" srcOrd="0" destOrd="0" presId="urn:microsoft.com/office/officeart/2018/5/layout/IconLeafLabelList"/>
    <dgm:cxn modelId="{BFF524CC-208D-481A-88C5-04682131D29A}" type="presParOf" srcId="{BE3D3C9A-14EB-493F-9915-77D442167480}" destId="{76CB5034-79CC-45E4-940A-F7A0B127D89B}" srcOrd="1" destOrd="0" presId="urn:microsoft.com/office/officeart/2018/5/layout/IconLeafLabelList"/>
    <dgm:cxn modelId="{FC58123F-5511-4BCF-AE51-A76D8DFAF999}" type="presParOf" srcId="{BE3D3C9A-14EB-493F-9915-77D442167480}" destId="{5D8E5ACA-26F4-4CA5-A66C-8D137D8A3610}" srcOrd="2" destOrd="0" presId="urn:microsoft.com/office/officeart/2018/5/layout/IconLeafLabelList"/>
    <dgm:cxn modelId="{6591AB14-7D20-47D7-B430-E7AE7FB25741}" type="presParOf" srcId="{BE3D3C9A-14EB-493F-9915-77D442167480}" destId="{231E9EDF-7AFA-4B9D-9BE2-7F872B5E4C47}" srcOrd="3" destOrd="0" presId="urn:microsoft.com/office/officeart/2018/5/layout/IconLeafLabelList"/>
    <dgm:cxn modelId="{4EDCCB7D-0D85-4220-A295-E58268FD4449}" type="presParOf" srcId="{73A1023E-7285-422C-9E37-24057B65D34C}" destId="{243C722A-6593-46B3-AFF1-E083FA61F563}" srcOrd="1" destOrd="0" presId="urn:microsoft.com/office/officeart/2018/5/layout/IconLeafLabelList"/>
    <dgm:cxn modelId="{5BFABCAA-87B8-430E-BBE6-464246A9A2DA}" type="presParOf" srcId="{73A1023E-7285-422C-9E37-24057B65D34C}" destId="{3BCEBA6C-279B-43B1-8D46-2E23A85D7150}" srcOrd="2" destOrd="0" presId="urn:microsoft.com/office/officeart/2018/5/layout/IconLeafLabelList"/>
    <dgm:cxn modelId="{37A754F9-98DA-42FB-ACD0-A8BF779734C0}" type="presParOf" srcId="{3BCEBA6C-279B-43B1-8D46-2E23A85D7150}" destId="{9EC1128A-BB76-4965-A7FA-80E0A9F56B70}" srcOrd="0" destOrd="0" presId="urn:microsoft.com/office/officeart/2018/5/layout/IconLeafLabelList"/>
    <dgm:cxn modelId="{7049D994-5539-449E-B5E3-BBF1835286A2}" type="presParOf" srcId="{3BCEBA6C-279B-43B1-8D46-2E23A85D7150}" destId="{A8377139-FD45-4244-B343-7078D5A333F4}" srcOrd="1" destOrd="0" presId="urn:microsoft.com/office/officeart/2018/5/layout/IconLeafLabelList"/>
    <dgm:cxn modelId="{83971240-427F-46A9-B304-039906822045}" type="presParOf" srcId="{3BCEBA6C-279B-43B1-8D46-2E23A85D7150}" destId="{3C9EDEAD-B10F-4772-A820-F81FEAB29DB7}" srcOrd="2" destOrd="0" presId="urn:microsoft.com/office/officeart/2018/5/layout/IconLeafLabelList"/>
    <dgm:cxn modelId="{60B68268-3422-4DFE-9822-E5449C982749}" type="presParOf" srcId="{3BCEBA6C-279B-43B1-8D46-2E23A85D7150}" destId="{4E92A0A6-1F17-403A-8B44-18A4D5F585AC}" srcOrd="3" destOrd="0" presId="urn:microsoft.com/office/officeart/2018/5/layout/IconLeafLabelList"/>
    <dgm:cxn modelId="{2E626F6F-D637-4239-B710-5C7A4A8B6987}" type="presParOf" srcId="{73A1023E-7285-422C-9E37-24057B65D34C}" destId="{EB1D61CF-F59F-4D29-8D95-D9D1CABD0738}" srcOrd="3" destOrd="0" presId="urn:microsoft.com/office/officeart/2018/5/layout/IconLeafLabelList"/>
    <dgm:cxn modelId="{22FDD921-CD05-4058-B119-E8D6335F44C5}" type="presParOf" srcId="{73A1023E-7285-422C-9E37-24057B65D34C}" destId="{A776FBAD-4E9D-41DB-BCC8-827556EF3DB3}" srcOrd="4" destOrd="0" presId="urn:microsoft.com/office/officeart/2018/5/layout/IconLeafLabelList"/>
    <dgm:cxn modelId="{4F52A135-D8CA-4B3E-A742-E06A56306C6E}" type="presParOf" srcId="{A776FBAD-4E9D-41DB-BCC8-827556EF3DB3}" destId="{DE056E4C-B0A7-468B-BAD7-6242FBB57ED0}" srcOrd="0" destOrd="0" presId="urn:microsoft.com/office/officeart/2018/5/layout/IconLeafLabelList"/>
    <dgm:cxn modelId="{4B888E08-C6C9-40C0-9F4A-BBD6604D82C3}" type="presParOf" srcId="{A776FBAD-4E9D-41DB-BCC8-827556EF3DB3}" destId="{708D4898-BAE3-4C21-A409-D3F5BA97078E}" srcOrd="1" destOrd="0" presId="urn:microsoft.com/office/officeart/2018/5/layout/IconLeafLabelList"/>
    <dgm:cxn modelId="{8C0B03F8-C1CF-41AC-956D-303BA0E858ED}" type="presParOf" srcId="{A776FBAD-4E9D-41DB-BCC8-827556EF3DB3}" destId="{6A148798-FAE8-4B17-A62C-59DC789411CE}" srcOrd="2" destOrd="0" presId="urn:microsoft.com/office/officeart/2018/5/layout/IconLeafLabelList"/>
    <dgm:cxn modelId="{872D6D39-BB95-4BE0-821D-DAF7425BBF22}" type="presParOf" srcId="{A776FBAD-4E9D-41DB-BCC8-827556EF3DB3}" destId="{E5431A27-3BFE-43D0-9ED8-B687D6C1BA8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6209F-0CB5-4EFB-96F2-41A0170F08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2F7785-0836-4F75-90EF-D18ED1B24785}">
      <dgm:prSet/>
      <dgm:spPr/>
      <dgm:t>
        <a:bodyPr/>
        <a:lstStyle/>
        <a:p>
          <a:r>
            <a:rPr lang="en-US"/>
            <a:t>Bootstrap - Navigation Bar and Dropdowns</a:t>
          </a:r>
        </a:p>
      </dgm:t>
    </dgm:pt>
    <dgm:pt modelId="{73C73426-5924-401F-A2B8-2DDBF1C88E9C}" type="parTrans" cxnId="{4AAA23EC-B901-45F6-AAAF-F34CCE7C6807}">
      <dgm:prSet/>
      <dgm:spPr/>
      <dgm:t>
        <a:bodyPr/>
        <a:lstStyle/>
        <a:p>
          <a:endParaRPr lang="en-US"/>
        </a:p>
      </dgm:t>
    </dgm:pt>
    <dgm:pt modelId="{5169B780-94E9-4F25-A07F-BDFDD3DF20A7}" type="sibTrans" cxnId="{4AAA23EC-B901-45F6-AAAF-F34CCE7C6807}">
      <dgm:prSet/>
      <dgm:spPr/>
      <dgm:t>
        <a:bodyPr/>
        <a:lstStyle/>
        <a:p>
          <a:endParaRPr lang="en-US"/>
        </a:p>
      </dgm:t>
    </dgm:pt>
    <dgm:pt modelId="{4087A393-5356-42EC-96C8-8A32450808C9}">
      <dgm:prSet/>
      <dgm:spPr/>
      <dgm:t>
        <a:bodyPr/>
        <a:lstStyle/>
        <a:p>
          <a:r>
            <a:rPr lang="en-US"/>
            <a:t>For Login - MySQL Database</a:t>
          </a:r>
        </a:p>
      </dgm:t>
    </dgm:pt>
    <dgm:pt modelId="{3ED5607F-DF90-4183-901D-346A34429D24}" type="parTrans" cxnId="{8E924469-5C6D-4D59-B3C8-DB6D7D9BE8C0}">
      <dgm:prSet/>
      <dgm:spPr/>
      <dgm:t>
        <a:bodyPr/>
        <a:lstStyle/>
        <a:p>
          <a:endParaRPr lang="en-US"/>
        </a:p>
      </dgm:t>
    </dgm:pt>
    <dgm:pt modelId="{232A9233-D5E3-41ED-9714-8AD9D11D4B11}" type="sibTrans" cxnId="{8E924469-5C6D-4D59-B3C8-DB6D7D9BE8C0}">
      <dgm:prSet/>
      <dgm:spPr/>
      <dgm:t>
        <a:bodyPr/>
        <a:lstStyle/>
        <a:p>
          <a:endParaRPr lang="en-US"/>
        </a:p>
      </dgm:t>
    </dgm:pt>
    <dgm:pt modelId="{F44AA9A0-563B-4796-88B2-7D0BCB993B39}">
      <dgm:prSet/>
      <dgm:spPr/>
      <dgm:t>
        <a:bodyPr/>
        <a:lstStyle/>
        <a:p>
          <a:r>
            <a:rPr lang="en-US" dirty="0"/>
            <a:t>JavaScript and </a:t>
          </a:r>
          <a:r>
            <a:rPr lang="en-US" dirty="0" err="1"/>
            <a:t>jquery</a:t>
          </a:r>
          <a:r>
            <a:rPr lang="en-US" dirty="0"/>
            <a:t> - Validate user inputs and for redirection.</a:t>
          </a:r>
        </a:p>
      </dgm:t>
    </dgm:pt>
    <dgm:pt modelId="{2408975F-169D-4FD2-BF7A-E797EBEF8E22}" type="parTrans" cxnId="{693F7042-D1CD-442E-90DA-606DB6CF942C}">
      <dgm:prSet/>
      <dgm:spPr/>
      <dgm:t>
        <a:bodyPr/>
        <a:lstStyle/>
        <a:p>
          <a:endParaRPr lang="en-US"/>
        </a:p>
      </dgm:t>
    </dgm:pt>
    <dgm:pt modelId="{D9CCF45A-3208-4DBC-B69F-2B7810177142}" type="sibTrans" cxnId="{693F7042-D1CD-442E-90DA-606DB6CF942C}">
      <dgm:prSet/>
      <dgm:spPr/>
      <dgm:t>
        <a:bodyPr/>
        <a:lstStyle/>
        <a:p>
          <a:endParaRPr lang="en-US"/>
        </a:p>
      </dgm:t>
    </dgm:pt>
    <dgm:pt modelId="{078AEE76-AC65-494E-AF29-0B259A3390FD}" type="pres">
      <dgm:prSet presAssocID="{9F86209F-0CB5-4EFB-96F2-41A0170F08C1}" presName="root" presStyleCnt="0">
        <dgm:presLayoutVars>
          <dgm:dir/>
          <dgm:resizeHandles val="exact"/>
        </dgm:presLayoutVars>
      </dgm:prSet>
      <dgm:spPr/>
    </dgm:pt>
    <dgm:pt modelId="{8AE9E1ED-5C7E-4EF3-ABBA-9C42A6B38261}" type="pres">
      <dgm:prSet presAssocID="{1B2F7785-0836-4F75-90EF-D18ED1B24785}" presName="compNode" presStyleCnt="0"/>
      <dgm:spPr/>
    </dgm:pt>
    <dgm:pt modelId="{770C0085-7AD8-41F6-B39E-849624EDA9A2}" type="pres">
      <dgm:prSet presAssocID="{1B2F7785-0836-4F75-90EF-D18ED1B24785}" presName="bgRect" presStyleLbl="bgShp" presStyleIdx="0" presStyleCnt="3"/>
      <dgm:spPr/>
    </dgm:pt>
    <dgm:pt modelId="{6DC3782F-2BF0-42AB-971E-F8F269C96B91}" type="pres">
      <dgm:prSet presAssocID="{1B2F7785-0836-4F75-90EF-D18ED1B247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415FF993-A5CC-402C-8D4B-9861041348DE}" type="pres">
      <dgm:prSet presAssocID="{1B2F7785-0836-4F75-90EF-D18ED1B24785}" presName="spaceRect" presStyleCnt="0"/>
      <dgm:spPr/>
    </dgm:pt>
    <dgm:pt modelId="{E5F4CD4F-4032-403E-9023-EE74BF875992}" type="pres">
      <dgm:prSet presAssocID="{1B2F7785-0836-4F75-90EF-D18ED1B24785}" presName="parTx" presStyleLbl="revTx" presStyleIdx="0" presStyleCnt="3">
        <dgm:presLayoutVars>
          <dgm:chMax val="0"/>
          <dgm:chPref val="0"/>
        </dgm:presLayoutVars>
      </dgm:prSet>
      <dgm:spPr/>
    </dgm:pt>
    <dgm:pt modelId="{5A298D4B-A1D2-4EE3-8F31-1037B03C8690}" type="pres">
      <dgm:prSet presAssocID="{5169B780-94E9-4F25-A07F-BDFDD3DF20A7}" presName="sibTrans" presStyleCnt="0"/>
      <dgm:spPr/>
    </dgm:pt>
    <dgm:pt modelId="{7D58BE8B-6121-4337-AA89-AE7CD53446B6}" type="pres">
      <dgm:prSet presAssocID="{4087A393-5356-42EC-96C8-8A32450808C9}" presName="compNode" presStyleCnt="0"/>
      <dgm:spPr/>
    </dgm:pt>
    <dgm:pt modelId="{9A928F2F-1A29-4FD8-807E-8359D2906E4E}" type="pres">
      <dgm:prSet presAssocID="{4087A393-5356-42EC-96C8-8A32450808C9}" presName="bgRect" presStyleLbl="bgShp" presStyleIdx="1" presStyleCnt="3"/>
      <dgm:spPr/>
    </dgm:pt>
    <dgm:pt modelId="{144A9962-5AE6-46EF-81B7-879573AA11F0}" type="pres">
      <dgm:prSet presAssocID="{4087A393-5356-42EC-96C8-8A32450808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9596E130-5830-4655-9D32-96F4F7050BBA}" type="pres">
      <dgm:prSet presAssocID="{4087A393-5356-42EC-96C8-8A32450808C9}" presName="spaceRect" presStyleCnt="0"/>
      <dgm:spPr/>
    </dgm:pt>
    <dgm:pt modelId="{D3F85290-CF16-4ED1-A769-A76B07DE73DD}" type="pres">
      <dgm:prSet presAssocID="{4087A393-5356-42EC-96C8-8A32450808C9}" presName="parTx" presStyleLbl="revTx" presStyleIdx="1" presStyleCnt="3">
        <dgm:presLayoutVars>
          <dgm:chMax val="0"/>
          <dgm:chPref val="0"/>
        </dgm:presLayoutVars>
      </dgm:prSet>
      <dgm:spPr/>
    </dgm:pt>
    <dgm:pt modelId="{761D7B17-9A27-47B0-8FD1-B2E5D2214448}" type="pres">
      <dgm:prSet presAssocID="{232A9233-D5E3-41ED-9714-8AD9D11D4B11}" presName="sibTrans" presStyleCnt="0"/>
      <dgm:spPr/>
    </dgm:pt>
    <dgm:pt modelId="{03FB3C55-E74F-48CD-994C-040647C72AA1}" type="pres">
      <dgm:prSet presAssocID="{F44AA9A0-563B-4796-88B2-7D0BCB993B39}" presName="compNode" presStyleCnt="0"/>
      <dgm:spPr/>
    </dgm:pt>
    <dgm:pt modelId="{7BE249EB-AAAC-468A-B4F6-3B36FE6DB1DF}" type="pres">
      <dgm:prSet presAssocID="{F44AA9A0-563B-4796-88B2-7D0BCB993B39}" presName="bgRect" presStyleLbl="bgShp" presStyleIdx="2" presStyleCnt="3"/>
      <dgm:spPr/>
    </dgm:pt>
    <dgm:pt modelId="{DFBFFCF4-9821-4259-8E38-3D919FD34FCB}" type="pres">
      <dgm:prSet presAssocID="{F44AA9A0-563B-4796-88B2-7D0BCB993B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70690559-D40F-4374-907E-0E39514185BA}" type="pres">
      <dgm:prSet presAssocID="{F44AA9A0-563B-4796-88B2-7D0BCB993B39}" presName="spaceRect" presStyleCnt="0"/>
      <dgm:spPr/>
    </dgm:pt>
    <dgm:pt modelId="{8BD6451D-1F21-43EC-844F-648978FB1BA0}" type="pres">
      <dgm:prSet presAssocID="{F44AA9A0-563B-4796-88B2-7D0BCB993B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49910C-295B-4F2B-A103-B29D9DED81A0}" type="presOf" srcId="{1B2F7785-0836-4F75-90EF-D18ED1B24785}" destId="{E5F4CD4F-4032-403E-9023-EE74BF875992}" srcOrd="0" destOrd="0" presId="urn:microsoft.com/office/officeart/2018/2/layout/IconVerticalSolidList"/>
    <dgm:cxn modelId="{693F7042-D1CD-442E-90DA-606DB6CF942C}" srcId="{9F86209F-0CB5-4EFB-96F2-41A0170F08C1}" destId="{F44AA9A0-563B-4796-88B2-7D0BCB993B39}" srcOrd="2" destOrd="0" parTransId="{2408975F-169D-4FD2-BF7A-E797EBEF8E22}" sibTransId="{D9CCF45A-3208-4DBC-B69F-2B7810177142}"/>
    <dgm:cxn modelId="{8E924469-5C6D-4D59-B3C8-DB6D7D9BE8C0}" srcId="{9F86209F-0CB5-4EFB-96F2-41A0170F08C1}" destId="{4087A393-5356-42EC-96C8-8A32450808C9}" srcOrd="1" destOrd="0" parTransId="{3ED5607F-DF90-4183-901D-346A34429D24}" sibTransId="{232A9233-D5E3-41ED-9714-8AD9D11D4B11}"/>
    <dgm:cxn modelId="{97021C94-890B-40B6-AD3B-F7EE0BA29724}" type="presOf" srcId="{9F86209F-0CB5-4EFB-96F2-41A0170F08C1}" destId="{078AEE76-AC65-494E-AF29-0B259A3390FD}" srcOrd="0" destOrd="0" presId="urn:microsoft.com/office/officeart/2018/2/layout/IconVerticalSolidList"/>
    <dgm:cxn modelId="{EBBA02B9-A32E-46CF-9E31-BFDEAE83D29C}" type="presOf" srcId="{F44AA9A0-563B-4796-88B2-7D0BCB993B39}" destId="{8BD6451D-1F21-43EC-844F-648978FB1BA0}" srcOrd="0" destOrd="0" presId="urn:microsoft.com/office/officeart/2018/2/layout/IconVerticalSolidList"/>
    <dgm:cxn modelId="{4AAA23EC-B901-45F6-AAAF-F34CCE7C6807}" srcId="{9F86209F-0CB5-4EFB-96F2-41A0170F08C1}" destId="{1B2F7785-0836-4F75-90EF-D18ED1B24785}" srcOrd="0" destOrd="0" parTransId="{73C73426-5924-401F-A2B8-2DDBF1C88E9C}" sibTransId="{5169B780-94E9-4F25-A07F-BDFDD3DF20A7}"/>
    <dgm:cxn modelId="{7AD66CF8-978C-4292-9828-11AD3B33434C}" type="presOf" srcId="{4087A393-5356-42EC-96C8-8A32450808C9}" destId="{D3F85290-CF16-4ED1-A769-A76B07DE73DD}" srcOrd="0" destOrd="0" presId="urn:microsoft.com/office/officeart/2018/2/layout/IconVerticalSolidList"/>
    <dgm:cxn modelId="{634D2670-6EAA-46E9-A647-B565B54D7FAA}" type="presParOf" srcId="{078AEE76-AC65-494E-AF29-0B259A3390FD}" destId="{8AE9E1ED-5C7E-4EF3-ABBA-9C42A6B38261}" srcOrd="0" destOrd="0" presId="urn:microsoft.com/office/officeart/2018/2/layout/IconVerticalSolidList"/>
    <dgm:cxn modelId="{5509FCBC-1636-4F7F-A4A6-42E189519263}" type="presParOf" srcId="{8AE9E1ED-5C7E-4EF3-ABBA-9C42A6B38261}" destId="{770C0085-7AD8-41F6-B39E-849624EDA9A2}" srcOrd="0" destOrd="0" presId="urn:microsoft.com/office/officeart/2018/2/layout/IconVerticalSolidList"/>
    <dgm:cxn modelId="{9B622905-5B1B-490E-AD14-F64C60A2ADC4}" type="presParOf" srcId="{8AE9E1ED-5C7E-4EF3-ABBA-9C42A6B38261}" destId="{6DC3782F-2BF0-42AB-971E-F8F269C96B91}" srcOrd="1" destOrd="0" presId="urn:microsoft.com/office/officeart/2018/2/layout/IconVerticalSolidList"/>
    <dgm:cxn modelId="{80708537-1683-4CB7-A88E-E88A19EDE832}" type="presParOf" srcId="{8AE9E1ED-5C7E-4EF3-ABBA-9C42A6B38261}" destId="{415FF993-A5CC-402C-8D4B-9861041348DE}" srcOrd="2" destOrd="0" presId="urn:microsoft.com/office/officeart/2018/2/layout/IconVerticalSolidList"/>
    <dgm:cxn modelId="{ADED42CC-949E-492C-BADF-681F339D8682}" type="presParOf" srcId="{8AE9E1ED-5C7E-4EF3-ABBA-9C42A6B38261}" destId="{E5F4CD4F-4032-403E-9023-EE74BF875992}" srcOrd="3" destOrd="0" presId="urn:microsoft.com/office/officeart/2018/2/layout/IconVerticalSolidList"/>
    <dgm:cxn modelId="{782CB1A4-C15C-4415-912A-CCA6557D66BB}" type="presParOf" srcId="{078AEE76-AC65-494E-AF29-0B259A3390FD}" destId="{5A298D4B-A1D2-4EE3-8F31-1037B03C8690}" srcOrd="1" destOrd="0" presId="urn:microsoft.com/office/officeart/2018/2/layout/IconVerticalSolidList"/>
    <dgm:cxn modelId="{3416103F-F539-4FFE-85F5-12414743578F}" type="presParOf" srcId="{078AEE76-AC65-494E-AF29-0B259A3390FD}" destId="{7D58BE8B-6121-4337-AA89-AE7CD53446B6}" srcOrd="2" destOrd="0" presId="urn:microsoft.com/office/officeart/2018/2/layout/IconVerticalSolidList"/>
    <dgm:cxn modelId="{6A81FD02-1E0B-48C8-BEFF-0AE54227C17B}" type="presParOf" srcId="{7D58BE8B-6121-4337-AA89-AE7CD53446B6}" destId="{9A928F2F-1A29-4FD8-807E-8359D2906E4E}" srcOrd="0" destOrd="0" presId="urn:microsoft.com/office/officeart/2018/2/layout/IconVerticalSolidList"/>
    <dgm:cxn modelId="{B471A521-11F3-40D9-8E87-A318C63845A1}" type="presParOf" srcId="{7D58BE8B-6121-4337-AA89-AE7CD53446B6}" destId="{144A9962-5AE6-46EF-81B7-879573AA11F0}" srcOrd="1" destOrd="0" presId="urn:microsoft.com/office/officeart/2018/2/layout/IconVerticalSolidList"/>
    <dgm:cxn modelId="{94AACED6-0E5B-4FDF-8CDE-42F5A1E4A3EA}" type="presParOf" srcId="{7D58BE8B-6121-4337-AA89-AE7CD53446B6}" destId="{9596E130-5830-4655-9D32-96F4F7050BBA}" srcOrd="2" destOrd="0" presId="urn:microsoft.com/office/officeart/2018/2/layout/IconVerticalSolidList"/>
    <dgm:cxn modelId="{E69F9A72-6EA8-46A2-8A88-201E6195684C}" type="presParOf" srcId="{7D58BE8B-6121-4337-AA89-AE7CD53446B6}" destId="{D3F85290-CF16-4ED1-A769-A76B07DE73DD}" srcOrd="3" destOrd="0" presId="urn:microsoft.com/office/officeart/2018/2/layout/IconVerticalSolidList"/>
    <dgm:cxn modelId="{709AA968-C673-4C63-8220-7D296DC57993}" type="presParOf" srcId="{078AEE76-AC65-494E-AF29-0B259A3390FD}" destId="{761D7B17-9A27-47B0-8FD1-B2E5D2214448}" srcOrd="3" destOrd="0" presId="urn:microsoft.com/office/officeart/2018/2/layout/IconVerticalSolidList"/>
    <dgm:cxn modelId="{F59C44DB-CC9B-4AEC-A879-4BFFE974F032}" type="presParOf" srcId="{078AEE76-AC65-494E-AF29-0B259A3390FD}" destId="{03FB3C55-E74F-48CD-994C-040647C72AA1}" srcOrd="4" destOrd="0" presId="urn:microsoft.com/office/officeart/2018/2/layout/IconVerticalSolidList"/>
    <dgm:cxn modelId="{806CBFB8-23A6-41B8-9604-718C2EC2BBB4}" type="presParOf" srcId="{03FB3C55-E74F-48CD-994C-040647C72AA1}" destId="{7BE249EB-AAAC-468A-B4F6-3B36FE6DB1DF}" srcOrd="0" destOrd="0" presId="urn:microsoft.com/office/officeart/2018/2/layout/IconVerticalSolidList"/>
    <dgm:cxn modelId="{4A907C0E-C232-40CD-9D54-3738E066A8E8}" type="presParOf" srcId="{03FB3C55-E74F-48CD-994C-040647C72AA1}" destId="{DFBFFCF4-9821-4259-8E38-3D919FD34FCB}" srcOrd="1" destOrd="0" presId="urn:microsoft.com/office/officeart/2018/2/layout/IconVerticalSolidList"/>
    <dgm:cxn modelId="{6957B523-45DE-414A-AEBE-FE4309D09D88}" type="presParOf" srcId="{03FB3C55-E74F-48CD-994C-040647C72AA1}" destId="{70690559-D40F-4374-907E-0E39514185BA}" srcOrd="2" destOrd="0" presId="urn:microsoft.com/office/officeart/2018/2/layout/IconVerticalSolidList"/>
    <dgm:cxn modelId="{7F5B25EB-71CA-41FB-9370-39A2E83AA2E5}" type="presParOf" srcId="{03FB3C55-E74F-48CD-994C-040647C72AA1}" destId="{8BD6451D-1F21-43EC-844F-648978FB1B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C628B-2349-48F5-ACE6-DE82902720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B2A34D-1CB5-42B1-A397-5C3B6437E3A5}">
      <dgm:prSet/>
      <dgm:spPr/>
      <dgm:t>
        <a:bodyPr/>
        <a:lstStyle/>
        <a:p>
          <a:r>
            <a:rPr lang="en-US"/>
            <a:t>User has to register in order to purchase a product</a:t>
          </a:r>
        </a:p>
      </dgm:t>
    </dgm:pt>
    <dgm:pt modelId="{8AD72A6C-575B-4A3A-83C5-7BFE53B4270B}" type="parTrans" cxnId="{D8E96ADD-2331-418E-85CE-D85E5AC4D483}">
      <dgm:prSet/>
      <dgm:spPr/>
      <dgm:t>
        <a:bodyPr/>
        <a:lstStyle/>
        <a:p>
          <a:endParaRPr lang="en-US"/>
        </a:p>
      </dgm:t>
    </dgm:pt>
    <dgm:pt modelId="{4D76520F-1E1E-4C82-B698-5DDF1296072E}" type="sibTrans" cxnId="{D8E96ADD-2331-418E-85CE-D85E5AC4D483}">
      <dgm:prSet/>
      <dgm:spPr/>
      <dgm:t>
        <a:bodyPr/>
        <a:lstStyle/>
        <a:p>
          <a:endParaRPr lang="en-US"/>
        </a:p>
      </dgm:t>
    </dgm:pt>
    <dgm:pt modelId="{14B28D7D-7AEC-4027-BE7D-26D481B40BF3}">
      <dgm:prSet/>
      <dgm:spPr/>
      <dgm:t>
        <a:bodyPr/>
        <a:lstStyle/>
        <a:p>
          <a:r>
            <a:rPr lang="en-US"/>
            <a:t>If not the user has to sign in and be a registered customer</a:t>
          </a:r>
        </a:p>
      </dgm:t>
    </dgm:pt>
    <dgm:pt modelId="{E88C4408-E049-4947-9919-07E031D11BBE}" type="parTrans" cxnId="{55A3D5C9-C692-4B9D-90EE-AB2D66F17E9B}">
      <dgm:prSet/>
      <dgm:spPr/>
      <dgm:t>
        <a:bodyPr/>
        <a:lstStyle/>
        <a:p>
          <a:endParaRPr lang="en-US"/>
        </a:p>
      </dgm:t>
    </dgm:pt>
    <dgm:pt modelId="{67191F7B-4D54-4790-BAEF-A688EF1B8A0E}" type="sibTrans" cxnId="{55A3D5C9-C692-4B9D-90EE-AB2D66F17E9B}">
      <dgm:prSet/>
      <dgm:spPr/>
      <dgm:t>
        <a:bodyPr/>
        <a:lstStyle/>
        <a:p>
          <a:endParaRPr lang="en-US"/>
        </a:p>
      </dgm:t>
    </dgm:pt>
    <dgm:pt modelId="{E53C4156-4A66-4D65-82BF-2E617747AD50}">
      <dgm:prSet/>
      <dgm:spPr/>
      <dgm:t>
        <a:bodyPr/>
        <a:lstStyle/>
        <a:p>
          <a:r>
            <a:rPr lang="en-US"/>
            <a:t>Sessions created once user login </a:t>
          </a:r>
        </a:p>
      </dgm:t>
    </dgm:pt>
    <dgm:pt modelId="{7F4C1062-09C7-410B-BF0B-9B0F629B7950}" type="parTrans" cxnId="{E6E08638-CE85-4471-A4EF-71BAE85241CD}">
      <dgm:prSet/>
      <dgm:spPr/>
      <dgm:t>
        <a:bodyPr/>
        <a:lstStyle/>
        <a:p>
          <a:endParaRPr lang="en-US"/>
        </a:p>
      </dgm:t>
    </dgm:pt>
    <dgm:pt modelId="{0FEB7875-91B7-4CBF-BABD-B4E1847229C0}" type="sibTrans" cxnId="{E6E08638-CE85-4471-A4EF-71BAE85241CD}">
      <dgm:prSet/>
      <dgm:spPr/>
      <dgm:t>
        <a:bodyPr/>
        <a:lstStyle/>
        <a:p>
          <a:endParaRPr lang="en-US"/>
        </a:p>
      </dgm:t>
    </dgm:pt>
    <dgm:pt modelId="{E1F722CD-CAB1-4A6E-B754-A6008403281A}" type="pres">
      <dgm:prSet presAssocID="{947C628B-2349-48F5-ACE6-DE82902720E4}" presName="root" presStyleCnt="0">
        <dgm:presLayoutVars>
          <dgm:dir/>
          <dgm:resizeHandles val="exact"/>
        </dgm:presLayoutVars>
      </dgm:prSet>
      <dgm:spPr/>
    </dgm:pt>
    <dgm:pt modelId="{CC1BCAA8-561E-4FDF-9015-1725A33EA4F2}" type="pres">
      <dgm:prSet presAssocID="{9EB2A34D-1CB5-42B1-A397-5C3B6437E3A5}" presName="compNode" presStyleCnt="0"/>
      <dgm:spPr/>
    </dgm:pt>
    <dgm:pt modelId="{63886A2C-0EA3-4AF6-A62F-0679A56D3D38}" type="pres">
      <dgm:prSet presAssocID="{9EB2A34D-1CB5-42B1-A397-5C3B6437E3A5}" presName="bgRect" presStyleLbl="bgShp" presStyleIdx="0" presStyleCnt="3"/>
      <dgm:spPr/>
    </dgm:pt>
    <dgm:pt modelId="{80147BDA-A7A5-4F7E-B0F0-FD41BB026746}" type="pres">
      <dgm:prSet presAssocID="{9EB2A34D-1CB5-42B1-A397-5C3B6437E3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EF963C0-9FD4-4ED6-8E16-09A63B29C4D8}" type="pres">
      <dgm:prSet presAssocID="{9EB2A34D-1CB5-42B1-A397-5C3B6437E3A5}" presName="spaceRect" presStyleCnt="0"/>
      <dgm:spPr/>
    </dgm:pt>
    <dgm:pt modelId="{EB1023EF-E133-4C0D-AD60-65712C417F8C}" type="pres">
      <dgm:prSet presAssocID="{9EB2A34D-1CB5-42B1-A397-5C3B6437E3A5}" presName="parTx" presStyleLbl="revTx" presStyleIdx="0" presStyleCnt="3">
        <dgm:presLayoutVars>
          <dgm:chMax val="0"/>
          <dgm:chPref val="0"/>
        </dgm:presLayoutVars>
      </dgm:prSet>
      <dgm:spPr/>
    </dgm:pt>
    <dgm:pt modelId="{D3314DB3-83B4-4F4C-9C6C-FBA0E0D27635}" type="pres">
      <dgm:prSet presAssocID="{4D76520F-1E1E-4C82-B698-5DDF1296072E}" presName="sibTrans" presStyleCnt="0"/>
      <dgm:spPr/>
    </dgm:pt>
    <dgm:pt modelId="{9EA365B6-D78C-4559-AE9F-2F1014033938}" type="pres">
      <dgm:prSet presAssocID="{14B28D7D-7AEC-4027-BE7D-26D481B40BF3}" presName="compNode" presStyleCnt="0"/>
      <dgm:spPr/>
    </dgm:pt>
    <dgm:pt modelId="{ED08EA38-5902-4546-9340-D39917B583E5}" type="pres">
      <dgm:prSet presAssocID="{14B28D7D-7AEC-4027-BE7D-26D481B40BF3}" presName="bgRect" presStyleLbl="bgShp" presStyleIdx="1" presStyleCnt="3"/>
      <dgm:spPr/>
    </dgm:pt>
    <dgm:pt modelId="{E55DD791-DA74-4843-BAF8-85C01A30DFDC}" type="pres">
      <dgm:prSet presAssocID="{14B28D7D-7AEC-4027-BE7D-26D481B40B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92E3FC1-5D35-46CF-A92C-232167C0374D}" type="pres">
      <dgm:prSet presAssocID="{14B28D7D-7AEC-4027-BE7D-26D481B40BF3}" presName="spaceRect" presStyleCnt="0"/>
      <dgm:spPr/>
    </dgm:pt>
    <dgm:pt modelId="{BBCCD481-ED7E-4CFC-BF95-FED333E84359}" type="pres">
      <dgm:prSet presAssocID="{14B28D7D-7AEC-4027-BE7D-26D481B40BF3}" presName="parTx" presStyleLbl="revTx" presStyleIdx="1" presStyleCnt="3">
        <dgm:presLayoutVars>
          <dgm:chMax val="0"/>
          <dgm:chPref val="0"/>
        </dgm:presLayoutVars>
      </dgm:prSet>
      <dgm:spPr/>
    </dgm:pt>
    <dgm:pt modelId="{6BB1CB2E-1963-4BA5-A616-79F94194D2FB}" type="pres">
      <dgm:prSet presAssocID="{67191F7B-4D54-4790-BAEF-A688EF1B8A0E}" presName="sibTrans" presStyleCnt="0"/>
      <dgm:spPr/>
    </dgm:pt>
    <dgm:pt modelId="{6338FE2F-BCA5-461D-B755-A0036819C367}" type="pres">
      <dgm:prSet presAssocID="{E53C4156-4A66-4D65-82BF-2E617747AD50}" presName="compNode" presStyleCnt="0"/>
      <dgm:spPr/>
    </dgm:pt>
    <dgm:pt modelId="{EA6882F4-1FCA-4A0F-903C-52F49A099829}" type="pres">
      <dgm:prSet presAssocID="{E53C4156-4A66-4D65-82BF-2E617747AD50}" presName="bgRect" presStyleLbl="bgShp" presStyleIdx="2" presStyleCnt="3"/>
      <dgm:spPr/>
    </dgm:pt>
    <dgm:pt modelId="{FBC508B2-7861-4EDD-B37C-E457200971A2}" type="pres">
      <dgm:prSet presAssocID="{E53C4156-4A66-4D65-82BF-2E617747AD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82FFB20-7B48-4F00-B7AA-27A652F63B01}" type="pres">
      <dgm:prSet presAssocID="{E53C4156-4A66-4D65-82BF-2E617747AD50}" presName="spaceRect" presStyleCnt="0"/>
      <dgm:spPr/>
    </dgm:pt>
    <dgm:pt modelId="{65114F8F-A93F-461E-AE8B-8FFB0CBBE47F}" type="pres">
      <dgm:prSet presAssocID="{E53C4156-4A66-4D65-82BF-2E617747AD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5B1917-5C59-4060-A387-EB8698697830}" type="presOf" srcId="{9EB2A34D-1CB5-42B1-A397-5C3B6437E3A5}" destId="{EB1023EF-E133-4C0D-AD60-65712C417F8C}" srcOrd="0" destOrd="0" presId="urn:microsoft.com/office/officeart/2018/2/layout/IconVerticalSolidList"/>
    <dgm:cxn modelId="{E6E08638-CE85-4471-A4EF-71BAE85241CD}" srcId="{947C628B-2349-48F5-ACE6-DE82902720E4}" destId="{E53C4156-4A66-4D65-82BF-2E617747AD50}" srcOrd="2" destOrd="0" parTransId="{7F4C1062-09C7-410B-BF0B-9B0F629B7950}" sibTransId="{0FEB7875-91B7-4CBF-BABD-B4E1847229C0}"/>
    <dgm:cxn modelId="{72254580-47A7-4669-8EC5-279FBD75A1AE}" type="presOf" srcId="{14B28D7D-7AEC-4027-BE7D-26D481B40BF3}" destId="{BBCCD481-ED7E-4CFC-BF95-FED333E84359}" srcOrd="0" destOrd="0" presId="urn:microsoft.com/office/officeart/2018/2/layout/IconVerticalSolidList"/>
    <dgm:cxn modelId="{55A3D5C9-C692-4B9D-90EE-AB2D66F17E9B}" srcId="{947C628B-2349-48F5-ACE6-DE82902720E4}" destId="{14B28D7D-7AEC-4027-BE7D-26D481B40BF3}" srcOrd="1" destOrd="0" parTransId="{E88C4408-E049-4947-9919-07E031D11BBE}" sibTransId="{67191F7B-4D54-4790-BAEF-A688EF1B8A0E}"/>
    <dgm:cxn modelId="{D8E96ADD-2331-418E-85CE-D85E5AC4D483}" srcId="{947C628B-2349-48F5-ACE6-DE82902720E4}" destId="{9EB2A34D-1CB5-42B1-A397-5C3B6437E3A5}" srcOrd="0" destOrd="0" parTransId="{8AD72A6C-575B-4A3A-83C5-7BFE53B4270B}" sibTransId="{4D76520F-1E1E-4C82-B698-5DDF1296072E}"/>
    <dgm:cxn modelId="{C9F1E0DE-5716-440A-9BA2-510E40360016}" type="presOf" srcId="{947C628B-2349-48F5-ACE6-DE82902720E4}" destId="{E1F722CD-CAB1-4A6E-B754-A6008403281A}" srcOrd="0" destOrd="0" presId="urn:microsoft.com/office/officeart/2018/2/layout/IconVerticalSolidList"/>
    <dgm:cxn modelId="{0DA184EE-048C-4C5E-AB66-936A3D05AE4E}" type="presOf" srcId="{E53C4156-4A66-4D65-82BF-2E617747AD50}" destId="{65114F8F-A93F-461E-AE8B-8FFB0CBBE47F}" srcOrd="0" destOrd="0" presId="urn:microsoft.com/office/officeart/2018/2/layout/IconVerticalSolidList"/>
    <dgm:cxn modelId="{CFBBDEEB-D19C-4157-B45D-4D1AADA6B707}" type="presParOf" srcId="{E1F722CD-CAB1-4A6E-B754-A6008403281A}" destId="{CC1BCAA8-561E-4FDF-9015-1725A33EA4F2}" srcOrd="0" destOrd="0" presId="urn:microsoft.com/office/officeart/2018/2/layout/IconVerticalSolidList"/>
    <dgm:cxn modelId="{49E2E574-92C0-412C-8356-649CDDA39EE7}" type="presParOf" srcId="{CC1BCAA8-561E-4FDF-9015-1725A33EA4F2}" destId="{63886A2C-0EA3-4AF6-A62F-0679A56D3D38}" srcOrd="0" destOrd="0" presId="urn:microsoft.com/office/officeart/2018/2/layout/IconVerticalSolidList"/>
    <dgm:cxn modelId="{2727A88A-9F03-42D1-B56D-37BB86052730}" type="presParOf" srcId="{CC1BCAA8-561E-4FDF-9015-1725A33EA4F2}" destId="{80147BDA-A7A5-4F7E-B0F0-FD41BB026746}" srcOrd="1" destOrd="0" presId="urn:microsoft.com/office/officeart/2018/2/layout/IconVerticalSolidList"/>
    <dgm:cxn modelId="{9AEE7D2D-60FD-4D3B-8281-B02F8A22E777}" type="presParOf" srcId="{CC1BCAA8-561E-4FDF-9015-1725A33EA4F2}" destId="{5EF963C0-9FD4-4ED6-8E16-09A63B29C4D8}" srcOrd="2" destOrd="0" presId="urn:microsoft.com/office/officeart/2018/2/layout/IconVerticalSolidList"/>
    <dgm:cxn modelId="{C68FE401-8E66-456E-B58A-648000BF3C13}" type="presParOf" srcId="{CC1BCAA8-561E-4FDF-9015-1725A33EA4F2}" destId="{EB1023EF-E133-4C0D-AD60-65712C417F8C}" srcOrd="3" destOrd="0" presId="urn:microsoft.com/office/officeart/2018/2/layout/IconVerticalSolidList"/>
    <dgm:cxn modelId="{81E718C5-C187-4429-A1BA-5337777E685F}" type="presParOf" srcId="{E1F722CD-CAB1-4A6E-B754-A6008403281A}" destId="{D3314DB3-83B4-4F4C-9C6C-FBA0E0D27635}" srcOrd="1" destOrd="0" presId="urn:microsoft.com/office/officeart/2018/2/layout/IconVerticalSolidList"/>
    <dgm:cxn modelId="{C66E7F4D-61CC-4267-A034-E2C43F0FABBC}" type="presParOf" srcId="{E1F722CD-CAB1-4A6E-B754-A6008403281A}" destId="{9EA365B6-D78C-4559-AE9F-2F1014033938}" srcOrd="2" destOrd="0" presId="urn:microsoft.com/office/officeart/2018/2/layout/IconVerticalSolidList"/>
    <dgm:cxn modelId="{07A3E1AB-1189-4306-84DA-022E521CFCB5}" type="presParOf" srcId="{9EA365B6-D78C-4559-AE9F-2F1014033938}" destId="{ED08EA38-5902-4546-9340-D39917B583E5}" srcOrd="0" destOrd="0" presId="urn:microsoft.com/office/officeart/2018/2/layout/IconVerticalSolidList"/>
    <dgm:cxn modelId="{BA061C27-B89C-4ADC-957A-F7E214D4B4B3}" type="presParOf" srcId="{9EA365B6-D78C-4559-AE9F-2F1014033938}" destId="{E55DD791-DA74-4843-BAF8-85C01A30DFDC}" srcOrd="1" destOrd="0" presId="urn:microsoft.com/office/officeart/2018/2/layout/IconVerticalSolidList"/>
    <dgm:cxn modelId="{1201D990-0142-44DF-BE6A-02313FEBC81D}" type="presParOf" srcId="{9EA365B6-D78C-4559-AE9F-2F1014033938}" destId="{992E3FC1-5D35-46CF-A92C-232167C0374D}" srcOrd="2" destOrd="0" presId="urn:microsoft.com/office/officeart/2018/2/layout/IconVerticalSolidList"/>
    <dgm:cxn modelId="{E19ACA71-7293-4268-A337-B2525CF3A8F0}" type="presParOf" srcId="{9EA365B6-D78C-4559-AE9F-2F1014033938}" destId="{BBCCD481-ED7E-4CFC-BF95-FED333E84359}" srcOrd="3" destOrd="0" presId="urn:microsoft.com/office/officeart/2018/2/layout/IconVerticalSolidList"/>
    <dgm:cxn modelId="{B7306262-21C5-4FBC-831B-36F3C9E08843}" type="presParOf" srcId="{E1F722CD-CAB1-4A6E-B754-A6008403281A}" destId="{6BB1CB2E-1963-4BA5-A616-79F94194D2FB}" srcOrd="3" destOrd="0" presId="urn:microsoft.com/office/officeart/2018/2/layout/IconVerticalSolidList"/>
    <dgm:cxn modelId="{92DC700C-5FAE-44EC-9247-B6A7831A6B3F}" type="presParOf" srcId="{E1F722CD-CAB1-4A6E-B754-A6008403281A}" destId="{6338FE2F-BCA5-461D-B755-A0036819C367}" srcOrd="4" destOrd="0" presId="urn:microsoft.com/office/officeart/2018/2/layout/IconVerticalSolidList"/>
    <dgm:cxn modelId="{35534468-8978-4535-AAB6-BB669FB55440}" type="presParOf" srcId="{6338FE2F-BCA5-461D-B755-A0036819C367}" destId="{EA6882F4-1FCA-4A0F-903C-52F49A099829}" srcOrd="0" destOrd="0" presId="urn:microsoft.com/office/officeart/2018/2/layout/IconVerticalSolidList"/>
    <dgm:cxn modelId="{33C0CA74-B1A8-43EC-A5D3-10B720765123}" type="presParOf" srcId="{6338FE2F-BCA5-461D-B755-A0036819C367}" destId="{FBC508B2-7861-4EDD-B37C-E457200971A2}" srcOrd="1" destOrd="0" presId="urn:microsoft.com/office/officeart/2018/2/layout/IconVerticalSolidList"/>
    <dgm:cxn modelId="{7F1FC817-A035-44C9-BC98-C5B46D25B443}" type="presParOf" srcId="{6338FE2F-BCA5-461D-B755-A0036819C367}" destId="{582FFB20-7B48-4F00-B7AA-27A652F63B01}" srcOrd="2" destOrd="0" presId="urn:microsoft.com/office/officeart/2018/2/layout/IconVerticalSolidList"/>
    <dgm:cxn modelId="{1958524F-3655-4675-A5DC-43F8ABE856EC}" type="presParOf" srcId="{6338FE2F-BCA5-461D-B755-A0036819C367}" destId="{65114F8F-A93F-461E-AE8B-8FFB0CBBE4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6037BF-7483-4319-980B-2CF21858618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285D746-809A-446C-A6B1-159F2C7925C0}">
      <dgm:prSet/>
      <dgm:spPr/>
      <dgm:t>
        <a:bodyPr/>
        <a:lstStyle/>
        <a:p>
          <a:r>
            <a:rPr lang="en-US"/>
            <a:t>Implementations of page – PHP</a:t>
          </a:r>
        </a:p>
      </dgm:t>
    </dgm:pt>
    <dgm:pt modelId="{4F109734-4362-4D29-8604-3F1B7C9723AC}" type="parTrans" cxnId="{577933C3-C6A6-4488-971A-0CEED8A580F5}">
      <dgm:prSet/>
      <dgm:spPr/>
      <dgm:t>
        <a:bodyPr/>
        <a:lstStyle/>
        <a:p>
          <a:endParaRPr lang="en-US"/>
        </a:p>
      </dgm:t>
    </dgm:pt>
    <dgm:pt modelId="{35B2BBEE-F0CD-41FA-B2E5-EA23C0592345}" type="sibTrans" cxnId="{577933C3-C6A6-4488-971A-0CEED8A580F5}">
      <dgm:prSet/>
      <dgm:spPr/>
      <dgm:t>
        <a:bodyPr/>
        <a:lstStyle/>
        <a:p>
          <a:endParaRPr lang="en-US"/>
        </a:p>
      </dgm:t>
    </dgm:pt>
    <dgm:pt modelId="{6397D4BB-1A4F-4D7F-AB3D-E9CA059E4FB5}">
      <dgm:prSet/>
      <dgm:spPr/>
      <dgm:t>
        <a:bodyPr/>
        <a:lstStyle/>
        <a:p>
          <a:r>
            <a:rPr lang="en-US"/>
            <a:t>Upon login customer can add available products to cart</a:t>
          </a:r>
        </a:p>
      </dgm:t>
    </dgm:pt>
    <dgm:pt modelId="{6BC3DB23-557D-4D0B-9A33-4F35035CDDF8}" type="parTrans" cxnId="{AA1B5364-4BBE-4FE0-8E75-A1FE1707B697}">
      <dgm:prSet/>
      <dgm:spPr/>
      <dgm:t>
        <a:bodyPr/>
        <a:lstStyle/>
        <a:p>
          <a:endParaRPr lang="en-US"/>
        </a:p>
      </dgm:t>
    </dgm:pt>
    <dgm:pt modelId="{CC44593C-9C20-4CE2-94BD-31005AE71D06}" type="sibTrans" cxnId="{AA1B5364-4BBE-4FE0-8E75-A1FE1707B697}">
      <dgm:prSet/>
      <dgm:spPr/>
      <dgm:t>
        <a:bodyPr/>
        <a:lstStyle/>
        <a:p>
          <a:endParaRPr lang="en-US"/>
        </a:p>
      </dgm:t>
    </dgm:pt>
    <dgm:pt modelId="{197AAB50-68D2-4002-89C5-F49D96C221D4}">
      <dgm:prSet/>
      <dgm:spPr/>
      <dgm:t>
        <a:bodyPr/>
        <a:lstStyle/>
        <a:p>
          <a:r>
            <a:rPr lang="en-US"/>
            <a:t>Functionality of page – Add/Remove items from cart</a:t>
          </a:r>
        </a:p>
      </dgm:t>
    </dgm:pt>
    <dgm:pt modelId="{96A8609D-4D9A-4BCF-9F1F-9BF6F21F4528}" type="parTrans" cxnId="{98F4788C-C461-4F83-B0C9-3379059796E3}">
      <dgm:prSet/>
      <dgm:spPr/>
      <dgm:t>
        <a:bodyPr/>
        <a:lstStyle/>
        <a:p>
          <a:endParaRPr lang="en-US"/>
        </a:p>
      </dgm:t>
    </dgm:pt>
    <dgm:pt modelId="{A9946CDB-9042-4CBB-989D-A989350CB7A7}" type="sibTrans" cxnId="{98F4788C-C461-4F83-B0C9-3379059796E3}">
      <dgm:prSet/>
      <dgm:spPr/>
      <dgm:t>
        <a:bodyPr/>
        <a:lstStyle/>
        <a:p>
          <a:endParaRPr lang="en-US"/>
        </a:p>
      </dgm:t>
    </dgm:pt>
    <dgm:pt modelId="{0EC4C08D-9857-4421-AA6A-9F5DC2537512}" type="pres">
      <dgm:prSet presAssocID="{AB6037BF-7483-4319-980B-2CF218586183}" presName="linear" presStyleCnt="0">
        <dgm:presLayoutVars>
          <dgm:animLvl val="lvl"/>
          <dgm:resizeHandles val="exact"/>
        </dgm:presLayoutVars>
      </dgm:prSet>
      <dgm:spPr/>
    </dgm:pt>
    <dgm:pt modelId="{86F0DD05-80F2-4B93-8A76-061D4EF60C49}" type="pres">
      <dgm:prSet presAssocID="{B285D746-809A-446C-A6B1-159F2C7925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D07025-55E3-4CA4-87F2-0F250D22C6AD}" type="pres">
      <dgm:prSet presAssocID="{35B2BBEE-F0CD-41FA-B2E5-EA23C0592345}" presName="spacer" presStyleCnt="0"/>
      <dgm:spPr/>
    </dgm:pt>
    <dgm:pt modelId="{44D8C9CA-76C1-41D4-B823-D70262CEC104}" type="pres">
      <dgm:prSet presAssocID="{6397D4BB-1A4F-4D7F-AB3D-E9CA059E4F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737175-8DE8-4FDE-AEC0-2DB991DA8297}" type="pres">
      <dgm:prSet presAssocID="{CC44593C-9C20-4CE2-94BD-31005AE71D06}" presName="spacer" presStyleCnt="0"/>
      <dgm:spPr/>
    </dgm:pt>
    <dgm:pt modelId="{27A8C014-4B81-45F6-A0B2-214A6480611E}" type="pres">
      <dgm:prSet presAssocID="{197AAB50-68D2-4002-89C5-F49D96C221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FDEF24-80E4-4437-97D1-BA4FE360D4A6}" type="presOf" srcId="{B285D746-809A-446C-A6B1-159F2C7925C0}" destId="{86F0DD05-80F2-4B93-8A76-061D4EF60C49}" srcOrd="0" destOrd="0" presId="urn:microsoft.com/office/officeart/2005/8/layout/vList2"/>
    <dgm:cxn modelId="{AA1B5364-4BBE-4FE0-8E75-A1FE1707B697}" srcId="{AB6037BF-7483-4319-980B-2CF218586183}" destId="{6397D4BB-1A4F-4D7F-AB3D-E9CA059E4FB5}" srcOrd="1" destOrd="0" parTransId="{6BC3DB23-557D-4D0B-9A33-4F35035CDDF8}" sibTransId="{CC44593C-9C20-4CE2-94BD-31005AE71D06}"/>
    <dgm:cxn modelId="{67634379-9534-4134-95B7-FFE2FB8948AF}" type="presOf" srcId="{AB6037BF-7483-4319-980B-2CF218586183}" destId="{0EC4C08D-9857-4421-AA6A-9F5DC2537512}" srcOrd="0" destOrd="0" presId="urn:microsoft.com/office/officeart/2005/8/layout/vList2"/>
    <dgm:cxn modelId="{98F4788C-C461-4F83-B0C9-3379059796E3}" srcId="{AB6037BF-7483-4319-980B-2CF218586183}" destId="{197AAB50-68D2-4002-89C5-F49D96C221D4}" srcOrd="2" destOrd="0" parTransId="{96A8609D-4D9A-4BCF-9F1F-9BF6F21F4528}" sibTransId="{A9946CDB-9042-4CBB-989D-A989350CB7A7}"/>
    <dgm:cxn modelId="{577933C3-C6A6-4488-971A-0CEED8A580F5}" srcId="{AB6037BF-7483-4319-980B-2CF218586183}" destId="{B285D746-809A-446C-A6B1-159F2C7925C0}" srcOrd="0" destOrd="0" parTransId="{4F109734-4362-4D29-8604-3F1B7C9723AC}" sibTransId="{35B2BBEE-F0CD-41FA-B2E5-EA23C0592345}"/>
    <dgm:cxn modelId="{EB50C4C5-D931-4085-8715-9AB8B9C1C57E}" type="presOf" srcId="{197AAB50-68D2-4002-89C5-F49D96C221D4}" destId="{27A8C014-4B81-45F6-A0B2-214A6480611E}" srcOrd="0" destOrd="0" presId="urn:microsoft.com/office/officeart/2005/8/layout/vList2"/>
    <dgm:cxn modelId="{CEE916DB-234B-4379-BDBA-399CDD8AC877}" type="presOf" srcId="{6397D4BB-1A4F-4D7F-AB3D-E9CA059E4FB5}" destId="{44D8C9CA-76C1-41D4-B823-D70262CEC104}" srcOrd="0" destOrd="0" presId="urn:microsoft.com/office/officeart/2005/8/layout/vList2"/>
    <dgm:cxn modelId="{4F007034-5A83-4858-9BD4-97B5AC168794}" type="presParOf" srcId="{0EC4C08D-9857-4421-AA6A-9F5DC2537512}" destId="{86F0DD05-80F2-4B93-8A76-061D4EF60C49}" srcOrd="0" destOrd="0" presId="urn:microsoft.com/office/officeart/2005/8/layout/vList2"/>
    <dgm:cxn modelId="{F7E61BB9-2063-4B23-8F10-F9B236EAEAA3}" type="presParOf" srcId="{0EC4C08D-9857-4421-AA6A-9F5DC2537512}" destId="{AFD07025-55E3-4CA4-87F2-0F250D22C6AD}" srcOrd="1" destOrd="0" presId="urn:microsoft.com/office/officeart/2005/8/layout/vList2"/>
    <dgm:cxn modelId="{D962E913-A273-45E0-ADF7-CEEB38B5966F}" type="presParOf" srcId="{0EC4C08D-9857-4421-AA6A-9F5DC2537512}" destId="{44D8C9CA-76C1-41D4-B823-D70262CEC104}" srcOrd="2" destOrd="0" presId="urn:microsoft.com/office/officeart/2005/8/layout/vList2"/>
    <dgm:cxn modelId="{97A8DD5A-CEE2-4AE0-8945-66990B22DEED}" type="presParOf" srcId="{0EC4C08D-9857-4421-AA6A-9F5DC2537512}" destId="{9F737175-8DE8-4FDE-AEC0-2DB991DA8297}" srcOrd="3" destOrd="0" presId="urn:microsoft.com/office/officeart/2005/8/layout/vList2"/>
    <dgm:cxn modelId="{EECA3BE0-B775-43BD-967A-E37BB7B4112F}" type="presParOf" srcId="{0EC4C08D-9857-4421-AA6A-9F5DC2537512}" destId="{27A8C014-4B81-45F6-A0B2-214A648061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978FCD-2D4D-49EE-90C7-8244775BF8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1C46F0-1D2F-40D9-8074-09B30DD4FCE4}">
      <dgm:prSet/>
      <dgm:spPr/>
      <dgm:t>
        <a:bodyPr/>
        <a:lstStyle/>
        <a:p>
          <a:r>
            <a:rPr lang="en-US"/>
            <a:t>User – Delete particular item or all items in cart</a:t>
          </a:r>
        </a:p>
      </dgm:t>
    </dgm:pt>
    <dgm:pt modelId="{AC938B64-BAAC-4650-92D8-85BCD90E28CA}" type="parTrans" cxnId="{476A6168-3DFA-40C5-ACAA-3C74ACD3C6BD}">
      <dgm:prSet/>
      <dgm:spPr/>
      <dgm:t>
        <a:bodyPr/>
        <a:lstStyle/>
        <a:p>
          <a:endParaRPr lang="en-US"/>
        </a:p>
      </dgm:t>
    </dgm:pt>
    <dgm:pt modelId="{D577167D-B0D2-4FD0-909F-579032ADFA90}" type="sibTrans" cxnId="{476A6168-3DFA-40C5-ACAA-3C74ACD3C6BD}">
      <dgm:prSet/>
      <dgm:spPr/>
      <dgm:t>
        <a:bodyPr/>
        <a:lstStyle/>
        <a:p>
          <a:endParaRPr lang="en-US"/>
        </a:p>
      </dgm:t>
    </dgm:pt>
    <dgm:pt modelId="{950D64AD-C9A7-4637-AD7E-A8D6A557B99C}">
      <dgm:prSet/>
      <dgm:spPr/>
      <dgm:t>
        <a:bodyPr/>
        <a:lstStyle/>
        <a:p>
          <a:r>
            <a:rPr lang="en-US"/>
            <a:t>Upon adding to cart – User can proceed for payment page</a:t>
          </a:r>
        </a:p>
      </dgm:t>
    </dgm:pt>
    <dgm:pt modelId="{133FA468-7491-4DF8-9ED8-A6F56C6A4D1D}" type="parTrans" cxnId="{CE4EAC6A-7BFA-4D2A-8CDE-CCDE0A884048}">
      <dgm:prSet/>
      <dgm:spPr/>
      <dgm:t>
        <a:bodyPr/>
        <a:lstStyle/>
        <a:p>
          <a:endParaRPr lang="en-US"/>
        </a:p>
      </dgm:t>
    </dgm:pt>
    <dgm:pt modelId="{EC2B4E5B-752B-44FA-AFAB-90C0D44B6156}" type="sibTrans" cxnId="{CE4EAC6A-7BFA-4D2A-8CDE-CCDE0A884048}">
      <dgm:prSet/>
      <dgm:spPr/>
      <dgm:t>
        <a:bodyPr/>
        <a:lstStyle/>
        <a:p>
          <a:endParaRPr lang="en-US"/>
        </a:p>
      </dgm:t>
    </dgm:pt>
    <dgm:pt modelId="{2A131CED-55D9-4B25-9F73-136C4E9BFFEC}" type="pres">
      <dgm:prSet presAssocID="{7C978FCD-2D4D-49EE-90C7-8244775BF85D}" presName="root" presStyleCnt="0">
        <dgm:presLayoutVars>
          <dgm:dir/>
          <dgm:resizeHandles val="exact"/>
        </dgm:presLayoutVars>
      </dgm:prSet>
      <dgm:spPr/>
    </dgm:pt>
    <dgm:pt modelId="{FB9CE6D1-4CD2-4E8A-AB64-E651944B7CFA}" type="pres">
      <dgm:prSet presAssocID="{BD1C46F0-1D2F-40D9-8074-09B30DD4FCE4}" presName="compNode" presStyleCnt="0"/>
      <dgm:spPr/>
    </dgm:pt>
    <dgm:pt modelId="{C780A9B4-4EEC-41C2-BB49-055592D11E08}" type="pres">
      <dgm:prSet presAssocID="{BD1C46F0-1D2F-40D9-8074-09B30DD4FCE4}" presName="bgRect" presStyleLbl="bgShp" presStyleIdx="0" presStyleCnt="2"/>
      <dgm:spPr/>
    </dgm:pt>
    <dgm:pt modelId="{BBA5E608-8620-4347-800D-A8104ADEE46F}" type="pres">
      <dgm:prSet presAssocID="{BD1C46F0-1D2F-40D9-8074-09B30DD4FC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26734EA-A86B-4A50-AE0C-63024F4AF6DA}" type="pres">
      <dgm:prSet presAssocID="{BD1C46F0-1D2F-40D9-8074-09B30DD4FCE4}" presName="spaceRect" presStyleCnt="0"/>
      <dgm:spPr/>
    </dgm:pt>
    <dgm:pt modelId="{0F793C2C-556F-4D5D-B0E8-94770521A65D}" type="pres">
      <dgm:prSet presAssocID="{BD1C46F0-1D2F-40D9-8074-09B30DD4FCE4}" presName="parTx" presStyleLbl="revTx" presStyleIdx="0" presStyleCnt="2">
        <dgm:presLayoutVars>
          <dgm:chMax val="0"/>
          <dgm:chPref val="0"/>
        </dgm:presLayoutVars>
      </dgm:prSet>
      <dgm:spPr/>
    </dgm:pt>
    <dgm:pt modelId="{395A92ED-3F5B-4E5F-8F6B-1841A71C09E4}" type="pres">
      <dgm:prSet presAssocID="{D577167D-B0D2-4FD0-909F-579032ADFA90}" presName="sibTrans" presStyleCnt="0"/>
      <dgm:spPr/>
    </dgm:pt>
    <dgm:pt modelId="{B490E97A-1943-4DE1-A877-B253F671D728}" type="pres">
      <dgm:prSet presAssocID="{950D64AD-C9A7-4637-AD7E-A8D6A557B99C}" presName="compNode" presStyleCnt="0"/>
      <dgm:spPr/>
    </dgm:pt>
    <dgm:pt modelId="{2EAAADE4-E451-4FBB-825A-121F57871108}" type="pres">
      <dgm:prSet presAssocID="{950D64AD-C9A7-4637-AD7E-A8D6A557B99C}" presName="bgRect" presStyleLbl="bgShp" presStyleIdx="1" presStyleCnt="2"/>
      <dgm:spPr/>
    </dgm:pt>
    <dgm:pt modelId="{B8A9356B-BDDA-479D-A6B3-4C51085F8354}" type="pres">
      <dgm:prSet presAssocID="{950D64AD-C9A7-4637-AD7E-A8D6A557B9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79BE1B9F-1773-44A3-B0FD-BC5DD4F026EC}" type="pres">
      <dgm:prSet presAssocID="{950D64AD-C9A7-4637-AD7E-A8D6A557B99C}" presName="spaceRect" presStyleCnt="0"/>
      <dgm:spPr/>
    </dgm:pt>
    <dgm:pt modelId="{D0EFFB86-2679-489B-B72D-F48FD5130FB0}" type="pres">
      <dgm:prSet presAssocID="{950D64AD-C9A7-4637-AD7E-A8D6A557B9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B6F723-DAEF-43AD-A205-F22DE29FFC09}" type="presOf" srcId="{7C978FCD-2D4D-49EE-90C7-8244775BF85D}" destId="{2A131CED-55D9-4B25-9F73-136C4E9BFFEC}" srcOrd="0" destOrd="0" presId="urn:microsoft.com/office/officeart/2018/2/layout/IconVerticalSolidList"/>
    <dgm:cxn modelId="{36735741-E354-49AF-B8BD-9299F527060B}" type="presOf" srcId="{BD1C46F0-1D2F-40D9-8074-09B30DD4FCE4}" destId="{0F793C2C-556F-4D5D-B0E8-94770521A65D}" srcOrd="0" destOrd="0" presId="urn:microsoft.com/office/officeart/2018/2/layout/IconVerticalSolidList"/>
    <dgm:cxn modelId="{476A6168-3DFA-40C5-ACAA-3C74ACD3C6BD}" srcId="{7C978FCD-2D4D-49EE-90C7-8244775BF85D}" destId="{BD1C46F0-1D2F-40D9-8074-09B30DD4FCE4}" srcOrd="0" destOrd="0" parTransId="{AC938B64-BAAC-4650-92D8-85BCD90E28CA}" sibTransId="{D577167D-B0D2-4FD0-909F-579032ADFA90}"/>
    <dgm:cxn modelId="{80889A69-E733-4C6D-9A4C-219FB38039E9}" type="presOf" srcId="{950D64AD-C9A7-4637-AD7E-A8D6A557B99C}" destId="{D0EFFB86-2679-489B-B72D-F48FD5130FB0}" srcOrd="0" destOrd="0" presId="urn:microsoft.com/office/officeart/2018/2/layout/IconVerticalSolidList"/>
    <dgm:cxn modelId="{CE4EAC6A-7BFA-4D2A-8CDE-CCDE0A884048}" srcId="{7C978FCD-2D4D-49EE-90C7-8244775BF85D}" destId="{950D64AD-C9A7-4637-AD7E-A8D6A557B99C}" srcOrd="1" destOrd="0" parTransId="{133FA468-7491-4DF8-9ED8-A6F56C6A4D1D}" sibTransId="{EC2B4E5B-752B-44FA-AFAB-90C0D44B6156}"/>
    <dgm:cxn modelId="{678D743F-618B-4039-8ED9-52BF03BDE563}" type="presParOf" srcId="{2A131CED-55D9-4B25-9F73-136C4E9BFFEC}" destId="{FB9CE6D1-4CD2-4E8A-AB64-E651944B7CFA}" srcOrd="0" destOrd="0" presId="urn:microsoft.com/office/officeart/2018/2/layout/IconVerticalSolidList"/>
    <dgm:cxn modelId="{3B562AEF-3B34-4BEE-B96E-49B0182C8C31}" type="presParOf" srcId="{FB9CE6D1-4CD2-4E8A-AB64-E651944B7CFA}" destId="{C780A9B4-4EEC-41C2-BB49-055592D11E08}" srcOrd="0" destOrd="0" presId="urn:microsoft.com/office/officeart/2018/2/layout/IconVerticalSolidList"/>
    <dgm:cxn modelId="{3BAC3EA4-CA1D-4E27-AD29-5C29C8F5E1BB}" type="presParOf" srcId="{FB9CE6D1-4CD2-4E8A-AB64-E651944B7CFA}" destId="{BBA5E608-8620-4347-800D-A8104ADEE46F}" srcOrd="1" destOrd="0" presId="urn:microsoft.com/office/officeart/2018/2/layout/IconVerticalSolidList"/>
    <dgm:cxn modelId="{729C1A28-5185-4697-9F4C-AC4F2CBC1BCF}" type="presParOf" srcId="{FB9CE6D1-4CD2-4E8A-AB64-E651944B7CFA}" destId="{A26734EA-A86B-4A50-AE0C-63024F4AF6DA}" srcOrd="2" destOrd="0" presId="urn:microsoft.com/office/officeart/2018/2/layout/IconVerticalSolidList"/>
    <dgm:cxn modelId="{BD18010B-493C-4F5B-8C40-173BC1DD8EB3}" type="presParOf" srcId="{FB9CE6D1-4CD2-4E8A-AB64-E651944B7CFA}" destId="{0F793C2C-556F-4D5D-B0E8-94770521A65D}" srcOrd="3" destOrd="0" presId="urn:microsoft.com/office/officeart/2018/2/layout/IconVerticalSolidList"/>
    <dgm:cxn modelId="{ECFA39C1-E8FE-42E3-B118-4B62EBA1A7FC}" type="presParOf" srcId="{2A131CED-55D9-4B25-9F73-136C4E9BFFEC}" destId="{395A92ED-3F5B-4E5F-8F6B-1841A71C09E4}" srcOrd="1" destOrd="0" presId="urn:microsoft.com/office/officeart/2018/2/layout/IconVerticalSolidList"/>
    <dgm:cxn modelId="{E6920515-2831-4912-94B9-7842E6FCCAE5}" type="presParOf" srcId="{2A131CED-55D9-4B25-9F73-136C4E9BFFEC}" destId="{B490E97A-1943-4DE1-A877-B253F671D728}" srcOrd="2" destOrd="0" presId="urn:microsoft.com/office/officeart/2018/2/layout/IconVerticalSolidList"/>
    <dgm:cxn modelId="{E46E2A74-5300-41ED-ACCD-2965CEEF2F57}" type="presParOf" srcId="{B490E97A-1943-4DE1-A877-B253F671D728}" destId="{2EAAADE4-E451-4FBB-825A-121F57871108}" srcOrd="0" destOrd="0" presId="urn:microsoft.com/office/officeart/2018/2/layout/IconVerticalSolidList"/>
    <dgm:cxn modelId="{F823754D-7E61-4A3E-8EA2-A385E8A12F01}" type="presParOf" srcId="{B490E97A-1943-4DE1-A877-B253F671D728}" destId="{B8A9356B-BDDA-479D-A6B3-4C51085F8354}" srcOrd="1" destOrd="0" presId="urn:microsoft.com/office/officeart/2018/2/layout/IconVerticalSolidList"/>
    <dgm:cxn modelId="{AA980806-C97D-4182-9ADE-D49FD10BAF17}" type="presParOf" srcId="{B490E97A-1943-4DE1-A877-B253F671D728}" destId="{79BE1B9F-1773-44A3-B0FD-BC5DD4F026EC}" srcOrd="2" destOrd="0" presId="urn:microsoft.com/office/officeart/2018/2/layout/IconVerticalSolidList"/>
    <dgm:cxn modelId="{E5E04D56-79E5-48E9-B06A-BD47B929A045}" type="presParOf" srcId="{B490E97A-1943-4DE1-A877-B253F671D728}" destId="{D0EFFB86-2679-489B-B72D-F48FD5130F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F85E92-C708-451F-9C00-4197D6792314}" type="doc">
      <dgm:prSet loTypeId="urn:microsoft.com/office/officeart/2005/8/layout/vList2" loCatId="list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B9E77089-AF77-41CD-ACF3-A7A6C626B5C5}">
      <dgm:prSet/>
      <dgm:spPr/>
      <dgm:t>
        <a:bodyPr/>
        <a:lstStyle/>
        <a:p>
          <a:r>
            <a:rPr lang="en-US"/>
            <a:t>Displays selected items </a:t>
          </a:r>
        </a:p>
      </dgm:t>
    </dgm:pt>
    <dgm:pt modelId="{20C0E755-0AE7-4A62-9A28-63CED734BEC6}" type="parTrans" cxnId="{F3FCFB08-C3EE-4AD4-A6C2-AC271938D68A}">
      <dgm:prSet/>
      <dgm:spPr/>
      <dgm:t>
        <a:bodyPr/>
        <a:lstStyle/>
        <a:p>
          <a:endParaRPr lang="en-US"/>
        </a:p>
      </dgm:t>
    </dgm:pt>
    <dgm:pt modelId="{0A768FD6-446C-4FAD-A369-7BC1C742C373}" type="sibTrans" cxnId="{F3FCFB08-C3EE-4AD4-A6C2-AC271938D68A}">
      <dgm:prSet/>
      <dgm:spPr/>
      <dgm:t>
        <a:bodyPr/>
        <a:lstStyle/>
        <a:p>
          <a:endParaRPr lang="en-US"/>
        </a:p>
      </dgm:t>
    </dgm:pt>
    <dgm:pt modelId="{A99C299D-9E29-41AA-9B0D-0996F7432206}">
      <dgm:prSet/>
      <dgm:spPr/>
      <dgm:t>
        <a:bodyPr/>
        <a:lstStyle/>
        <a:p>
          <a:r>
            <a:rPr lang="en-US"/>
            <a:t>To continue purchase user has to fill the shipping details</a:t>
          </a:r>
        </a:p>
      </dgm:t>
    </dgm:pt>
    <dgm:pt modelId="{24B3E16B-0A28-4778-AAE9-7B7303793AF9}" type="parTrans" cxnId="{A4422A15-8541-4B0A-A9C9-FD926C7C201F}">
      <dgm:prSet/>
      <dgm:spPr/>
      <dgm:t>
        <a:bodyPr/>
        <a:lstStyle/>
        <a:p>
          <a:endParaRPr lang="en-US"/>
        </a:p>
      </dgm:t>
    </dgm:pt>
    <dgm:pt modelId="{97B86095-F28E-4496-9662-6165AE23F5F6}" type="sibTrans" cxnId="{A4422A15-8541-4B0A-A9C9-FD926C7C201F}">
      <dgm:prSet/>
      <dgm:spPr/>
      <dgm:t>
        <a:bodyPr/>
        <a:lstStyle/>
        <a:p>
          <a:endParaRPr lang="en-US"/>
        </a:p>
      </dgm:t>
    </dgm:pt>
    <dgm:pt modelId="{190A4793-3F75-418A-9E85-D84428D7961B}">
      <dgm:prSet/>
      <dgm:spPr/>
      <dgm:t>
        <a:bodyPr/>
        <a:lstStyle/>
        <a:p>
          <a:r>
            <a:rPr lang="en-US"/>
            <a:t>User must also fill payment details</a:t>
          </a:r>
        </a:p>
      </dgm:t>
    </dgm:pt>
    <dgm:pt modelId="{7FA33E42-80A9-49AF-BBCD-3CF39048F39B}" type="parTrans" cxnId="{AAEFE19F-B266-43EF-9820-7D77CC29DBE7}">
      <dgm:prSet/>
      <dgm:spPr/>
      <dgm:t>
        <a:bodyPr/>
        <a:lstStyle/>
        <a:p>
          <a:endParaRPr lang="en-US"/>
        </a:p>
      </dgm:t>
    </dgm:pt>
    <dgm:pt modelId="{7679387A-BD97-4702-B5D8-D90AE7F4C918}" type="sibTrans" cxnId="{AAEFE19F-B266-43EF-9820-7D77CC29DBE7}">
      <dgm:prSet/>
      <dgm:spPr/>
      <dgm:t>
        <a:bodyPr/>
        <a:lstStyle/>
        <a:p>
          <a:endParaRPr lang="en-US"/>
        </a:p>
      </dgm:t>
    </dgm:pt>
    <dgm:pt modelId="{32EE3438-6E76-4318-8C6B-D9E5ECF11DCD}">
      <dgm:prSet/>
      <dgm:spPr/>
      <dgm:t>
        <a:bodyPr/>
        <a:lstStyle/>
        <a:p>
          <a:r>
            <a:rPr lang="en-US"/>
            <a:t>Finally hit the pay button</a:t>
          </a:r>
        </a:p>
      </dgm:t>
    </dgm:pt>
    <dgm:pt modelId="{C099860B-AF92-4B52-B506-62BC28094D64}" type="parTrans" cxnId="{427F6CC3-C2C2-4943-AE53-DEBB1C36B338}">
      <dgm:prSet/>
      <dgm:spPr/>
      <dgm:t>
        <a:bodyPr/>
        <a:lstStyle/>
        <a:p>
          <a:endParaRPr lang="en-US"/>
        </a:p>
      </dgm:t>
    </dgm:pt>
    <dgm:pt modelId="{70ADB62E-3E7F-4D1D-98FA-0CA8C6213DA1}" type="sibTrans" cxnId="{427F6CC3-C2C2-4943-AE53-DEBB1C36B338}">
      <dgm:prSet/>
      <dgm:spPr/>
      <dgm:t>
        <a:bodyPr/>
        <a:lstStyle/>
        <a:p>
          <a:endParaRPr lang="en-US"/>
        </a:p>
      </dgm:t>
    </dgm:pt>
    <dgm:pt modelId="{344BFBFF-4CEC-44D4-A0A3-CFBB168D1516}">
      <dgm:prSet/>
      <dgm:spPr/>
      <dgm:t>
        <a:bodyPr/>
        <a:lstStyle/>
        <a:p>
          <a:r>
            <a:rPr lang="en-US"/>
            <a:t>Form Validation Implementation - HTML</a:t>
          </a:r>
        </a:p>
      </dgm:t>
    </dgm:pt>
    <dgm:pt modelId="{CB66A77A-943E-4E58-9243-1B1F36DD24CA}" type="parTrans" cxnId="{202A953B-20C8-430A-916F-CDF9688947B2}">
      <dgm:prSet/>
      <dgm:spPr/>
      <dgm:t>
        <a:bodyPr/>
        <a:lstStyle/>
        <a:p>
          <a:endParaRPr lang="en-US"/>
        </a:p>
      </dgm:t>
    </dgm:pt>
    <dgm:pt modelId="{FA232FE5-A145-4E27-B281-70A451472522}" type="sibTrans" cxnId="{202A953B-20C8-430A-916F-CDF9688947B2}">
      <dgm:prSet/>
      <dgm:spPr/>
      <dgm:t>
        <a:bodyPr/>
        <a:lstStyle/>
        <a:p>
          <a:endParaRPr lang="en-US"/>
        </a:p>
      </dgm:t>
    </dgm:pt>
    <dgm:pt modelId="{4880D9C0-5FD3-48ED-A8F2-4C6B3BBA0221}" type="pres">
      <dgm:prSet presAssocID="{E3F85E92-C708-451F-9C00-4197D6792314}" presName="linear" presStyleCnt="0">
        <dgm:presLayoutVars>
          <dgm:animLvl val="lvl"/>
          <dgm:resizeHandles val="exact"/>
        </dgm:presLayoutVars>
      </dgm:prSet>
      <dgm:spPr/>
    </dgm:pt>
    <dgm:pt modelId="{09F8C7AE-88E6-4CD8-B050-4CC1B2DE8819}" type="pres">
      <dgm:prSet presAssocID="{B9E77089-AF77-41CD-ACF3-A7A6C626B5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172F45-7A85-40F9-9C5E-2FF7389E3DDB}" type="pres">
      <dgm:prSet presAssocID="{0A768FD6-446C-4FAD-A369-7BC1C742C373}" presName="spacer" presStyleCnt="0"/>
      <dgm:spPr/>
    </dgm:pt>
    <dgm:pt modelId="{816149B7-7624-4CF5-9B78-A5AC80761D5B}" type="pres">
      <dgm:prSet presAssocID="{A99C299D-9E29-41AA-9B0D-0996F74322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088FE7-E292-40BC-8BA3-0C74AB983B59}" type="pres">
      <dgm:prSet presAssocID="{97B86095-F28E-4496-9662-6165AE23F5F6}" presName="spacer" presStyleCnt="0"/>
      <dgm:spPr/>
    </dgm:pt>
    <dgm:pt modelId="{4B81EA02-F08C-4329-B02C-8CD2073AA9BC}" type="pres">
      <dgm:prSet presAssocID="{190A4793-3F75-418A-9E85-D84428D796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6FE4D6-53B0-4B34-94AE-DE8212FDE59D}" type="pres">
      <dgm:prSet presAssocID="{7679387A-BD97-4702-B5D8-D90AE7F4C918}" presName="spacer" presStyleCnt="0"/>
      <dgm:spPr/>
    </dgm:pt>
    <dgm:pt modelId="{773273A1-E75A-40F6-A139-337621E5467E}" type="pres">
      <dgm:prSet presAssocID="{32EE3438-6E76-4318-8C6B-D9E5ECF11D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55F2F4-A505-4809-97DC-C68C4812323E}" type="pres">
      <dgm:prSet presAssocID="{70ADB62E-3E7F-4D1D-98FA-0CA8C6213DA1}" presName="spacer" presStyleCnt="0"/>
      <dgm:spPr/>
    </dgm:pt>
    <dgm:pt modelId="{93BAEAE7-BB4B-47AF-B15E-56EADE3B38C0}" type="pres">
      <dgm:prSet presAssocID="{344BFBFF-4CEC-44D4-A0A3-CFBB168D15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FCFB08-C3EE-4AD4-A6C2-AC271938D68A}" srcId="{E3F85E92-C708-451F-9C00-4197D6792314}" destId="{B9E77089-AF77-41CD-ACF3-A7A6C626B5C5}" srcOrd="0" destOrd="0" parTransId="{20C0E755-0AE7-4A62-9A28-63CED734BEC6}" sibTransId="{0A768FD6-446C-4FAD-A369-7BC1C742C373}"/>
    <dgm:cxn modelId="{A4422A15-8541-4B0A-A9C9-FD926C7C201F}" srcId="{E3F85E92-C708-451F-9C00-4197D6792314}" destId="{A99C299D-9E29-41AA-9B0D-0996F7432206}" srcOrd="1" destOrd="0" parTransId="{24B3E16B-0A28-4778-AAE9-7B7303793AF9}" sibTransId="{97B86095-F28E-4496-9662-6165AE23F5F6}"/>
    <dgm:cxn modelId="{202A953B-20C8-430A-916F-CDF9688947B2}" srcId="{E3F85E92-C708-451F-9C00-4197D6792314}" destId="{344BFBFF-4CEC-44D4-A0A3-CFBB168D1516}" srcOrd="4" destOrd="0" parTransId="{CB66A77A-943E-4E58-9243-1B1F36DD24CA}" sibTransId="{FA232FE5-A145-4E27-B281-70A451472522}"/>
    <dgm:cxn modelId="{2AB61E74-81B4-4BC3-8903-6AFCE8C5E49A}" type="presOf" srcId="{190A4793-3F75-418A-9E85-D84428D7961B}" destId="{4B81EA02-F08C-4329-B02C-8CD2073AA9BC}" srcOrd="0" destOrd="0" presId="urn:microsoft.com/office/officeart/2005/8/layout/vList2"/>
    <dgm:cxn modelId="{746A3356-B50A-414D-B4E4-399C8F51BAE7}" type="presOf" srcId="{E3F85E92-C708-451F-9C00-4197D6792314}" destId="{4880D9C0-5FD3-48ED-A8F2-4C6B3BBA0221}" srcOrd="0" destOrd="0" presId="urn:microsoft.com/office/officeart/2005/8/layout/vList2"/>
    <dgm:cxn modelId="{03DEFD59-3F62-4807-AC04-510D085FD16A}" type="presOf" srcId="{344BFBFF-4CEC-44D4-A0A3-CFBB168D1516}" destId="{93BAEAE7-BB4B-47AF-B15E-56EADE3B38C0}" srcOrd="0" destOrd="0" presId="urn:microsoft.com/office/officeart/2005/8/layout/vList2"/>
    <dgm:cxn modelId="{3F19628B-5F30-41D9-AB60-7F3AD5DDEB79}" type="presOf" srcId="{B9E77089-AF77-41CD-ACF3-A7A6C626B5C5}" destId="{09F8C7AE-88E6-4CD8-B050-4CC1B2DE8819}" srcOrd="0" destOrd="0" presId="urn:microsoft.com/office/officeart/2005/8/layout/vList2"/>
    <dgm:cxn modelId="{AAEFE19F-B266-43EF-9820-7D77CC29DBE7}" srcId="{E3F85E92-C708-451F-9C00-4197D6792314}" destId="{190A4793-3F75-418A-9E85-D84428D7961B}" srcOrd="2" destOrd="0" parTransId="{7FA33E42-80A9-49AF-BBCD-3CF39048F39B}" sibTransId="{7679387A-BD97-4702-B5D8-D90AE7F4C918}"/>
    <dgm:cxn modelId="{0207B6B1-422A-4438-AB08-B7C57FF8255E}" type="presOf" srcId="{A99C299D-9E29-41AA-9B0D-0996F7432206}" destId="{816149B7-7624-4CF5-9B78-A5AC80761D5B}" srcOrd="0" destOrd="0" presId="urn:microsoft.com/office/officeart/2005/8/layout/vList2"/>
    <dgm:cxn modelId="{427F6CC3-C2C2-4943-AE53-DEBB1C36B338}" srcId="{E3F85E92-C708-451F-9C00-4197D6792314}" destId="{32EE3438-6E76-4318-8C6B-D9E5ECF11DCD}" srcOrd="3" destOrd="0" parTransId="{C099860B-AF92-4B52-B506-62BC28094D64}" sibTransId="{70ADB62E-3E7F-4D1D-98FA-0CA8C6213DA1}"/>
    <dgm:cxn modelId="{CBECDDD0-4081-4988-B9E2-027FDA0CC862}" type="presOf" srcId="{32EE3438-6E76-4318-8C6B-D9E5ECF11DCD}" destId="{773273A1-E75A-40F6-A139-337621E5467E}" srcOrd="0" destOrd="0" presId="urn:microsoft.com/office/officeart/2005/8/layout/vList2"/>
    <dgm:cxn modelId="{43FFC74E-EDB0-4135-AA60-BD58463BA128}" type="presParOf" srcId="{4880D9C0-5FD3-48ED-A8F2-4C6B3BBA0221}" destId="{09F8C7AE-88E6-4CD8-B050-4CC1B2DE8819}" srcOrd="0" destOrd="0" presId="urn:microsoft.com/office/officeart/2005/8/layout/vList2"/>
    <dgm:cxn modelId="{3F1CDA94-40BB-4E9A-953E-A3B2C031DCE6}" type="presParOf" srcId="{4880D9C0-5FD3-48ED-A8F2-4C6B3BBA0221}" destId="{40172F45-7A85-40F9-9C5E-2FF7389E3DDB}" srcOrd="1" destOrd="0" presId="urn:microsoft.com/office/officeart/2005/8/layout/vList2"/>
    <dgm:cxn modelId="{16BA5440-A9C5-4AE3-B43B-F67E2803AA3F}" type="presParOf" srcId="{4880D9C0-5FD3-48ED-A8F2-4C6B3BBA0221}" destId="{816149B7-7624-4CF5-9B78-A5AC80761D5B}" srcOrd="2" destOrd="0" presId="urn:microsoft.com/office/officeart/2005/8/layout/vList2"/>
    <dgm:cxn modelId="{34FA5A8C-B904-49AF-8AE5-88E7F23AD9EA}" type="presParOf" srcId="{4880D9C0-5FD3-48ED-A8F2-4C6B3BBA0221}" destId="{CA088FE7-E292-40BC-8BA3-0C74AB983B59}" srcOrd="3" destOrd="0" presId="urn:microsoft.com/office/officeart/2005/8/layout/vList2"/>
    <dgm:cxn modelId="{79F2AF02-F9F1-4FB9-8F7B-CAB2787D40F3}" type="presParOf" srcId="{4880D9C0-5FD3-48ED-A8F2-4C6B3BBA0221}" destId="{4B81EA02-F08C-4329-B02C-8CD2073AA9BC}" srcOrd="4" destOrd="0" presId="urn:microsoft.com/office/officeart/2005/8/layout/vList2"/>
    <dgm:cxn modelId="{2823BC38-4798-430A-B6A0-CEFA76D8DA2D}" type="presParOf" srcId="{4880D9C0-5FD3-48ED-A8F2-4C6B3BBA0221}" destId="{EF6FE4D6-53B0-4B34-94AE-DE8212FDE59D}" srcOrd="5" destOrd="0" presId="urn:microsoft.com/office/officeart/2005/8/layout/vList2"/>
    <dgm:cxn modelId="{48630C9C-2B0F-4AC5-A6E0-6A8AD0A5B7EF}" type="presParOf" srcId="{4880D9C0-5FD3-48ED-A8F2-4C6B3BBA0221}" destId="{773273A1-E75A-40F6-A139-337621E5467E}" srcOrd="6" destOrd="0" presId="urn:microsoft.com/office/officeart/2005/8/layout/vList2"/>
    <dgm:cxn modelId="{B8B7BAD8-9004-484F-BA14-2D13757F5B18}" type="presParOf" srcId="{4880D9C0-5FD3-48ED-A8F2-4C6B3BBA0221}" destId="{1F55F2F4-A505-4809-97DC-C68C4812323E}" srcOrd="7" destOrd="0" presId="urn:microsoft.com/office/officeart/2005/8/layout/vList2"/>
    <dgm:cxn modelId="{D0DDAC9D-0287-42C3-AB93-F27658E525A7}" type="presParOf" srcId="{4880D9C0-5FD3-48ED-A8F2-4C6B3BBA0221}" destId="{93BAEAE7-BB4B-47AF-B15E-56EADE3B38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47FA8-8809-4050-BC3C-7D2AFD6645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1BF69C-B16F-4FB3-8BC0-2A88660C8AD3}">
      <dgm:prSet/>
      <dgm:spPr/>
      <dgm:t>
        <a:bodyPr/>
        <a:lstStyle/>
        <a:p>
          <a:r>
            <a:rPr lang="en-US"/>
            <a:t>Once user hit the pay button it will redirect to confirmation page</a:t>
          </a:r>
        </a:p>
      </dgm:t>
    </dgm:pt>
    <dgm:pt modelId="{059CCAC4-C99A-4D9B-BE49-602ADC7DED18}" type="parTrans" cxnId="{85122E4E-773F-47F8-B911-D7A230B0AD6D}">
      <dgm:prSet/>
      <dgm:spPr/>
      <dgm:t>
        <a:bodyPr/>
        <a:lstStyle/>
        <a:p>
          <a:endParaRPr lang="en-US"/>
        </a:p>
      </dgm:t>
    </dgm:pt>
    <dgm:pt modelId="{688EA349-453A-49D6-BF8A-84280BD9DE49}" type="sibTrans" cxnId="{85122E4E-773F-47F8-B911-D7A230B0AD6D}">
      <dgm:prSet/>
      <dgm:spPr/>
      <dgm:t>
        <a:bodyPr/>
        <a:lstStyle/>
        <a:p>
          <a:endParaRPr lang="en-US"/>
        </a:p>
      </dgm:t>
    </dgm:pt>
    <dgm:pt modelId="{BE56D618-054F-4565-B7F8-B61B18F72B27}">
      <dgm:prSet/>
      <dgm:spPr/>
      <dgm:t>
        <a:bodyPr/>
        <a:lstStyle/>
        <a:p>
          <a:r>
            <a:rPr lang="en-US"/>
            <a:t>And user also receive an automated confirmation to registered mail</a:t>
          </a:r>
        </a:p>
      </dgm:t>
    </dgm:pt>
    <dgm:pt modelId="{BDE4A07A-06F4-4B65-8CB9-C08EE8DE6839}" type="parTrans" cxnId="{91D1E4D1-4725-4CEA-97AC-0F549780E0C1}">
      <dgm:prSet/>
      <dgm:spPr/>
      <dgm:t>
        <a:bodyPr/>
        <a:lstStyle/>
        <a:p>
          <a:endParaRPr lang="en-US"/>
        </a:p>
      </dgm:t>
    </dgm:pt>
    <dgm:pt modelId="{1E66D3E0-15A9-4CDB-9A7A-788A5F946642}" type="sibTrans" cxnId="{91D1E4D1-4725-4CEA-97AC-0F549780E0C1}">
      <dgm:prSet/>
      <dgm:spPr/>
      <dgm:t>
        <a:bodyPr/>
        <a:lstStyle/>
        <a:p>
          <a:endParaRPr lang="en-US"/>
        </a:p>
      </dgm:t>
    </dgm:pt>
    <dgm:pt modelId="{18EFE801-70BB-43F0-9117-431D1F336AFE}" type="pres">
      <dgm:prSet presAssocID="{2EE47FA8-8809-4050-BC3C-7D2AFD6645C2}" presName="root" presStyleCnt="0">
        <dgm:presLayoutVars>
          <dgm:dir/>
          <dgm:resizeHandles val="exact"/>
        </dgm:presLayoutVars>
      </dgm:prSet>
      <dgm:spPr/>
    </dgm:pt>
    <dgm:pt modelId="{68A14627-8429-4393-A7D8-07138DBE1656}" type="pres">
      <dgm:prSet presAssocID="{7F1BF69C-B16F-4FB3-8BC0-2A88660C8AD3}" presName="compNode" presStyleCnt="0"/>
      <dgm:spPr/>
    </dgm:pt>
    <dgm:pt modelId="{531987BD-FBF2-4E20-B991-A5733956DF49}" type="pres">
      <dgm:prSet presAssocID="{7F1BF69C-B16F-4FB3-8BC0-2A88660C8AD3}" presName="bgRect" presStyleLbl="bgShp" presStyleIdx="0" presStyleCnt="2"/>
      <dgm:spPr/>
    </dgm:pt>
    <dgm:pt modelId="{5B38B277-4F44-4D96-B9F5-CFDF8D2132B7}" type="pres">
      <dgm:prSet presAssocID="{7F1BF69C-B16F-4FB3-8BC0-2A88660C8A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6C6EC6C-E9CD-4F72-BA92-A2B676AF5EC5}" type="pres">
      <dgm:prSet presAssocID="{7F1BF69C-B16F-4FB3-8BC0-2A88660C8AD3}" presName="spaceRect" presStyleCnt="0"/>
      <dgm:spPr/>
    </dgm:pt>
    <dgm:pt modelId="{398DAF2C-B2CC-488A-A1C1-D2B3D3A5C93B}" type="pres">
      <dgm:prSet presAssocID="{7F1BF69C-B16F-4FB3-8BC0-2A88660C8AD3}" presName="parTx" presStyleLbl="revTx" presStyleIdx="0" presStyleCnt="2">
        <dgm:presLayoutVars>
          <dgm:chMax val="0"/>
          <dgm:chPref val="0"/>
        </dgm:presLayoutVars>
      </dgm:prSet>
      <dgm:spPr/>
    </dgm:pt>
    <dgm:pt modelId="{1FB9F69C-47E2-44C6-8740-AFDE6649F3D3}" type="pres">
      <dgm:prSet presAssocID="{688EA349-453A-49D6-BF8A-84280BD9DE49}" presName="sibTrans" presStyleCnt="0"/>
      <dgm:spPr/>
    </dgm:pt>
    <dgm:pt modelId="{51174C56-FDE6-4717-B429-C8103732750C}" type="pres">
      <dgm:prSet presAssocID="{BE56D618-054F-4565-B7F8-B61B18F72B27}" presName="compNode" presStyleCnt="0"/>
      <dgm:spPr/>
    </dgm:pt>
    <dgm:pt modelId="{E5F46534-F8BF-43AF-9B45-A8583C370CDB}" type="pres">
      <dgm:prSet presAssocID="{BE56D618-054F-4565-B7F8-B61B18F72B27}" presName="bgRect" presStyleLbl="bgShp" presStyleIdx="1" presStyleCnt="2"/>
      <dgm:spPr/>
    </dgm:pt>
    <dgm:pt modelId="{EBA2364E-6A5E-472F-A835-47986D28E153}" type="pres">
      <dgm:prSet presAssocID="{BE56D618-054F-4565-B7F8-B61B18F72B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C246A3D-EBE9-4618-98AD-8D050C14439C}" type="pres">
      <dgm:prSet presAssocID="{BE56D618-054F-4565-B7F8-B61B18F72B27}" presName="spaceRect" presStyleCnt="0"/>
      <dgm:spPr/>
    </dgm:pt>
    <dgm:pt modelId="{2B2EBD02-97E2-41C3-8DDA-BC1B7030ED92}" type="pres">
      <dgm:prSet presAssocID="{BE56D618-054F-4565-B7F8-B61B18F72B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122E4E-773F-47F8-B911-D7A230B0AD6D}" srcId="{2EE47FA8-8809-4050-BC3C-7D2AFD6645C2}" destId="{7F1BF69C-B16F-4FB3-8BC0-2A88660C8AD3}" srcOrd="0" destOrd="0" parTransId="{059CCAC4-C99A-4D9B-BE49-602ADC7DED18}" sibTransId="{688EA349-453A-49D6-BF8A-84280BD9DE49}"/>
    <dgm:cxn modelId="{09B06D92-4D48-4B8F-A363-104E3B7060B3}" type="presOf" srcId="{7F1BF69C-B16F-4FB3-8BC0-2A88660C8AD3}" destId="{398DAF2C-B2CC-488A-A1C1-D2B3D3A5C93B}" srcOrd="0" destOrd="0" presId="urn:microsoft.com/office/officeart/2018/2/layout/IconVerticalSolidList"/>
    <dgm:cxn modelId="{3FFF9895-E74F-4414-827D-585E94B4ED38}" type="presOf" srcId="{BE56D618-054F-4565-B7F8-B61B18F72B27}" destId="{2B2EBD02-97E2-41C3-8DDA-BC1B7030ED92}" srcOrd="0" destOrd="0" presId="urn:microsoft.com/office/officeart/2018/2/layout/IconVerticalSolidList"/>
    <dgm:cxn modelId="{086807A1-E4C9-476C-A319-B49ECF572E76}" type="presOf" srcId="{2EE47FA8-8809-4050-BC3C-7D2AFD6645C2}" destId="{18EFE801-70BB-43F0-9117-431D1F336AFE}" srcOrd="0" destOrd="0" presId="urn:microsoft.com/office/officeart/2018/2/layout/IconVerticalSolidList"/>
    <dgm:cxn modelId="{91D1E4D1-4725-4CEA-97AC-0F549780E0C1}" srcId="{2EE47FA8-8809-4050-BC3C-7D2AFD6645C2}" destId="{BE56D618-054F-4565-B7F8-B61B18F72B27}" srcOrd="1" destOrd="0" parTransId="{BDE4A07A-06F4-4B65-8CB9-C08EE8DE6839}" sibTransId="{1E66D3E0-15A9-4CDB-9A7A-788A5F946642}"/>
    <dgm:cxn modelId="{DF796A97-E8F2-41C2-BC4E-C1AE4F5EE865}" type="presParOf" srcId="{18EFE801-70BB-43F0-9117-431D1F336AFE}" destId="{68A14627-8429-4393-A7D8-07138DBE1656}" srcOrd="0" destOrd="0" presId="urn:microsoft.com/office/officeart/2018/2/layout/IconVerticalSolidList"/>
    <dgm:cxn modelId="{E3BBFF7B-FCA4-4BA8-A369-FC929E6E3560}" type="presParOf" srcId="{68A14627-8429-4393-A7D8-07138DBE1656}" destId="{531987BD-FBF2-4E20-B991-A5733956DF49}" srcOrd="0" destOrd="0" presId="urn:microsoft.com/office/officeart/2018/2/layout/IconVerticalSolidList"/>
    <dgm:cxn modelId="{B7B76D3D-17BB-474B-B2C3-761B0D0ED11F}" type="presParOf" srcId="{68A14627-8429-4393-A7D8-07138DBE1656}" destId="{5B38B277-4F44-4D96-B9F5-CFDF8D2132B7}" srcOrd="1" destOrd="0" presId="urn:microsoft.com/office/officeart/2018/2/layout/IconVerticalSolidList"/>
    <dgm:cxn modelId="{B56C9D97-20B5-4219-81F3-69EF0525CF75}" type="presParOf" srcId="{68A14627-8429-4393-A7D8-07138DBE1656}" destId="{26C6EC6C-E9CD-4F72-BA92-A2B676AF5EC5}" srcOrd="2" destOrd="0" presId="urn:microsoft.com/office/officeart/2018/2/layout/IconVerticalSolidList"/>
    <dgm:cxn modelId="{80003EC3-45F5-4EB5-AF96-646AD55C3AA3}" type="presParOf" srcId="{68A14627-8429-4393-A7D8-07138DBE1656}" destId="{398DAF2C-B2CC-488A-A1C1-D2B3D3A5C93B}" srcOrd="3" destOrd="0" presId="urn:microsoft.com/office/officeart/2018/2/layout/IconVerticalSolidList"/>
    <dgm:cxn modelId="{D40D82A2-4A4F-4389-831F-993D94D02F82}" type="presParOf" srcId="{18EFE801-70BB-43F0-9117-431D1F336AFE}" destId="{1FB9F69C-47E2-44C6-8740-AFDE6649F3D3}" srcOrd="1" destOrd="0" presId="urn:microsoft.com/office/officeart/2018/2/layout/IconVerticalSolidList"/>
    <dgm:cxn modelId="{76C256ED-7D1E-457B-BA6B-D2F0BFAE9104}" type="presParOf" srcId="{18EFE801-70BB-43F0-9117-431D1F336AFE}" destId="{51174C56-FDE6-4717-B429-C8103732750C}" srcOrd="2" destOrd="0" presId="urn:microsoft.com/office/officeart/2018/2/layout/IconVerticalSolidList"/>
    <dgm:cxn modelId="{85B7BACE-F5B0-40AF-8D9F-741A869EB184}" type="presParOf" srcId="{51174C56-FDE6-4717-B429-C8103732750C}" destId="{E5F46534-F8BF-43AF-9B45-A8583C370CDB}" srcOrd="0" destOrd="0" presId="urn:microsoft.com/office/officeart/2018/2/layout/IconVerticalSolidList"/>
    <dgm:cxn modelId="{315ACDFF-2C3A-4403-9F1F-80DB796186E8}" type="presParOf" srcId="{51174C56-FDE6-4717-B429-C8103732750C}" destId="{EBA2364E-6A5E-472F-A835-47986D28E153}" srcOrd="1" destOrd="0" presId="urn:microsoft.com/office/officeart/2018/2/layout/IconVerticalSolidList"/>
    <dgm:cxn modelId="{9FDFDBAC-060C-496B-ABD8-64CB34F1481A}" type="presParOf" srcId="{51174C56-FDE6-4717-B429-C8103732750C}" destId="{BC246A3D-EBE9-4618-98AD-8D050C14439C}" srcOrd="2" destOrd="0" presId="urn:microsoft.com/office/officeart/2018/2/layout/IconVerticalSolidList"/>
    <dgm:cxn modelId="{0D9A518D-39B9-4E1C-AAEA-26C454124778}" type="presParOf" srcId="{51174C56-FDE6-4717-B429-C8103732750C}" destId="{2B2EBD02-97E2-41C3-8DDA-BC1B7030ED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360D9D-272A-4DEA-9953-B092B07559E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717497D5-3486-477F-A0A0-E958F87D491D}">
      <dgm:prSet/>
      <dgm:spPr/>
      <dgm:t>
        <a:bodyPr/>
        <a:lstStyle/>
        <a:p>
          <a:r>
            <a:rPr lang="en-US"/>
            <a:t>Redirection from HTML To PHP</a:t>
          </a:r>
        </a:p>
      </dgm:t>
    </dgm:pt>
    <dgm:pt modelId="{1310FBAB-B033-4ECE-BC53-649DF74BB8E4}" type="parTrans" cxnId="{BE294F57-A165-473D-B654-AE9DD7AE1BC8}">
      <dgm:prSet/>
      <dgm:spPr/>
      <dgm:t>
        <a:bodyPr/>
        <a:lstStyle/>
        <a:p>
          <a:endParaRPr lang="en-US"/>
        </a:p>
      </dgm:t>
    </dgm:pt>
    <dgm:pt modelId="{0FB7D57E-008C-40DE-835D-998908F2FA73}" type="sibTrans" cxnId="{BE294F57-A165-473D-B654-AE9DD7AE1BC8}">
      <dgm:prSet/>
      <dgm:spPr/>
      <dgm:t>
        <a:bodyPr/>
        <a:lstStyle/>
        <a:p>
          <a:endParaRPr lang="en-US"/>
        </a:p>
      </dgm:t>
    </dgm:pt>
    <dgm:pt modelId="{92D4DB6F-B1EB-49AA-8C8B-03194B3E5B48}">
      <dgm:prSet/>
      <dgm:spPr/>
      <dgm:t>
        <a:bodyPr/>
        <a:lstStyle/>
        <a:p>
          <a:r>
            <a:rPr lang="en-US" dirty="0"/>
            <a:t>Interface alignment for styles in html</a:t>
          </a:r>
        </a:p>
      </dgm:t>
    </dgm:pt>
    <dgm:pt modelId="{C75C6482-CA9F-4D82-8ED5-EE9AEB55F3AC}" type="parTrans" cxnId="{DAC6D907-831B-4831-A074-DDAE0FCC6FC2}">
      <dgm:prSet/>
      <dgm:spPr/>
      <dgm:t>
        <a:bodyPr/>
        <a:lstStyle/>
        <a:p>
          <a:endParaRPr lang="en-US"/>
        </a:p>
      </dgm:t>
    </dgm:pt>
    <dgm:pt modelId="{8AA9FFBB-1FC6-478D-9CF5-2EE4B91256E9}" type="sibTrans" cxnId="{DAC6D907-831B-4831-A074-DDAE0FCC6FC2}">
      <dgm:prSet/>
      <dgm:spPr/>
      <dgm:t>
        <a:bodyPr/>
        <a:lstStyle/>
        <a:p>
          <a:endParaRPr lang="en-US"/>
        </a:p>
      </dgm:t>
    </dgm:pt>
    <dgm:pt modelId="{89254420-CA0D-44DD-BF9F-6C34FA7E6264}">
      <dgm:prSet/>
      <dgm:spPr/>
      <dgm:t>
        <a:bodyPr/>
        <a:lstStyle/>
        <a:p>
          <a:r>
            <a:rPr lang="en-US"/>
            <a:t>Complexity in footer arrangement.</a:t>
          </a:r>
        </a:p>
      </dgm:t>
    </dgm:pt>
    <dgm:pt modelId="{FD4AA0E3-EE08-48E6-8E7A-D4C6AEFDC8C6}" type="parTrans" cxnId="{F4D84467-F2E7-42A1-B392-A9FBA61224F4}">
      <dgm:prSet/>
      <dgm:spPr/>
      <dgm:t>
        <a:bodyPr/>
        <a:lstStyle/>
        <a:p>
          <a:endParaRPr lang="en-US"/>
        </a:p>
      </dgm:t>
    </dgm:pt>
    <dgm:pt modelId="{9C68A66F-AD40-43EB-BBD6-7598B79AB9D2}" type="sibTrans" cxnId="{F4D84467-F2E7-42A1-B392-A9FBA61224F4}">
      <dgm:prSet/>
      <dgm:spPr/>
      <dgm:t>
        <a:bodyPr/>
        <a:lstStyle/>
        <a:p>
          <a:endParaRPr lang="en-US"/>
        </a:p>
      </dgm:t>
    </dgm:pt>
    <dgm:pt modelId="{74BF77D5-D8BC-4113-832E-12386D12C2E2}">
      <dgm:prSet/>
      <dgm:spPr/>
      <dgm:t>
        <a:bodyPr/>
        <a:lstStyle/>
        <a:p>
          <a:r>
            <a:rPr lang="en-US" dirty="0"/>
            <a:t>Gained knowledge on HTML, CSS, PHP &amp; </a:t>
          </a:r>
          <a:r>
            <a:rPr lang="en-US" dirty="0" err="1"/>
            <a:t>Jquery</a:t>
          </a:r>
          <a:r>
            <a:rPr lang="en-US" dirty="0"/>
            <a:t>.</a:t>
          </a:r>
        </a:p>
      </dgm:t>
    </dgm:pt>
    <dgm:pt modelId="{E1DBBBFF-1BAA-4AB6-9404-CA47A6C13BF9}" type="parTrans" cxnId="{34147BD5-F1A2-48D0-A4DF-C9CD833FDC98}">
      <dgm:prSet/>
      <dgm:spPr/>
      <dgm:t>
        <a:bodyPr/>
        <a:lstStyle/>
        <a:p>
          <a:endParaRPr lang="en-US"/>
        </a:p>
      </dgm:t>
    </dgm:pt>
    <dgm:pt modelId="{AE3CAA6B-C951-4C21-8A37-8729B927D482}" type="sibTrans" cxnId="{34147BD5-F1A2-48D0-A4DF-C9CD833FDC98}">
      <dgm:prSet/>
      <dgm:spPr/>
      <dgm:t>
        <a:bodyPr/>
        <a:lstStyle/>
        <a:p>
          <a:endParaRPr lang="en-US"/>
        </a:p>
      </dgm:t>
    </dgm:pt>
    <dgm:pt modelId="{83C7BD96-F68B-4B95-A47E-DB7034C3AC5F}">
      <dgm:prSet/>
      <dgm:spPr/>
      <dgm:t>
        <a:bodyPr/>
        <a:lstStyle/>
        <a:p>
          <a:r>
            <a:rPr lang="en-US"/>
            <a:t>Way to solve the issues in HTML,CSS,PHP.</a:t>
          </a:r>
        </a:p>
      </dgm:t>
    </dgm:pt>
    <dgm:pt modelId="{05348620-BD91-4925-948D-965828D4E336}" type="parTrans" cxnId="{DCCBAFBA-1E9C-4133-8904-E5AFE3D772D6}">
      <dgm:prSet/>
      <dgm:spPr/>
      <dgm:t>
        <a:bodyPr/>
        <a:lstStyle/>
        <a:p>
          <a:endParaRPr lang="en-US"/>
        </a:p>
      </dgm:t>
    </dgm:pt>
    <dgm:pt modelId="{FA03579C-FCD4-4440-808D-558C2FCA66A1}" type="sibTrans" cxnId="{DCCBAFBA-1E9C-4133-8904-E5AFE3D772D6}">
      <dgm:prSet/>
      <dgm:spPr/>
      <dgm:t>
        <a:bodyPr/>
        <a:lstStyle/>
        <a:p>
          <a:endParaRPr lang="en-US"/>
        </a:p>
      </dgm:t>
    </dgm:pt>
    <dgm:pt modelId="{BC8CCD85-1E54-4765-ABCA-CE25CD949FF2}" type="pres">
      <dgm:prSet presAssocID="{6A360D9D-272A-4DEA-9953-B092B07559E2}" presName="linear" presStyleCnt="0">
        <dgm:presLayoutVars>
          <dgm:animLvl val="lvl"/>
          <dgm:resizeHandles val="exact"/>
        </dgm:presLayoutVars>
      </dgm:prSet>
      <dgm:spPr/>
    </dgm:pt>
    <dgm:pt modelId="{DAAF041A-314B-44DB-B4EF-A9AFF2F34ABC}" type="pres">
      <dgm:prSet presAssocID="{717497D5-3486-477F-A0A0-E958F87D49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B8EDC7-6E32-4897-A06A-69287C0C464B}" type="pres">
      <dgm:prSet presAssocID="{0FB7D57E-008C-40DE-835D-998908F2FA73}" presName="spacer" presStyleCnt="0"/>
      <dgm:spPr/>
    </dgm:pt>
    <dgm:pt modelId="{1455D996-9E41-4982-9FC3-CF6E5D22C3A6}" type="pres">
      <dgm:prSet presAssocID="{92D4DB6F-B1EB-49AA-8C8B-03194B3E5B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8583F20-AD15-4848-83A6-1C5B2AC4B0F5}" type="pres">
      <dgm:prSet presAssocID="{8AA9FFBB-1FC6-478D-9CF5-2EE4B91256E9}" presName="spacer" presStyleCnt="0"/>
      <dgm:spPr/>
    </dgm:pt>
    <dgm:pt modelId="{6F88E5B0-044C-48B6-ABDE-BB4C636564B0}" type="pres">
      <dgm:prSet presAssocID="{89254420-CA0D-44DD-BF9F-6C34FA7E62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FC3CDD-E9D7-4046-8470-606523B3F249}" type="pres">
      <dgm:prSet presAssocID="{9C68A66F-AD40-43EB-BBD6-7598B79AB9D2}" presName="spacer" presStyleCnt="0"/>
      <dgm:spPr/>
    </dgm:pt>
    <dgm:pt modelId="{5DC76A0D-3812-4D03-89C9-9FC11EB771A0}" type="pres">
      <dgm:prSet presAssocID="{74BF77D5-D8BC-4113-832E-12386D12C2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F90EFC-A6E4-422F-85C2-905624407896}" type="pres">
      <dgm:prSet presAssocID="{AE3CAA6B-C951-4C21-8A37-8729B927D482}" presName="spacer" presStyleCnt="0"/>
      <dgm:spPr/>
    </dgm:pt>
    <dgm:pt modelId="{C64EA653-8302-4699-8688-936CAF4060DE}" type="pres">
      <dgm:prSet presAssocID="{83C7BD96-F68B-4B95-A47E-DB7034C3AC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C6D907-831B-4831-A074-DDAE0FCC6FC2}" srcId="{6A360D9D-272A-4DEA-9953-B092B07559E2}" destId="{92D4DB6F-B1EB-49AA-8C8B-03194B3E5B48}" srcOrd="1" destOrd="0" parTransId="{C75C6482-CA9F-4D82-8ED5-EE9AEB55F3AC}" sibTransId="{8AA9FFBB-1FC6-478D-9CF5-2EE4B91256E9}"/>
    <dgm:cxn modelId="{85B31317-1E62-46E7-9E10-C9ECFCEA2ACA}" type="presOf" srcId="{74BF77D5-D8BC-4113-832E-12386D12C2E2}" destId="{5DC76A0D-3812-4D03-89C9-9FC11EB771A0}" srcOrd="0" destOrd="0" presId="urn:microsoft.com/office/officeart/2005/8/layout/vList2"/>
    <dgm:cxn modelId="{69A9CC35-A142-486C-BF0C-B469A7CD7761}" type="presOf" srcId="{6A360D9D-272A-4DEA-9953-B092B07559E2}" destId="{BC8CCD85-1E54-4765-ABCA-CE25CD949FF2}" srcOrd="0" destOrd="0" presId="urn:microsoft.com/office/officeart/2005/8/layout/vList2"/>
    <dgm:cxn modelId="{F4D84467-F2E7-42A1-B392-A9FBA61224F4}" srcId="{6A360D9D-272A-4DEA-9953-B092B07559E2}" destId="{89254420-CA0D-44DD-BF9F-6C34FA7E6264}" srcOrd="2" destOrd="0" parTransId="{FD4AA0E3-EE08-48E6-8E7A-D4C6AEFDC8C6}" sibTransId="{9C68A66F-AD40-43EB-BBD6-7598B79AB9D2}"/>
    <dgm:cxn modelId="{0E12234D-8308-4EDF-B2CE-97761A36F3AF}" type="presOf" srcId="{89254420-CA0D-44DD-BF9F-6C34FA7E6264}" destId="{6F88E5B0-044C-48B6-ABDE-BB4C636564B0}" srcOrd="0" destOrd="0" presId="urn:microsoft.com/office/officeart/2005/8/layout/vList2"/>
    <dgm:cxn modelId="{BE294F57-A165-473D-B654-AE9DD7AE1BC8}" srcId="{6A360D9D-272A-4DEA-9953-B092B07559E2}" destId="{717497D5-3486-477F-A0A0-E958F87D491D}" srcOrd="0" destOrd="0" parTransId="{1310FBAB-B033-4ECE-BC53-649DF74BB8E4}" sibTransId="{0FB7D57E-008C-40DE-835D-998908F2FA73}"/>
    <dgm:cxn modelId="{7D23537C-BC91-4607-9FEA-F3933F0B8357}" type="presOf" srcId="{83C7BD96-F68B-4B95-A47E-DB7034C3AC5F}" destId="{C64EA653-8302-4699-8688-936CAF4060DE}" srcOrd="0" destOrd="0" presId="urn:microsoft.com/office/officeart/2005/8/layout/vList2"/>
    <dgm:cxn modelId="{19500582-FE7F-4545-9D89-6296BB6B5648}" type="presOf" srcId="{92D4DB6F-B1EB-49AA-8C8B-03194B3E5B48}" destId="{1455D996-9E41-4982-9FC3-CF6E5D22C3A6}" srcOrd="0" destOrd="0" presId="urn:microsoft.com/office/officeart/2005/8/layout/vList2"/>
    <dgm:cxn modelId="{DCCBAFBA-1E9C-4133-8904-E5AFE3D772D6}" srcId="{6A360D9D-272A-4DEA-9953-B092B07559E2}" destId="{83C7BD96-F68B-4B95-A47E-DB7034C3AC5F}" srcOrd="4" destOrd="0" parTransId="{05348620-BD91-4925-948D-965828D4E336}" sibTransId="{FA03579C-FCD4-4440-808D-558C2FCA66A1}"/>
    <dgm:cxn modelId="{34147BD5-F1A2-48D0-A4DF-C9CD833FDC98}" srcId="{6A360D9D-272A-4DEA-9953-B092B07559E2}" destId="{74BF77D5-D8BC-4113-832E-12386D12C2E2}" srcOrd="3" destOrd="0" parTransId="{E1DBBBFF-1BAA-4AB6-9404-CA47A6C13BF9}" sibTransId="{AE3CAA6B-C951-4C21-8A37-8729B927D482}"/>
    <dgm:cxn modelId="{5FC9F7E1-32C5-424C-87C2-B31C5F64ACDD}" type="presOf" srcId="{717497D5-3486-477F-A0A0-E958F87D491D}" destId="{DAAF041A-314B-44DB-B4EF-A9AFF2F34ABC}" srcOrd="0" destOrd="0" presId="urn:microsoft.com/office/officeart/2005/8/layout/vList2"/>
    <dgm:cxn modelId="{4207DBB0-17C0-4CE4-806A-0C5FC51E4949}" type="presParOf" srcId="{BC8CCD85-1E54-4765-ABCA-CE25CD949FF2}" destId="{DAAF041A-314B-44DB-B4EF-A9AFF2F34ABC}" srcOrd="0" destOrd="0" presId="urn:microsoft.com/office/officeart/2005/8/layout/vList2"/>
    <dgm:cxn modelId="{63B442BE-4630-4ECB-B7FD-DD5BB7F0B73D}" type="presParOf" srcId="{BC8CCD85-1E54-4765-ABCA-CE25CD949FF2}" destId="{40B8EDC7-6E32-4897-A06A-69287C0C464B}" srcOrd="1" destOrd="0" presId="urn:microsoft.com/office/officeart/2005/8/layout/vList2"/>
    <dgm:cxn modelId="{E88BBBB4-8FE0-4B7F-9659-DB7471CDEA4A}" type="presParOf" srcId="{BC8CCD85-1E54-4765-ABCA-CE25CD949FF2}" destId="{1455D996-9E41-4982-9FC3-CF6E5D22C3A6}" srcOrd="2" destOrd="0" presId="urn:microsoft.com/office/officeart/2005/8/layout/vList2"/>
    <dgm:cxn modelId="{04CAB7C2-9DB0-40C5-8EF3-82553A56CFFD}" type="presParOf" srcId="{BC8CCD85-1E54-4765-ABCA-CE25CD949FF2}" destId="{D8583F20-AD15-4848-83A6-1C5B2AC4B0F5}" srcOrd="3" destOrd="0" presId="urn:microsoft.com/office/officeart/2005/8/layout/vList2"/>
    <dgm:cxn modelId="{91C19EF5-A89B-4627-9DBA-15A9E4EE3EF4}" type="presParOf" srcId="{BC8CCD85-1E54-4765-ABCA-CE25CD949FF2}" destId="{6F88E5B0-044C-48B6-ABDE-BB4C636564B0}" srcOrd="4" destOrd="0" presId="urn:microsoft.com/office/officeart/2005/8/layout/vList2"/>
    <dgm:cxn modelId="{02A52E1C-20C7-4FAC-9653-6BC86C54F546}" type="presParOf" srcId="{BC8CCD85-1E54-4765-ABCA-CE25CD949FF2}" destId="{A9FC3CDD-E9D7-4046-8470-606523B3F249}" srcOrd="5" destOrd="0" presId="urn:microsoft.com/office/officeart/2005/8/layout/vList2"/>
    <dgm:cxn modelId="{969A7328-15C8-4645-8BC7-3BB5CB1BB979}" type="presParOf" srcId="{BC8CCD85-1E54-4765-ABCA-CE25CD949FF2}" destId="{5DC76A0D-3812-4D03-89C9-9FC11EB771A0}" srcOrd="6" destOrd="0" presId="urn:microsoft.com/office/officeart/2005/8/layout/vList2"/>
    <dgm:cxn modelId="{E7BA487E-344C-44E3-8198-D00C3D73FF9F}" type="presParOf" srcId="{BC8CCD85-1E54-4765-ABCA-CE25CD949FF2}" destId="{EBF90EFC-A6E4-422F-85C2-905624407896}" srcOrd="7" destOrd="0" presId="urn:microsoft.com/office/officeart/2005/8/layout/vList2"/>
    <dgm:cxn modelId="{EF9273F0-ADEA-430C-9BEF-6C8FD2C67E14}" type="presParOf" srcId="{BC8CCD85-1E54-4765-ABCA-CE25CD949FF2}" destId="{C64EA653-8302-4699-8688-936CAF4060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A63A-DD28-4203-B512-A29623C2851E}">
      <dsp:nvSpPr>
        <dsp:cNvPr id="0" name=""/>
        <dsp:cNvSpPr/>
      </dsp:nvSpPr>
      <dsp:spPr>
        <a:xfrm>
          <a:off x="599625" y="2339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B5034-79CC-45E4-940A-F7A0B127D89B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E9EDF-7AFA-4B9D-9BE2-7F872B5E4C47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XAMPP </a:t>
          </a:r>
        </a:p>
      </dsp:txBody>
      <dsp:txXfrm>
        <a:off x="7313" y="2663922"/>
        <a:ext cx="3037500" cy="720000"/>
      </dsp:txXfrm>
    </dsp:sp>
    <dsp:sp modelId="{9EC1128A-BB76-4965-A7FA-80E0A9F56B70}">
      <dsp:nvSpPr>
        <dsp:cNvPr id="0" name=""/>
        <dsp:cNvSpPr/>
      </dsp:nvSpPr>
      <dsp:spPr>
        <a:xfrm>
          <a:off x="4168688" y="2339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7139-FD45-4244-B343-7078D5A333F4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A0A6-1F17-403A-8B44-18A4D5F585AC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ECLIPSE IDE</a:t>
          </a:r>
        </a:p>
      </dsp:txBody>
      <dsp:txXfrm>
        <a:off x="3576376" y="2663922"/>
        <a:ext cx="3037500" cy="720000"/>
      </dsp:txXfrm>
    </dsp:sp>
    <dsp:sp modelId="{DE056E4C-B0A7-468B-BAD7-6242FBB57ED0}">
      <dsp:nvSpPr>
        <dsp:cNvPr id="0" name=""/>
        <dsp:cNvSpPr/>
      </dsp:nvSpPr>
      <dsp:spPr>
        <a:xfrm>
          <a:off x="7737751" y="2339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D4898-BAE3-4C21-A409-D3F5BA97078E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1A27-3BFE-43D0-9ED8-B687D6C1BA84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MySQL Database</a:t>
          </a:r>
        </a:p>
      </dsp:txBody>
      <dsp:txXfrm>
        <a:off x="7145438" y="2663922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C0085-7AD8-41F6-B39E-849624EDA9A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82F-2BF0-42AB-971E-F8F269C96B9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4CD4F-4032-403E-9023-EE74BF87599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Bootstrap - Navigation Bar and Dropdowns</a:t>
          </a:r>
        </a:p>
      </dsp:txBody>
      <dsp:txXfrm>
        <a:off x="1941716" y="718"/>
        <a:ext cx="4571887" cy="1681139"/>
      </dsp:txXfrm>
    </dsp:sp>
    <dsp:sp modelId="{9A928F2F-1A29-4FD8-807E-8359D2906E4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A9962-5AE6-46EF-81B7-879573AA11F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290-CF16-4ED1-A769-A76B07DE73D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Login - MySQL Database</a:t>
          </a:r>
        </a:p>
      </dsp:txBody>
      <dsp:txXfrm>
        <a:off x="1941716" y="2102143"/>
        <a:ext cx="4571887" cy="1681139"/>
      </dsp:txXfrm>
    </dsp:sp>
    <dsp:sp modelId="{7BE249EB-AAAC-468A-B4F6-3B36FE6DB1D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FFCF4-9821-4259-8E38-3D919FD34FC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6451D-1F21-43EC-844F-648978FB1BA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JavaScript and </a:t>
          </a:r>
          <a:r>
            <a:rPr lang="en-US" sz="2500" kern="1200" dirty="0" err="1"/>
            <a:t>jquery</a:t>
          </a:r>
          <a:r>
            <a:rPr lang="en-US" sz="2500" kern="1200" dirty="0"/>
            <a:t> - Validate user inputs and for redirection.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86A2C-0EA3-4AF6-A62F-0679A56D3D3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47BDA-A7A5-4F7E-B0F0-FD41BB02674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023EF-E133-4C0D-AD60-65712C417F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has to register in order to purchase a product</a:t>
          </a:r>
        </a:p>
      </dsp:txBody>
      <dsp:txXfrm>
        <a:off x="1941716" y="718"/>
        <a:ext cx="4571887" cy="1681139"/>
      </dsp:txXfrm>
    </dsp:sp>
    <dsp:sp modelId="{ED08EA38-5902-4546-9340-D39917B583E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D791-DA74-4843-BAF8-85C01A30DFD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D481-ED7E-4CFC-BF95-FED333E8435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not the user has to sign in and be a registered customer</a:t>
          </a:r>
        </a:p>
      </dsp:txBody>
      <dsp:txXfrm>
        <a:off x="1941716" y="2102143"/>
        <a:ext cx="4571887" cy="1681139"/>
      </dsp:txXfrm>
    </dsp:sp>
    <dsp:sp modelId="{EA6882F4-1FCA-4A0F-903C-52F49A0998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08B2-7861-4EDD-B37C-E457200971A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4F8F-A93F-461E-AE8B-8FFB0CBBE4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Sessions created once user login 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DD05-80F2-4B93-8A76-061D4EF60C49}">
      <dsp:nvSpPr>
        <dsp:cNvPr id="0" name=""/>
        <dsp:cNvSpPr/>
      </dsp:nvSpPr>
      <dsp:spPr>
        <a:xfrm>
          <a:off x="0" y="471712"/>
          <a:ext cx="6089650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Implementations of page – PHP</a:t>
          </a:r>
        </a:p>
      </dsp:txBody>
      <dsp:txXfrm>
        <a:off x="71850" y="543562"/>
        <a:ext cx="5945950" cy="1328160"/>
      </dsp:txXfrm>
    </dsp:sp>
    <dsp:sp modelId="{44D8C9CA-76C1-41D4-B823-D70262CEC104}">
      <dsp:nvSpPr>
        <dsp:cNvPr id="0" name=""/>
        <dsp:cNvSpPr/>
      </dsp:nvSpPr>
      <dsp:spPr>
        <a:xfrm>
          <a:off x="0" y="2050132"/>
          <a:ext cx="6089650" cy="1471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Upon login customer can add available products to cart</a:t>
          </a:r>
        </a:p>
      </dsp:txBody>
      <dsp:txXfrm>
        <a:off x="71850" y="2121982"/>
        <a:ext cx="5945950" cy="1328160"/>
      </dsp:txXfrm>
    </dsp:sp>
    <dsp:sp modelId="{27A8C014-4B81-45F6-A0B2-214A6480611E}">
      <dsp:nvSpPr>
        <dsp:cNvPr id="0" name=""/>
        <dsp:cNvSpPr/>
      </dsp:nvSpPr>
      <dsp:spPr>
        <a:xfrm>
          <a:off x="0" y="3628552"/>
          <a:ext cx="6089650" cy="1471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Functionality of page – Add/Remove items from cart</a:t>
          </a:r>
        </a:p>
      </dsp:txBody>
      <dsp:txXfrm>
        <a:off x="71850" y="3700402"/>
        <a:ext cx="5945950" cy="1328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0A9B4-4EEC-41C2-BB49-055592D11E0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5E608-8620-4347-800D-A8104ADEE46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3C2C-556F-4D5D-B0E8-94770521A65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– Delete particular item or all items in cart</a:t>
          </a:r>
        </a:p>
      </dsp:txBody>
      <dsp:txXfrm>
        <a:off x="2039300" y="956381"/>
        <a:ext cx="4474303" cy="1765627"/>
      </dsp:txXfrm>
    </dsp:sp>
    <dsp:sp modelId="{2EAAADE4-E451-4FBB-825A-121F5787110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9356B-BDDA-479D-A6B3-4C51085F835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FB86-2679-489B-B72D-F48FD5130FB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Upon adding to cart – User can proceed for payment page</a:t>
          </a:r>
        </a:p>
      </dsp:txBody>
      <dsp:txXfrm>
        <a:off x="2039300" y="3163416"/>
        <a:ext cx="4474303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8C7AE-88E6-4CD8-B050-4CC1B2DE8819}">
      <dsp:nvSpPr>
        <dsp:cNvPr id="0" name=""/>
        <dsp:cNvSpPr/>
      </dsp:nvSpPr>
      <dsp:spPr>
        <a:xfrm>
          <a:off x="0" y="672"/>
          <a:ext cx="6513603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Displays selected items </a:t>
          </a:r>
        </a:p>
      </dsp:txBody>
      <dsp:txXfrm>
        <a:off x="54298" y="54970"/>
        <a:ext cx="6405007" cy="1003708"/>
      </dsp:txXfrm>
    </dsp:sp>
    <dsp:sp modelId="{816149B7-7624-4CF5-9B78-A5AC80761D5B}">
      <dsp:nvSpPr>
        <dsp:cNvPr id="0" name=""/>
        <dsp:cNvSpPr/>
      </dsp:nvSpPr>
      <dsp:spPr>
        <a:xfrm>
          <a:off x="0" y="1193616"/>
          <a:ext cx="6513603" cy="11123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 continue purchase user has to fill the shipping details</a:t>
          </a:r>
        </a:p>
      </dsp:txBody>
      <dsp:txXfrm>
        <a:off x="54298" y="1247914"/>
        <a:ext cx="6405007" cy="1003708"/>
      </dsp:txXfrm>
    </dsp:sp>
    <dsp:sp modelId="{4B81EA02-F08C-4329-B02C-8CD2073AA9BC}">
      <dsp:nvSpPr>
        <dsp:cNvPr id="0" name=""/>
        <dsp:cNvSpPr/>
      </dsp:nvSpPr>
      <dsp:spPr>
        <a:xfrm>
          <a:off x="0" y="2386560"/>
          <a:ext cx="6513603" cy="11123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User must also fill payment details</a:t>
          </a:r>
        </a:p>
      </dsp:txBody>
      <dsp:txXfrm>
        <a:off x="54298" y="2440858"/>
        <a:ext cx="6405007" cy="1003708"/>
      </dsp:txXfrm>
    </dsp:sp>
    <dsp:sp modelId="{773273A1-E75A-40F6-A139-337621E5467E}">
      <dsp:nvSpPr>
        <dsp:cNvPr id="0" name=""/>
        <dsp:cNvSpPr/>
      </dsp:nvSpPr>
      <dsp:spPr>
        <a:xfrm>
          <a:off x="0" y="3579505"/>
          <a:ext cx="6513603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Finally hit the pay button</a:t>
          </a:r>
        </a:p>
      </dsp:txBody>
      <dsp:txXfrm>
        <a:off x="54298" y="3633803"/>
        <a:ext cx="6405007" cy="1003708"/>
      </dsp:txXfrm>
    </dsp:sp>
    <dsp:sp modelId="{93BAEAE7-BB4B-47AF-B15E-56EADE3B38C0}">
      <dsp:nvSpPr>
        <dsp:cNvPr id="0" name=""/>
        <dsp:cNvSpPr/>
      </dsp:nvSpPr>
      <dsp:spPr>
        <a:xfrm>
          <a:off x="0" y="4772449"/>
          <a:ext cx="6513603" cy="111230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 Validation Implementation - HTML</a:t>
          </a:r>
        </a:p>
      </dsp:txBody>
      <dsp:txXfrm>
        <a:off x="54298" y="4826747"/>
        <a:ext cx="6405007" cy="10037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987BD-FBF2-4E20-B991-A5733956DF4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B277-4F44-4D96-B9F5-CFDF8D2132B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DAF2C-B2CC-488A-A1C1-D2B3D3A5C93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user hit the pay button it will redirect to confirmation page</a:t>
          </a:r>
        </a:p>
      </dsp:txBody>
      <dsp:txXfrm>
        <a:off x="2039300" y="956381"/>
        <a:ext cx="4474303" cy="1765627"/>
      </dsp:txXfrm>
    </dsp:sp>
    <dsp:sp modelId="{E5F46534-F8BF-43AF-9B45-A8583C370CD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2364E-6A5E-472F-A835-47986D28E15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EBD02-97E2-41C3-8DDA-BC1B7030ED9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 user also receive an automated confirmation to registered mail</a:t>
          </a:r>
        </a:p>
      </dsp:txBody>
      <dsp:txXfrm>
        <a:off x="2039300" y="3163416"/>
        <a:ext cx="4474303" cy="1765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F041A-314B-44DB-B4EF-A9AFF2F34ABC}">
      <dsp:nvSpPr>
        <dsp:cNvPr id="0" name=""/>
        <dsp:cNvSpPr/>
      </dsp:nvSpPr>
      <dsp:spPr>
        <a:xfrm>
          <a:off x="0" y="812287"/>
          <a:ext cx="6513603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Redirection from HTML To PHP</a:t>
          </a:r>
        </a:p>
      </dsp:txBody>
      <dsp:txXfrm>
        <a:off x="29271" y="841558"/>
        <a:ext cx="6455061" cy="541083"/>
      </dsp:txXfrm>
    </dsp:sp>
    <dsp:sp modelId="{1455D996-9E41-4982-9FC3-CF6E5D22C3A6}">
      <dsp:nvSpPr>
        <dsp:cNvPr id="0" name=""/>
        <dsp:cNvSpPr/>
      </dsp:nvSpPr>
      <dsp:spPr>
        <a:xfrm>
          <a:off x="0" y="1483912"/>
          <a:ext cx="6513603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Interface alignment for styles in html</a:t>
          </a:r>
        </a:p>
      </dsp:txBody>
      <dsp:txXfrm>
        <a:off x="29271" y="1513183"/>
        <a:ext cx="6455061" cy="541083"/>
      </dsp:txXfrm>
    </dsp:sp>
    <dsp:sp modelId="{6F88E5B0-044C-48B6-ABDE-BB4C636564B0}">
      <dsp:nvSpPr>
        <dsp:cNvPr id="0" name=""/>
        <dsp:cNvSpPr/>
      </dsp:nvSpPr>
      <dsp:spPr>
        <a:xfrm>
          <a:off x="0" y="2155538"/>
          <a:ext cx="6513603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Complexity in footer arrangement.</a:t>
          </a:r>
        </a:p>
      </dsp:txBody>
      <dsp:txXfrm>
        <a:off x="29271" y="2184809"/>
        <a:ext cx="6455061" cy="541083"/>
      </dsp:txXfrm>
    </dsp:sp>
    <dsp:sp modelId="{5DC76A0D-3812-4D03-89C9-9FC11EB771A0}">
      <dsp:nvSpPr>
        <dsp:cNvPr id="0" name=""/>
        <dsp:cNvSpPr/>
      </dsp:nvSpPr>
      <dsp:spPr>
        <a:xfrm>
          <a:off x="0" y="2827163"/>
          <a:ext cx="6513603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Gained knowledge on HTML, CSS, PHP &amp; </a:t>
          </a:r>
          <a:r>
            <a:rPr lang="en-US" sz="2500" kern="1200" dirty="0" err="1"/>
            <a:t>Jquery</a:t>
          </a:r>
          <a:r>
            <a:rPr lang="en-US" sz="2500" kern="1200" dirty="0"/>
            <a:t>.</a:t>
          </a:r>
        </a:p>
      </dsp:txBody>
      <dsp:txXfrm>
        <a:off x="29271" y="2856434"/>
        <a:ext cx="6455061" cy="541083"/>
      </dsp:txXfrm>
    </dsp:sp>
    <dsp:sp modelId="{C64EA653-8302-4699-8688-936CAF4060DE}">
      <dsp:nvSpPr>
        <dsp:cNvPr id="0" name=""/>
        <dsp:cNvSpPr/>
      </dsp:nvSpPr>
      <dsp:spPr>
        <a:xfrm>
          <a:off x="0" y="3498788"/>
          <a:ext cx="6513603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Way to solve the issues in HTML,CSS,PHP.</a:t>
          </a:r>
        </a:p>
      </dsp:txBody>
      <dsp:txXfrm>
        <a:off x="29271" y="3528059"/>
        <a:ext cx="6455061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FFF8-5E4F-4F90-B68E-F677123B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5A5B-A26C-4520-A9A9-4B7A9422A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847C-717D-4B6D-9825-1D77D897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B702-19C4-48D8-90E9-39A16F56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36D3-AA13-4925-959E-A9944744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737C-4E74-45A5-BC8C-02E68837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76884-3D54-4AFA-8286-CC1C6F94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C691-44C5-43EE-8AF2-C8DEDBB0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5523-17BF-4F3C-BF23-9B7FFE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5D14-4CD9-4742-92BC-B910B09E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DE891-1A5D-4993-A7E7-784A5872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E863-6FE8-4479-9F9B-ADF5AEFD6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9E39-F44A-4A76-8B52-B36C0860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0011-E59B-47BE-B278-3CEF951F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ACAD-BA67-4899-B21A-0D633054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EF04-AA6D-4D7E-834E-EC4D30BF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5A61-7234-429B-BC93-FC1D323C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A677-0EC2-46A0-8430-565FED8F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50CC-6679-4ADE-A116-09F07CD6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3A5E-5AB8-49F1-87C4-B3ABB16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D24-87CC-45E7-AF21-30F5C840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5C5A-6E8E-4F55-B862-ED910DC6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2201A-7076-4F2D-B4D3-6E00B0EA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4FCC-7068-415F-8B10-30343AB6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B3AD-2A9D-40C7-8D98-99E3D82A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0CC8-2CC1-40EB-9FAD-4C2E304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7580-518D-4DF2-BE92-310E758FE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8F532-D3F5-45A5-84FF-A714A0E5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A2D8-B10C-4E38-B1CF-2EBED618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1F43-07D2-4849-901B-260C22BE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13FC-04F4-4BC0-8CB2-8366366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D036-CC55-45E8-921D-D8D8168F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48F9-5B77-4132-9978-01D8F245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A97B-2835-4712-AFFB-77F762DB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1824C-8D21-4791-8F87-A2CEFD1F4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E8BC5-7F49-415E-A75F-876D97AB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06F8-1F20-407C-BD01-C8649A91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7F506-8717-4A04-943D-BFB3D4E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8FE6E-C3AA-480B-A3E9-8574D96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A668-368B-4A11-860E-1119B334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4BFD8-5AD5-4A25-9854-9C2B9D05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66DB4-4DC4-4D09-AEB4-E0EFE891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34932-9218-4545-93B0-A2D08C8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18C4A-B831-43EE-AAF5-B369A371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ECDBC-5F05-4DEC-9DF7-41E5B0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C9B74-CF63-49FB-96D2-EC5045FC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8569-06E2-4D9E-B2AD-87A136FD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2C23-8F01-41EC-A532-0D9BF98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4CEEB-7970-4C21-86A3-7FD94F58F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13D8-FDD8-4EED-B92E-61237D40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CD08-3E17-4CF4-9434-1E8A9DB2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E181-9270-4281-B714-AEA265F3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8D41-F14C-472A-94C4-5A0511ED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BA11D-82A1-46D8-A4EA-25D951B93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B53E-5763-4515-864A-8331B00B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1092-986A-4538-BF29-29FF8842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FF422-7945-4A44-A0A8-E8B6E19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79733-729E-40DC-A6AA-95AA7EBF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9274D-371F-48B1-B6BF-A24D3A7B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C9E3-9A65-4A16-9DBB-14A52F45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8047-31DA-492B-B0A1-75B836BFA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661F-DDD9-478F-AC07-C20A13967CEF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5F9C-A387-469D-9645-BEF3FB95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99BC-B5B4-42F0-9BC7-BB61B8459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E6EF-5F66-43F6-836F-BBA9550B6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E96E8-C737-48F3-B003-664E9ED8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50" y="4544431"/>
            <a:ext cx="952183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ONLINE SHOPPING CART SYSTEM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C3B3-1F9C-491C-84BD-5358CC9D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800" dirty="0"/>
          </a:p>
          <a:p>
            <a:pPr algn="l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VENKATA PRAVEEN ABBURI – 700689176</a:t>
            </a:r>
          </a:p>
          <a:p>
            <a:pPr algn="l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vxa91760@ucmo.edu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UCM Logo">
            <a:extLst>
              <a:ext uri="{FF2B5EF4-FFF2-40B4-BE49-F238E27FC236}">
                <a16:creationId xmlns:a16="http://schemas.microsoft.com/office/drawing/2014/main" id="{375F5725-7A89-48EB-93B1-7DA2733CA5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6" y="229821"/>
            <a:ext cx="3028950" cy="98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0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9812D-21CE-4468-9ABE-FC7C34DC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Order Page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5CBFD-AA1F-4FA2-BBDA-EC7ACA414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3077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34E86-436E-4DF7-B76E-7881FD8D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Review Order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4B9FF8-9EC0-4DAA-B84D-14A4C31F6E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5831"/>
          <a:stretch/>
        </p:blipFill>
        <p:spPr bwMode="auto">
          <a:xfrm>
            <a:off x="1948184" y="1675227"/>
            <a:ext cx="8295632" cy="43941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07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CCD9-C35F-430A-900F-BDFB7823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Payment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FE31D9-28A2-4D8D-BFF8-528F3AC8017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5659"/>
          <a:stretch/>
        </p:blipFill>
        <p:spPr bwMode="auto">
          <a:xfrm>
            <a:off x="1955747" y="1675227"/>
            <a:ext cx="8280506" cy="43941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494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5AC44-4990-4801-85EB-247C53D5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Pay &amp; Email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5F65C-6BF6-4AB0-B883-E0DA7DE9B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20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7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F18B-BE88-4A1F-ACFB-C858FAF6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Redirected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607C3-7AA8-4B64-BECC-5C750ACC18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7909"/>
          <a:stretch/>
        </p:blipFill>
        <p:spPr bwMode="auto">
          <a:xfrm>
            <a:off x="1854591" y="1675227"/>
            <a:ext cx="8482818" cy="43941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957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B46F9-F5F3-4DC4-A5AF-906DDAE9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Automated Email Confirmation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74CCB-B272-40F4-A24F-D8C392ED5FE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15" t="7571" r="-15" b="38617"/>
          <a:stretch/>
        </p:blipFill>
        <p:spPr bwMode="auto">
          <a:xfrm>
            <a:off x="643467" y="2221887"/>
            <a:ext cx="10905066" cy="330087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849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AC1DC-7B85-46B9-A4F8-CE3BE87E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&amp; Learning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DE3E07C-3D87-46B2-8154-FE090999E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404285"/>
              </p:ext>
            </p:extLst>
          </p:nvPr>
        </p:nvGraphicFramePr>
        <p:xfrm>
          <a:off x="5194300" y="470924"/>
          <a:ext cx="6513604" cy="491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60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4F3F-B47E-4BD7-99CA-96F06EA4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user can sign out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AFF1A-1BB5-485C-890C-49799A79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 for shopping with us</a:t>
            </a:r>
          </a:p>
        </p:txBody>
      </p:sp>
    </p:spTree>
    <p:extLst>
      <p:ext uri="{BB962C8B-B14F-4D97-AF65-F5344CB8AC3E}">
        <p14:creationId xmlns:p14="http://schemas.microsoft.com/office/powerpoint/2010/main" val="905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BCC-1989-41A9-B32A-F97B5BC8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C1FDE-31AF-4D8E-AF89-7306B426E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96727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7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A140-FDB3-40A6-9700-7DE920F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Online Cart System - 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E4817-5B6B-42F6-B0A2-3E61B756CD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0525" b="4936"/>
          <a:stretch/>
        </p:blipFill>
        <p:spPr bwMode="auto">
          <a:xfrm>
            <a:off x="1475703" y="1675227"/>
            <a:ext cx="9240594" cy="439419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983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8A9CF-66BD-4957-AEC4-25C12E02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Implementation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7D0899-2766-4DE5-BCCA-C04459255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71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01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CE57-5D27-46AD-8D77-C15FC01E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 buy our products please register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40403C-0E12-4904-9D51-0CFD5A3F8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8115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6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2DC12-1BBC-406F-A678-3E11DDF6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Happy to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45736B-51C0-4308-AD29-8F4BEE80F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6851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36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ED5C-D28D-40AD-92E2-924414D4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C02BD-255B-4E41-87B2-21D2C4CD59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477" b="5603"/>
          <a:stretch/>
        </p:blipFill>
        <p:spPr bwMode="auto">
          <a:xfrm>
            <a:off x="1752187" y="1675227"/>
            <a:ext cx="8687626" cy="43941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31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6CEB8-9932-41DC-9356-E10D8367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Cart 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9F2B8-E805-415F-87DB-BDE8D0775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893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4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38324-23BA-4996-9222-ABB24DDD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Cart with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5F5F8-3C85-4140-85CC-01EB9F423F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5983"/>
          <a:stretch/>
        </p:blipFill>
        <p:spPr bwMode="auto">
          <a:xfrm>
            <a:off x="1941478" y="1675227"/>
            <a:ext cx="8309043" cy="43941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57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259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ONLINE SHOPPING CART SYSTEM</vt:lpstr>
      <vt:lpstr>Tools</vt:lpstr>
      <vt:lpstr>Online Cart System - Home Page</vt:lpstr>
      <vt:lpstr>Implementation Process</vt:lpstr>
      <vt:lpstr>To buy our products please register</vt:lpstr>
      <vt:lpstr>Happy to shop</vt:lpstr>
      <vt:lpstr>Product Page</vt:lpstr>
      <vt:lpstr>Cart Functionalities</vt:lpstr>
      <vt:lpstr>Cart with Products</vt:lpstr>
      <vt:lpstr>Review Order Page</vt:lpstr>
      <vt:lpstr>Review Order Page</vt:lpstr>
      <vt:lpstr>Payment Page</vt:lpstr>
      <vt:lpstr>Pay &amp; Email</vt:lpstr>
      <vt:lpstr>Redirected Page</vt:lpstr>
      <vt:lpstr>Automated Email Confirmation  </vt:lpstr>
      <vt:lpstr>Challenges &amp; Learning</vt:lpstr>
      <vt:lpstr>Thank you for shopping with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CART SYSTEM</dc:title>
  <dc:creator>Abburi venkatapraveen</dc:creator>
  <cp:lastModifiedBy>Abburi venkatapraveen</cp:lastModifiedBy>
  <cp:revision>8</cp:revision>
  <dcterms:created xsi:type="dcterms:W3CDTF">2019-06-25T11:58:44Z</dcterms:created>
  <dcterms:modified xsi:type="dcterms:W3CDTF">2020-11-15T12:07:37Z</dcterms:modified>
</cp:coreProperties>
</file>