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9253200" cy="20104100"/>
  <p:notesSz cx="192532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8" y="-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4466" y="6232271"/>
            <a:ext cx="1637061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88932" y="11258296"/>
            <a:ext cx="1348168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62977" y="4623943"/>
            <a:ext cx="837790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918668" y="4623943"/>
            <a:ext cx="837790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9256375" cy="20104100"/>
          </a:xfrm>
          <a:custGeom>
            <a:avLst/>
            <a:gdLst/>
            <a:ahLst/>
            <a:cxnLst/>
            <a:rect l="l" t="t" r="r" b="b"/>
            <a:pathLst>
              <a:path w="19256375" h="20104100">
                <a:moveTo>
                  <a:pt x="19256378" y="20104100"/>
                </a:moveTo>
                <a:lnTo>
                  <a:pt x="0" y="20104100"/>
                </a:lnTo>
                <a:lnTo>
                  <a:pt x="0" y="0"/>
                </a:lnTo>
                <a:lnTo>
                  <a:pt x="19256378" y="0"/>
                </a:lnTo>
                <a:lnTo>
                  <a:pt x="19256378" y="201041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971" y="20060525"/>
            <a:ext cx="5996305" cy="3810"/>
          </a:xfrm>
          <a:custGeom>
            <a:avLst/>
            <a:gdLst/>
            <a:ahLst/>
            <a:cxnLst/>
            <a:rect l="l" t="t" r="r" b="b"/>
            <a:pathLst>
              <a:path w="5996305" h="3809">
                <a:moveTo>
                  <a:pt x="0" y="3602"/>
                </a:moveTo>
                <a:lnTo>
                  <a:pt x="5996036" y="3602"/>
                </a:lnTo>
                <a:lnTo>
                  <a:pt x="5996036" y="0"/>
                </a:lnTo>
                <a:lnTo>
                  <a:pt x="0" y="0"/>
                </a:lnTo>
                <a:lnTo>
                  <a:pt x="0" y="360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966" y="876984"/>
            <a:ext cx="5996305" cy="15985490"/>
          </a:xfrm>
          <a:custGeom>
            <a:avLst/>
            <a:gdLst/>
            <a:ahLst/>
            <a:cxnLst/>
            <a:rect l="l" t="t" r="r" b="b"/>
            <a:pathLst>
              <a:path w="5996305" h="15985490">
                <a:moveTo>
                  <a:pt x="5996038" y="0"/>
                </a:moveTo>
                <a:lnTo>
                  <a:pt x="0" y="0"/>
                </a:lnTo>
                <a:lnTo>
                  <a:pt x="0" y="15149081"/>
                </a:lnTo>
                <a:lnTo>
                  <a:pt x="0" y="15984881"/>
                </a:lnTo>
                <a:lnTo>
                  <a:pt x="5996038" y="15984881"/>
                </a:lnTo>
                <a:lnTo>
                  <a:pt x="5996038" y="15149081"/>
                </a:lnTo>
                <a:lnTo>
                  <a:pt x="599603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967" y="882974"/>
            <a:ext cx="5984240" cy="19175730"/>
          </a:xfrm>
          <a:custGeom>
            <a:avLst/>
            <a:gdLst/>
            <a:ahLst/>
            <a:cxnLst/>
            <a:rect l="l" t="t" r="r" b="b"/>
            <a:pathLst>
              <a:path w="5984240" h="19175730">
                <a:moveTo>
                  <a:pt x="0" y="0"/>
                </a:moveTo>
                <a:lnTo>
                  <a:pt x="5984044" y="0"/>
                </a:lnTo>
                <a:lnTo>
                  <a:pt x="5984044" y="19175158"/>
                </a:lnTo>
                <a:lnTo>
                  <a:pt x="0" y="19175158"/>
                </a:lnTo>
                <a:lnTo>
                  <a:pt x="0" y="0"/>
                </a:lnTo>
                <a:close/>
              </a:path>
            </a:pathLst>
          </a:custGeom>
          <a:ln w="11991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7147" y="16861857"/>
            <a:ext cx="5396230" cy="3199130"/>
          </a:xfrm>
          <a:custGeom>
            <a:avLst/>
            <a:gdLst/>
            <a:ahLst/>
            <a:cxnLst/>
            <a:rect l="l" t="t" r="r" b="b"/>
            <a:pathLst>
              <a:path w="5396230" h="3199130">
                <a:moveTo>
                  <a:pt x="0" y="3198667"/>
                </a:moveTo>
                <a:lnTo>
                  <a:pt x="5396046" y="3198667"/>
                </a:lnTo>
                <a:lnTo>
                  <a:pt x="5396046" y="0"/>
                </a:lnTo>
                <a:lnTo>
                  <a:pt x="0" y="0"/>
                </a:lnTo>
                <a:lnTo>
                  <a:pt x="0" y="319866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8272" y="16861857"/>
            <a:ext cx="599440" cy="3199130"/>
          </a:xfrm>
          <a:custGeom>
            <a:avLst/>
            <a:gdLst/>
            <a:ahLst/>
            <a:cxnLst/>
            <a:rect l="l" t="t" r="r" b="b"/>
            <a:pathLst>
              <a:path w="599440" h="3199130">
                <a:moveTo>
                  <a:pt x="0" y="0"/>
                </a:moveTo>
                <a:lnTo>
                  <a:pt x="598874" y="0"/>
                </a:lnTo>
                <a:lnTo>
                  <a:pt x="598874" y="3198667"/>
                </a:lnTo>
                <a:lnTo>
                  <a:pt x="0" y="31986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18494" y="17570240"/>
            <a:ext cx="2517140" cy="2014220"/>
          </a:xfrm>
          <a:custGeom>
            <a:avLst/>
            <a:gdLst/>
            <a:ahLst/>
            <a:cxnLst/>
            <a:rect l="l" t="t" r="r" b="b"/>
            <a:pathLst>
              <a:path w="2517140" h="2014219">
                <a:moveTo>
                  <a:pt x="2265294" y="2013595"/>
                </a:moveTo>
                <a:lnTo>
                  <a:pt x="251699" y="2013595"/>
                </a:lnTo>
                <a:lnTo>
                  <a:pt x="206607" y="2009520"/>
                </a:lnTo>
                <a:lnTo>
                  <a:pt x="164105" y="1997781"/>
                </a:lnTo>
                <a:lnTo>
                  <a:pt x="124917" y="1979102"/>
                </a:lnTo>
                <a:lnTo>
                  <a:pt x="89769" y="1954209"/>
                </a:lnTo>
                <a:lnTo>
                  <a:pt x="59385" y="1923825"/>
                </a:lnTo>
                <a:lnTo>
                  <a:pt x="34492" y="1888677"/>
                </a:lnTo>
                <a:lnTo>
                  <a:pt x="15813" y="1849489"/>
                </a:lnTo>
                <a:lnTo>
                  <a:pt x="4074" y="1806987"/>
                </a:lnTo>
                <a:lnTo>
                  <a:pt x="0" y="1761895"/>
                </a:lnTo>
                <a:lnTo>
                  <a:pt x="0" y="251699"/>
                </a:lnTo>
                <a:lnTo>
                  <a:pt x="4074" y="206607"/>
                </a:lnTo>
                <a:lnTo>
                  <a:pt x="15813" y="164105"/>
                </a:lnTo>
                <a:lnTo>
                  <a:pt x="34492" y="124917"/>
                </a:lnTo>
                <a:lnTo>
                  <a:pt x="59385" y="89769"/>
                </a:lnTo>
                <a:lnTo>
                  <a:pt x="89769" y="59385"/>
                </a:lnTo>
                <a:lnTo>
                  <a:pt x="124917" y="34492"/>
                </a:lnTo>
                <a:lnTo>
                  <a:pt x="164105" y="15813"/>
                </a:lnTo>
                <a:lnTo>
                  <a:pt x="206607" y="4074"/>
                </a:lnTo>
                <a:lnTo>
                  <a:pt x="251699" y="0"/>
                </a:lnTo>
                <a:lnTo>
                  <a:pt x="2265294" y="0"/>
                </a:lnTo>
                <a:lnTo>
                  <a:pt x="2310386" y="4074"/>
                </a:lnTo>
                <a:lnTo>
                  <a:pt x="2352888" y="15813"/>
                </a:lnTo>
                <a:lnTo>
                  <a:pt x="2392076" y="34492"/>
                </a:lnTo>
                <a:lnTo>
                  <a:pt x="2427224" y="59385"/>
                </a:lnTo>
                <a:lnTo>
                  <a:pt x="2457608" y="89769"/>
                </a:lnTo>
                <a:lnTo>
                  <a:pt x="2482501" y="124917"/>
                </a:lnTo>
                <a:lnTo>
                  <a:pt x="2501180" y="164105"/>
                </a:lnTo>
                <a:lnTo>
                  <a:pt x="2512919" y="206607"/>
                </a:lnTo>
                <a:lnTo>
                  <a:pt x="2516993" y="251699"/>
                </a:lnTo>
                <a:lnTo>
                  <a:pt x="2516993" y="1761895"/>
                </a:lnTo>
                <a:lnTo>
                  <a:pt x="2512919" y="1806987"/>
                </a:lnTo>
                <a:lnTo>
                  <a:pt x="2501180" y="1849489"/>
                </a:lnTo>
                <a:lnTo>
                  <a:pt x="2482501" y="1888677"/>
                </a:lnTo>
                <a:lnTo>
                  <a:pt x="2457608" y="1923825"/>
                </a:lnTo>
                <a:lnTo>
                  <a:pt x="2427224" y="1954209"/>
                </a:lnTo>
                <a:lnTo>
                  <a:pt x="2392076" y="1979102"/>
                </a:lnTo>
                <a:lnTo>
                  <a:pt x="2352888" y="1997781"/>
                </a:lnTo>
                <a:lnTo>
                  <a:pt x="2310386" y="2009520"/>
                </a:lnTo>
                <a:lnTo>
                  <a:pt x="2265294" y="2013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40283" y="17490296"/>
            <a:ext cx="2517140" cy="2014220"/>
          </a:xfrm>
          <a:custGeom>
            <a:avLst/>
            <a:gdLst/>
            <a:ahLst/>
            <a:cxnLst/>
            <a:rect l="l" t="t" r="r" b="b"/>
            <a:pathLst>
              <a:path w="2517140" h="2014219">
                <a:moveTo>
                  <a:pt x="2265294" y="2013595"/>
                </a:moveTo>
                <a:lnTo>
                  <a:pt x="251699" y="2013595"/>
                </a:lnTo>
                <a:lnTo>
                  <a:pt x="206607" y="2009520"/>
                </a:lnTo>
                <a:lnTo>
                  <a:pt x="164105" y="1997781"/>
                </a:lnTo>
                <a:lnTo>
                  <a:pt x="124917" y="1979102"/>
                </a:lnTo>
                <a:lnTo>
                  <a:pt x="89769" y="1954209"/>
                </a:lnTo>
                <a:lnTo>
                  <a:pt x="59385" y="1923825"/>
                </a:lnTo>
                <a:lnTo>
                  <a:pt x="34492" y="1888677"/>
                </a:lnTo>
                <a:lnTo>
                  <a:pt x="15813" y="1849489"/>
                </a:lnTo>
                <a:lnTo>
                  <a:pt x="4074" y="1806987"/>
                </a:lnTo>
                <a:lnTo>
                  <a:pt x="0" y="1761895"/>
                </a:lnTo>
                <a:lnTo>
                  <a:pt x="0" y="251699"/>
                </a:lnTo>
                <a:lnTo>
                  <a:pt x="4074" y="206607"/>
                </a:lnTo>
                <a:lnTo>
                  <a:pt x="15813" y="164105"/>
                </a:lnTo>
                <a:lnTo>
                  <a:pt x="34492" y="124917"/>
                </a:lnTo>
                <a:lnTo>
                  <a:pt x="59385" y="89769"/>
                </a:lnTo>
                <a:lnTo>
                  <a:pt x="89769" y="59385"/>
                </a:lnTo>
                <a:lnTo>
                  <a:pt x="124917" y="34492"/>
                </a:lnTo>
                <a:lnTo>
                  <a:pt x="164105" y="15813"/>
                </a:lnTo>
                <a:lnTo>
                  <a:pt x="206607" y="4074"/>
                </a:lnTo>
                <a:lnTo>
                  <a:pt x="251699" y="0"/>
                </a:lnTo>
                <a:lnTo>
                  <a:pt x="2265294" y="0"/>
                </a:lnTo>
                <a:lnTo>
                  <a:pt x="2310386" y="4074"/>
                </a:lnTo>
                <a:lnTo>
                  <a:pt x="2352888" y="15813"/>
                </a:lnTo>
                <a:lnTo>
                  <a:pt x="2392076" y="34492"/>
                </a:lnTo>
                <a:lnTo>
                  <a:pt x="2427224" y="59385"/>
                </a:lnTo>
                <a:lnTo>
                  <a:pt x="2457608" y="89769"/>
                </a:lnTo>
                <a:lnTo>
                  <a:pt x="2482501" y="124917"/>
                </a:lnTo>
                <a:lnTo>
                  <a:pt x="2501180" y="164105"/>
                </a:lnTo>
                <a:lnTo>
                  <a:pt x="2512919" y="206607"/>
                </a:lnTo>
                <a:lnTo>
                  <a:pt x="2516993" y="251699"/>
                </a:lnTo>
                <a:lnTo>
                  <a:pt x="2516993" y="1761895"/>
                </a:lnTo>
                <a:lnTo>
                  <a:pt x="2512919" y="1806987"/>
                </a:lnTo>
                <a:lnTo>
                  <a:pt x="2501180" y="1849489"/>
                </a:lnTo>
                <a:lnTo>
                  <a:pt x="2482501" y="1888677"/>
                </a:lnTo>
                <a:lnTo>
                  <a:pt x="2457608" y="1923825"/>
                </a:lnTo>
                <a:lnTo>
                  <a:pt x="2427224" y="1954209"/>
                </a:lnTo>
                <a:lnTo>
                  <a:pt x="2392076" y="1979102"/>
                </a:lnTo>
                <a:lnTo>
                  <a:pt x="2352888" y="1997781"/>
                </a:lnTo>
                <a:lnTo>
                  <a:pt x="2310386" y="2009520"/>
                </a:lnTo>
                <a:lnTo>
                  <a:pt x="2265294" y="20135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8338" y="18870516"/>
            <a:ext cx="115119" cy="90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2977" y="804164"/>
            <a:ext cx="17333594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2977" y="4623943"/>
            <a:ext cx="1733359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48247" y="18696814"/>
            <a:ext cx="616305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2977" y="18696814"/>
            <a:ext cx="442969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866877" y="18696814"/>
            <a:ext cx="442969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muralco.typeform.com/to/CiqaHVat?typeform-source=app.mural.co" TargetMode="External"/><Relationship Id="rId2" Type="http://schemas.openxmlformats.org/officeDocument/2006/relationships/hyperlink" Target="https://app.mural.co/template/b1360fa8-67c5-48f8-8f0e-1272b70c918e/8351eabf-0b99-4542-97f6-29c79caa1313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4547" y="17727496"/>
            <a:ext cx="1182370" cy="12623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85115">
              <a:lnSpc>
                <a:spcPct val="103099"/>
              </a:lnSpc>
              <a:spcBef>
                <a:spcPts val="75"/>
              </a:spcBef>
            </a:pPr>
            <a:r>
              <a:rPr sz="1300" b="1" spc="2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13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15" dirty="0">
                <a:solidFill>
                  <a:srgbClr val="FFFFFF"/>
                </a:solidFill>
                <a:latin typeface="Trebuchet MS"/>
                <a:cs typeface="Trebuchet MS"/>
              </a:rPr>
              <a:t>some  </a:t>
            </a:r>
            <a:r>
              <a:rPr sz="1300" b="1" spc="-15" dirty="0">
                <a:solidFill>
                  <a:srgbClr val="FFFFFF"/>
                </a:solidFill>
                <a:latin typeface="Trebuchet MS"/>
                <a:cs typeface="Trebuchet MS"/>
              </a:rPr>
              <a:t>inspiratio</a:t>
            </a:r>
            <a:r>
              <a:rPr sz="1300" b="1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b="1" spc="3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09"/>
              </a:spcBef>
            </a:pPr>
            <a:r>
              <a:rPr sz="950" spc="40" dirty="0">
                <a:solidFill>
                  <a:srgbClr val="F5F5F5"/>
                </a:solidFill>
                <a:latin typeface="Trebuchet MS"/>
                <a:cs typeface="Trebuchet MS"/>
              </a:rPr>
              <a:t>See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5F5F5"/>
                </a:solidFill>
                <a:latin typeface="Trebuchet MS"/>
                <a:cs typeface="Trebuchet MS"/>
              </a:rPr>
              <a:t>a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15" dirty="0">
                <a:solidFill>
                  <a:srgbClr val="F5F5F5"/>
                </a:solidFill>
                <a:latin typeface="Trebuchet MS"/>
                <a:cs typeface="Trebuchet MS"/>
              </a:rPr>
              <a:t>finished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5F5F5"/>
                </a:solidFill>
                <a:latin typeface="Trebuchet MS"/>
                <a:cs typeface="Trebuchet MS"/>
              </a:rPr>
              <a:t>version  </a:t>
            </a:r>
            <a:r>
              <a:rPr sz="950" spc="-30" dirty="0">
                <a:solidFill>
                  <a:srgbClr val="F5F5F5"/>
                </a:solidFill>
                <a:latin typeface="Trebuchet MS"/>
                <a:cs typeface="Trebuchet MS"/>
              </a:rPr>
              <a:t>of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F5F5F5"/>
                </a:solidFill>
                <a:latin typeface="Trebuchet MS"/>
                <a:cs typeface="Trebuchet MS"/>
              </a:rPr>
              <a:t>this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35" dirty="0">
                <a:solidFill>
                  <a:srgbClr val="F5F5F5"/>
                </a:solidFill>
                <a:latin typeface="Trebuchet MS"/>
                <a:cs typeface="Trebuchet MS"/>
              </a:rPr>
              <a:t>template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F5F5F5"/>
                </a:solidFill>
                <a:latin typeface="Trebuchet MS"/>
                <a:cs typeface="Trebuchet MS"/>
              </a:rPr>
              <a:t>to  </a:t>
            </a:r>
            <a:r>
              <a:rPr sz="950" spc="-15" dirty="0">
                <a:solidFill>
                  <a:srgbClr val="F5F5F5"/>
                </a:solidFill>
                <a:latin typeface="Trebuchet MS"/>
                <a:cs typeface="Trebuchet MS"/>
              </a:rPr>
              <a:t>kic</a:t>
            </a:r>
            <a:r>
              <a:rPr sz="950" spc="-25" dirty="0">
                <a:solidFill>
                  <a:srgbClr val="F5F5F5"/>
                </a:solidFill>
                <a:latin typeface="Trebuchet MS"/>
                <a:cs typeface="Trebuchet MS"/>
              </a:rPr>
              <a:t>k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start </a:t>
            </a:r>
            <a:r>
              <a:rPr sz="950" spc="-10" dirty="0">
                <a:solidFill>
                  <a:srgbClr val="F5F5F5"/>
                </a:solidFill>
                <a:latin typeface="Trebuchet MS"/>
                <a:cs typeface="Trebuchet MS"/>
              </a:rPr>
              <a:t>your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35" dirty="0">
                <a:solidFill>
                  <a:srgbClr val="F5F5F5"/>
                </a:solidFill>
                <a:latin typeface="Trebuchet MS"/>
                <a:cs typeface="Trebuchet MS"/>
              </a:rPr>
              <a:t>work.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</a:pPr>
            <a:r>
              <a:rPr sz="950" b="1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Open</a:t>
            </a:r>
            <a:r>
              <a:rPr sz="950" b="1" spc="-7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50" b="1" spc="-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example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3198" y="41250"/>
            <a:ext cx="4476115" cy="19279235"/>
            <a:chOff x="823198" y="41250"/>
            <a:chExt cx="4476115" cy="192792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500" y="18788981"/>
              <a:ext cx="1184536" cy="2723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7060" y="17674169"/>
              <a:ext cx="1423440" cy="16458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3812" y="819105"/>
              <a:ext cx="2241308" cy="15201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198" y="41250"/>
              <a:ext cx="600075" cy="15984855"/>
            </a:xfrm>
            <a:custGeom>
              <a:avLst/>
              <a:gdLst/>
              <a:ahLst/>
              <a:cxnLst/>
              <a:rect l="l" t="t" r="r" b="b"/>
              <a:pathLst>
                <a:path w="600075" h="15984855">
                  <a:moveTo>
                    <a:pt x="0" y="0"/>
                  </a:moveTo>
                  <a:lnTo>
                    <a:pt x="599945" y="0"/>
                  </a:lnTo>
                  <a:lnTo>
                    <a:pt x="599945" y="15984810"/>
                  </a:lnTo>
                  <a:lnTo>
                    <a:pt x="0" y="15984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85082" y="3126009"/>
            <a:ext cx="291528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50" b="1" spc="-40" dirty="0">
                <a:latin typeface="Trebuchet MS"/>
                <a:cs typeface="Trebuchet MS"/>
              </a:rPr>
              <a:t>Empathy</a:t>
            </a:r>
            <a:r>
              <a:rPr sz="3650" b="1" spc="-170" dirty="0">
                <a:latin typeface="Trebuchet MS"/>
                <a:cs typeface="Trebuchet MS"/>
              </a:rPr>
              <a:t> </a:t>
            </a:r>
            <a:r>
              <a:rPr sz="3650" b="1" spc="150" dirty="0">
                <a:latin typeface="Trebuchet MS"/>
                <a:cs typeface="Trebuchet MS"/>
              </a:rPr>
              <a:t>Map</a:t>
            </a: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sz="1800" spc="-10" dirty="0">
                <a:latin typeface="Trebuchet MS"/>
                <a:cs typeface="Trebuchet MS"/>
              </a:rPr>
              <a:t>Type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paragraph...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1210" y="296480"/>
            <a:ext cx="306705" cy="986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Template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2351" y="1230561"/>
            <a:ext cx="2096135" cy="14166850"/>
            <a:chOff x="2102351" y="1230561"/>
            <a:chExt cx="2096135" cy="14166850"/>
          </a:xfrm>
        </p:grpSpPr>
        <p:sp>
          <p:nvSpPr>
            <p:cNvPr id="11" name="object 11"/>
            <p:cNvSpPr/>
            <p:nvPr/>
          </p:nvSpPr>
          <p:spPr>
            <a:xfrm>
              <a:off x="2497677" y="1230561"/>
              <a:ext cx="830580" cy="617220"/>
            </a:xfrm>
            <a:custGeom>
              <a:avLst/>
              <a:gdLst/>
              <a:ahLst/>
              <a:cxnLst/>
              <a:rect l="l" t="t" r="r" b="b"/>
              <a:pathLst>
                <a:path w="830579" h="617219">
                  <a:moveTo>
                    <a:pt x="72588" y="525204"/>
                  </a:moveTo>
                  <a:lnTo>
                    <a:pt x="56270" y="513548"/>
                  </a:lnTo>
                  <a:lnTo>
                    <a:pt x="54962" y="510292"/>
                  </a:lnTo>
                  <a:lnTo>
                    <a:pt x="54685" y="506713"/>
                  </a:lnTo>
                  <a:lnTo>
                    <a:pt x="56269" y="499875"/>
                  </a:lnTo>
                  <a:lnTo>
                    <a:pt x="58092" y="496782"/>
                  </a:lnTo>
                  <a:lnTo>
                    <a:pt x="60699" y="494433"/>
                  </a:lnTo>
                  <a:lnTo>
                    <a:pt x="79061" y="475337"/>
                  </a:lnTo>
                  <a:lnTo>
                    <a:pt x="93439" y="453355"/>
                  </a:lnTo>
                  <a:lnTo>
                    <a:pt x="103510" y="429096"/>
                  </a:lnTo>
                  <a:lnTo>
                    <a:pt x="108953" y="403169"/>
                  </a:lnTo>
                  <a:lnTo>
                    <a:pt x="62668" y="367117"/>
                  </a:lnTo>
                  <a:lnTo>
                    <a:pt x="28456" y="325426"/>
                  </a:lnTo>
                  <a:lnTo>
                    <a:pt x="7249" y="279452"/>
                  </a:lnTo>
                  <a:lnTo>
                    <a:pt x="65" y="231170"/>
                  </a:lnTo>
                  <a:lnTo>
                    <a:pt x="0" y="230316"/>
                  </a:lnTo>
                  <a:lnTo>
                    <a:pt x="4232" y="193221"/>
                  </a:lnTo>
                  <a:lnTo>
                    <a:pt x="36280" y="124722"/>
                  </a:lnTo>
                  <a:lnTo>
                    <a:pt x="62723" y="94511"/>
                  </a:lnTo>
                  <a:lnTo>
                    <a:pt x="95214" y="67632"/>
                  </a:lnTo>
                  <a:lnTo>
                    <a:pt x="133080" y="44563"/>
                  </a:lnTo>
                  <a:lnTo>
                    <a:pt x="175646" y="25786"/>
                  </a:lnTo>
                  <a:lnTo>
                    <a:pt x="222240" y="11780"/>
                  </a:lnTo>
                  <a:lnTo>
                    <a:pt x="272188" y="3025"/>
                  </a:lnTo>
                  <a:lnTo>
                    <a:pt x="324816" y="0"/>
                  </a:lnTo>
                  <a:lnTo>
                    <a:pt x="378534" y="3148"/>
                  </a:lnTo>
                  <a:lnTo>
                    <a:pt x="429419" y="12255"/>
                  </a:lnTo>
                  <a:lnTo>
                    <a:pt x="476759" y="26812"/>
                  </a:lnTo>
                  <a:lnTo>
                    <a:pt x="494779" y="34967"/>
                  </a:lnTo>
                  <a:lnTo>
                    <a:pt x="324816" y="34967"/>
                  </a:lnTo>
                  <a:lnTo>
                    <a:pt x="266481" y="38948"/>
                  </a:lnTo>
                  <a:lnTo>
                    <a:pt x="212108" y="50365"/>
                  </a:lnTo>
                  <a:lnTo>
                    <a:pt x="162873" y="68422"/>
                  </a:lnTo>
                  <a:lnTo>
                    <a:pt x="119953" y="92327"/>
                  </a:lnTo>
                  <a:lnTo>
                    <a:pt x="84524" y="121286"/>
                  </a:lnTo>
                  <a:lnTo>
                    <a:pt x="57761" y="154505"/>
                  </a:lnTo>
                  <a:lnTo>
                    <a:pt x="40841" y="191190"/>
                  </a:lnTo>
                  <a:lnTo>
                    <a:pt x="34975" y="230316"/>
                  </a:lnTo>
                  <a:lnTo>
                    <a:pt x="35039" y="231170"/>
                  </a:lnTo>
                  <a:lnTo>
                    <a:pt x="41522" y="271804"/>
                  </a:lnTo>
                  <a:lnTo>
                    <a:pt x="60670" y="310842"/>
                  </a:lnTo>
                  <a:lnTo>
                    <a:pt x="91488" y="346448"/>
                  </a:lnTo>
                  <a:lnTo>
                    <a:pt x="133081" y="377410"/>
                  </a:lnTo>
                  <a:lnTo>
                    <a:pt x="136463" y="378606"/>
                  </a:lnTo>
                  <a:lnTo>
                    <a:pt x="139395" y="380813"/>
                  </a:lnTo>
                  <a:lnTo>
                    <a:pt x="143566" y="386651"/>
                  </a:lnTo>
                  <a:lnTo>
                    <a:pt x="144702" y="390141"/>
                  </a:lnTo>
                  <a:lnTo>
                    <a:pt x="144736" y="393728"/>
                  </a:lnTo>
                  <a:lnTo>
                    <a:pt x="142633" y="417821"/>
                  </a:lnTo>
                  <a:lnTo>
                    <a:pt x="142496" y="418463"/>
                  </a:lnTo>
                  <a:lnTo>
                    <a:pt x="136981" y="441425"/>
                  </a:lnTo>
                  <a:lnTo>
                    <a:pt x="127932" y="463828"/>
                  </a:lnTo>
                  <a:lnTo>
                    <a:pt x="115597" y="484759"/>
                  </a:lnTo>
                  <a:lnTo>
                    <a:pt x="196595" y="484759"/>
                  </a:lnTo>
                  <a:lnTo>
                    <a:pt x="164493" y="504923"/>
                  </a:lnTo>
                  <a:lnTo>
                    <a:pt x="119589" y="519926"/>
                  </a:lnTo>
                  <a:lnTo>
                    <a:pt x="72588" y="525204"/>
                  </a:lnTo>
                  <a:close/>
                </a:path>
                <a:path w="830579" h="617219">
                  <a:moveTo>
                    <a:pt x="644743" y="193950"/>
                  </a:moveTo>
                  <a:lnTo>
                    <a:pt x="609448" y="193950"/>
                  </a:lnTo>
                  <a:lnTo>
                    <a:pt x="593063" y="156664"/>
                  </a:lnTo>
                  <a:lnTo>
                    <a:pt x="566588" y="122877"/>
                  </a:lnTo>
                  <a:lnTo>
                    <a:pt x="531222" y="93404"/>
                  </a:lnTo>
                  <a:lnTo>
                    <a:pt x="488162" y="69061"/>
                  </a:lnTo>
                  <a:lnTo>
                    <a:pt x="438609" y="50663"/>
                  </a:lnTo>
                  <a:lnTo>
                    <a:pt x="383761" y="39027"/>
                  </a:lnTo>
                  <a:lnTo>
                    <a:pt x="324816" y="34967"/>
                  </a:lnTo>
                  <a:lnTo>
                    <a:pt x="494779" y="34967"/>
                  </a:lnTo>
                  <a:lnTo>
                    <a:pt x="557969" y="70241"/>
                  </a:lnTo>
                  <a:lnTo>
                    <a:pt x="590419" y="98097"/>
                  </a:lnTo>
                  <a:lnTo>
                    <a:pt x="616486" y="129369"/>
                  </a:lnTo>
                  <a:lnTo>
                    <a:pt x="635459" y="163549"/>
                  </a:lnTo>
                  <a:lnTo>
                    <a:pt x="644743" y="193950"/>
                  </a:lnTo>
                  <a:close/>
                </a:path>
                <a:path w="830579" h="617219">
                  <a:moveTo>
                    <a:pt x="496323" y="425548"/>
                  </a:moveTo>
                  <a:lnTo>
                    <a:pt x="315842" y="425548"/>
                  </a:lnTo>
                  <a:lnTo>
                    <a:pt x="312134" y="414008"/>
                  </a:lnTo>
                  <a:lnTo>
                    <a:pt x="309471" y="402208"/>
                  </a:lnTo>
                  <a:lnTo>
                    <a:pt x="307863" y="390141"/>
                  </a:lnTo>
                  <a:lnTo>
                    <a:pt x="307452" y="380813"/>
                  </a:lnTo>
                  <a:lnTo>
                    <a:pt x="307432" y="377410"/>
                  </a:lnTo>
                  <a:lnTo>
                    <a:pt x="312658" y="340614"/>
                  </a:lnTo>
                  <a:lnTo>
                    <a:pt x="327925" y="305649"/>
                  </a:lnTo>
                  <a:lnTo>
                    <a:pt x="352074" y="273977"/>
                  </a:lnTo>
                  <a:lnTo>
                    <a:pt x="384042" y="246357"/>
                  </a:lnTo>
                  <a:lnTo>
                    <a:pt x="422769" y="223550"/>
                  </a:lnTo>
                  <a:lnTo>
                    <a:pt x="467192" y="206318"/>
                  </a:lnTo>
                  <a:lnTo>
                    <a:pt x="516252" y="195420"/>
                  </a:lnTo>
                  <a:lnTo>
                    <a:pt x="568886" y="191619"/>
                  </a:lnTo>
                  <a:lnTo>
                    <a:pt x="579049" y="191765"/>
                  </a:lnTo>
                  <a:lnTo>
                    <a:pt x="589201" y="192203"/>
                  </a:lnTo>
                  <a:lnTo>
                    <a:pt x="599336" y="192931"/>
                  </a:lnTo>
                  <a:lnTo>
                    <a:pt x="609448" y="193950"/>
                  </a:lnTo>
                  <a:lnTo>
                    <a:pt x="644743" y="193950"/>
                  </a:lnTo>
                  <a:lnTo>
                    <a:pt x="646630" y="200127"/>
                  </a:lnTo>
                  <a:lnTo>
                    <a:pt x="697204" y="215741"/>
                  </a:lnTo>
                  <a:lnTo>
                    <a:pt x="719718" y="227169"/>
                  </a:lnTo>
                  <a:lnTo>
                    <a:pt x="568537" y="227169"/>
                  </a:lnTo>
                  <a:lnTo>
                    <a:pt x="516643" y="231170"/>
                  </a:lnTo>
                  <a:lnTo>
                    <a:pt x="468973" y="242569"/>
                  </a:lnTo>
                  <a:lnTo>
                    <a:pt x="426899" y="260456"/>
                  </a:lnTo>
                  <a:lnTo>
                    <a:pt x="391789" y="283920"/>
                  </a:lnTo>
                  <a:lnTo>
                    <a:pt x="365014" y="312054"/>
                  </a:lnTo>
                  <a:lnTo>
                    <a:pt x="341950" y="378692"/>
                  </a:lnTo>
                  <a:lnTo>
                    <a:pt x="342736" y="390760"/>
                  </a:lnTo>
                  <a:lnTo>
                    <a:pt x="344861" y="402627"/>
                  </a:lnTo>
                  <a:lnTo>
                    <a:pt x="348299" y="414183"/>
                  </a:lnTo>
                  <a:lnTo>
                    <a:pt x="353023" y="425315"/>
                  </a:lnTo>
                  <a:lnTo>
                    <a:pt x="496809" y="425315"/>
                  </a:lnTo>
                  <a:lnTo>
                    <a:pt x="496323" y="425548"/>
                  </a:lnTo>
                  <a:close/>
                </a:path>
                <a:path w="830579" h="617219">
                  <a:moveTo>
                    <a:pt x="496809" y="425315"/>
                  </a:moveTo>
                  <a:lnTo>
                    <a:pt x="353023" y="425315"/>
                  </a:lnTo>
                  <a:lnTo>
                    <a:pt x="406278" y="418294"/>
                  </a:lnTo>
                  <a:lnTo>
                    <a:pt x="455597" y="405012"/>
                  </a:lnTo>
                  <a:lnTo>
                    <a:pt x="500004" y="386125"/>
                  </a:lnTo>
                  <a:lnTo>
                    <a:pt x="538523" y="362287"/>
                  </a:lnTo>
                  <a:lnTo>
                    <a:pt x="570181" y="334155"/>
                  </a:lnTo>
                  <a:lnTo>
                    <a:pt x="594001" y="302384"/>
                  </a:lnTo>
                  <a:lnTo>
                    <a:pt x="614139" y="231170"/>
                  </a:lnTo>
                  <a:lnTo>
                    <a:pt x="614227" y="230316"/>
                  </a:lnTo>
                  <a:lnTo>
                    <a:pt x="602849" y="228954"/>
                  </a:lnTo>
                  <a:lnTo>
                    <a:pt x="591435" y="227975"/>
                  </a:lnTo>
                  <a:lnTo>
                    <a:pt x="579994" y="227380"/>
                  </a:lnTo>
                  <a:lnTo>
                    <a:pt x="568537" y="227169"/>
                  </a:lnTo>
                  <a:lnTo>
                    <a:pt x="719718" y="227169"/>
                  </a:lnTo>
                  <a:lnTo>
                    <a:pt x="739467" y="237192"/>
                  </a:lnTo>
                  <a:lnTo>
                    <a:pt x="648844" y="237192"/>
                  </a:lnTo>
                  <a:lnTo>
                    <a:pt x="642163" y="278088"/>
                  </a:lnTo>
                  <a:lnTo>
                    <a:pt x="625797" y="316509"/>
                  </a:lnTo>
                  <a:lnTo>
                    <a:pt x="600670" y="351805"/>
                  </a:lnTo>
                  <a:lnTo>
                    <a:pt x="567706" y="383325"/>
                  </a:lnTo>
                  <a:lnTo>
                    <a:pt x="527831" y="410420"/>
                  </a:lnTo>
                  <a:lnTo>
                    <a:pt x="496809" y="425315"/>
                  </a:lnTo>
                  <a:close/>
                </a:path>
                <a:path w="830579" h="617219">
                  <a:moveTo>
                    <a:pt x="769524" y="574391"/>
                  </a:moveTo>
                  <a:lnTo>
                    <a:pt x="727520" y="574391"/>
                  </a:lnTo>
                  <a:lnTo>
                    <a:pt x="719484" y="558783"/>
                  </a:lnTo>
                  <a:lnTo>
                    <a:pt x="713616" y="542320"/>
                  </a:lnTo>
                  <a:lnTo>
                    <a:pt x="709994" y="525293"/>
                  </a:lnTo>
                  <a:lnTo>
                    <a:pt x="708638" y="507721"/>
                  </a:lnTo>
                  <a:lnTo>
                    <a:pt x="708640" y="504265"/>
                  </a:lnTo>
                  <a:lnTo>
                    <a:pt x="709672" y="500889"/>
                  </a:lnTo>
                  <a:lnTo>
                    <a:pt x="713534" y="495159"/>
                  </a:lnTo>
                  <a:lnTo>
                    <a:pt x="716276" y="492934"/>
                  </a:lnTo>
                  <a:lnTo>
                    <a:pt x="719478" y="491636"/>
                  </a:lnTo>
                  <a:lnTo>
                    <a:pt x="751776" y="467756"/>
                  </a:lnTo>
                  <a:lnTo>
                    <a:pt x="775672" y="440293"/>
                  </a:lnTo>
                  <a:lnTo>
                    <a:pt x="790499" y="410206"/>
                  </a:lnTo>
                  <a:lnTo>
                    <a:pt x="795552" y="378692"/>
                  </a:lnTo>
                  <a:lnTo>
                    <a:pt x="795523" y="378109"/>
                  </a:lnTo>
                  <a:lnTo>
                    <a:pt x="768540" y="306931"/>
                  </a:lnTo>
                  <a:lnTo>
                    <a:pt x="737407" y="277502"/>
                  </a:lnTo>
                  <a:lnTo>
                    <a:pt x="696913" y="253865"/>
                  </a:lnTo>
                  <a:lnTo>
                    <a:pt x="648844" y="237192"/>
                  </a:lnTo>
                  <a:lnTo>
                    <a:pt x="739467" y="237192"/>
                  </a:lnTo>
                  <a:lnTo>
                    <a:pt x="778499" y="266783"/>
                  </a:lnTo>
                  <a:lnTo>
                    <a:pt x="806519" y="300288"/>
                  </a:lnTo>
                  <a:lnTo>
                    <a:pt x="824322" y="337834"/>
                  </a:lnTo>
                  <a:lnTo>
                    <a:pt x="830502" y="378109"/>
                  </a:lnTo>
                  <a:lnTo>
                    <a:pt x="830522" y="378692"/>
                  </a:lnTo>
                  <a:lnTo>
                    <a:pt x="824797" y="417821"/>
                  </a:lnTo>
                  <a:lnTo>
                    <a:pt x="808002" y="454877"/>
                  </a:lnTo>
                  <a:lnTo>
                    <a:pt x="780892" y="488458"/>
                  </a:lnTo>
                  <a:lnTo>
                    <a:pt x="744188" y="517395"/>
                  </a:lnTo>
                  <a:lnTo>
                    <a:pt x="748503" y="536974"/>
                  </a:lnTo>
                  <a:lnTo>
                    <a:pt x="756236" y="555294"/>
                  </a:lnTo>
                  <a:lnTo>
                    <a:pt x="767154" y="571915"/>
                  </a:lnTo>
                  <a:lnTo>
                    <a:pt x="769524" y="574391"/>
                  </a:lnTo>
                  <a:close/>
                </a:path>
                <a:path w="830579" h="617219">
                  <a:moveTo>
                    <a:pt x="196595" y="484759"/>
                  </a:moveTo>
                  <a:lnTo>
                    <a:pt x="115597" y="484759"/>
                  </a:lnTo>
                  <a:lnTo>
                    <a:pt x="145767" y="474604"/>
                  </a:lnTo>
                  <a:lnTo>
                    <a:pt x="171195" y="460690"/>
                  </a:lnTo>
                  <a:lnTo>
                    <a:pt x="189454" y="444241"/>
                  </a:lnTo>
                  <a:lnTo>
                    <a:pt x="198119" y="426481"/>
                  </a:lnTo>
                  <a:lnTo>
                    <a:pt x="198945" y="422070"/>
                  </a:lnTo>
                  <a:lnTo>
                    <a:pt x="201414" y="418137"/>
                  </a:lnTo>
                  <a:lnTo>
                    <a:pt x="208642" y="412815"/>
                  </a:lnTo>
                  <a:lnTo>
                    <a:pt x="213127" y="411625"/>
                  </a:lnTo>
                  <a:lnTo>
                    <a:pt x="217584" y="412144"/>
                  </a:lnTo>
                  <a:lnTo>
                    <a:pt x="218897" y="412425"/>
                  </a:lnTo>
                  <a:lnTo>
                    <a:pt x="220185" y="412816"/>
                  </a:lnTo>
                  <a:lnTo>
                    <a:pt x="221431" y="413310"/>
                  </a:lnTo>
                  <a:lnTo>
                    <a:pt x="244730" y="418463"/>
                  </a:lnTo>
                  <a:lnTo>
                    <a:pt x="268274" y="422225"/>
                  </a:lnTo>
                  <a:lnTo>
                    <a:pt x="291998" y="424590"/>
                  </a:lnTo>
                  <a:lnTo>
                    <a:pt x="315842" y="425548"/>
                  </a:lnTo>
                  <a:lnTo>
                    <a:pt x="496323" y="425548"/>
                  </a:lnTo>
                  <a:lnTo>
                    <a:pt x="481970" y="432439"/>
                  </a:lnTo>
                  <a:lnTo>
                    <a:pt x="431046" y="448733"/>
                  </a:lnTo>
                  <a:lnTo>
                    <a:pt x="419989" y="450724"/>
                  </a:lnTo>
                  <a:lnTo>
                    <a:pt x="226326" y="450724"/>
                  </a:lnTo>
                  <a:lnTo>
                    <a:pt x="201878" y="481441"/>
                  </a:lnTo>
                  <a:lnTo>
                    <a:pt x="196595" y="484759"/>
                  </a:lnTo>
                  <a:close/>
                </a:path>
                <a:path w="830579" h="617219">
                  <a:moveTo>
                    <a:pt x="568886" y="566582"/>
                  </a:moveTo>
                  <a:lnTo>
                    <a:pt x="509160" y="561602"/>
                  </a:lnTo>
                  <a:lnTo>
                    <a:pt x="454256" y="547448"/>
                  </a:lnTo>
                  <a:lnTo>
                    <a:pt x="405753" y="525293"/>
                  </a:lnTo>
                  <a:lnTo>
                    <a:pt x="365227" y="496312"/>
                  </a:lnTo>
                  <a:lnTo>
                    <a:pt x="334258" y="461681"/>
                  </a:lnTo>
                  <a:lnTo>
                    <a:pt x="324816" y="461681"/>
                  </a:lnTo>
                  <a:lnTo>
                    <a:pt x="299995" y="460982"/>
                  </a:lnTo>
                  <a:lnTo>
                    <a:pt x="275269" y="458918"/>
                  </a:lnTo>
                  <a:lnTo>
                    <a:pt x="250694" y="455497"/>
                  </a:lnTo>
                  <a:lnTo>
                    <a:pt x="226326" y="450724"/>
                  </a:lnTo>
                  <a:lnTo>
                    <a:pt x="419989" y="450724"/>
                  </a:lnTo>
                  <a:lnTo>
                    <a:pt x="375985" y="458650"/>
                  </a:lnTo>
                  <a:lnTo>
                    <a:pt x="411445" y="488099"/>
                  </a:lnTo>
                  <a:lnTo>
                    <a:pt x="456598" y="510838"/>
                  </a:lnTo>
                  <a:lnTo>
                    <a:pt x="509553" y="525492"/>
                  </a:lnTo>
                  <a:lnTo>
                    <a:pt x="568420" y="530682"/>
                  </a:lnTo>
                  <a:lnTo>
                    <a:pt x="672071" y="530682"/>
                  </a:lnTo>
                  <a:lnTo>
                    <a:pt x="672505" y="532431"/>
                  </a:lnTo>
                  <a:lnTo>
                    <a:pt x="672505" y="533596"/>
                  </a:lnTo>
                  <a:lnTo>
                    <a:pt x="673375" y="533596"/>
                  </a:lnTo>
                  <a:lnTo>
                    <a:pt x="678954" y="545543"/>
                  </a:lnTo>
                  <a:lnTo>
                    <a:pt x="690848" y="556820"/>
                  </a:lnTo>
                  <a:lnTo>
                    <a:pt x="693567" y="558423"/>
                  </a:lnTo>
                  <a:lnTo>
                    <a:pt x="645231" y="558423"/>
                  </a:lnTo>
                  <a:lnTo>
                    <a:pt x="626325" y="561961"/>
                  </a:lnTo>
                  <a:lnTo>
                    <a:pt x="607272" y="564503"/>
                  </a:lnTo>
                  <a:lnTo>
                    <a:pt x="588113" y="566044"/>
                  </a:lnTo>
                  <a:lnTo>
                    <a:pt x="568886" y="566582"/>
                  </a:lnTo>
                  <a:close/>
                </a:path>
                <a:path w="830579" h="617219">
                  <a:moveTo>
                    <a:pt x="672071" y="530682"/>
                  </a:moveTo>
                  <a:lnTo>
                    <a:pt x="568420" y="530682"/>
                  </a:lnTo>
                  <a:lnTo>
                    <a:pt x="588823" y="530064"/>
                  </a:lnTo>
                  <a:lnTo>
                    <a:pt x="609127" y="528162"/>
                  </a:lnTo>
                  <a:lnTo>
                    <a:pt x="629271" y="524986"/>
                  </a:lnTo>
                  <a:lnTo>
                    <a:pt x="649194" y="520542"/>
                  </a:lnTo>
                  <a:lnTo>
                    <a:pt x="650310" y="520069"/>
                  </a:lnTo>
                  <a:lnTo>
                    <a:pt x="651487" y="519755"/>
                  </a:lnTo>
                  <a:lnTo>
                    <a:pt x="652691" y="519609"/>
                  </a:lnTo>
                  <a:lnTo>
                    <a:pt x="657004" y="518829"/>
                  </a:lnTo>
                  <a:lnTo>
                    <a:pt x="661453" y="519720"/>
                  </a:lnTo>
                  <a:lnTo>
                    <a:pt x="668814" y="524483"/>
                  </a:lnTo>
                  <a:lnTo>
                    <a:pt x="671450" y="528176"/>
                  </a:lnTo>
                  <a:lnTo>
                    <a:pt x="672071" y="530682"/>
                  </a:lnTo>
                  <a:close/>
                </a:path>
                <a:path w="830579" h="617219">
                  <a:moveTo>
                    <a:pt x="673375" y="533596"/>
                  </a:moveTo>
                  <a:lnTo>
                    <a:pt x="672505" y="533596"/>
                  </a:lnTo>
                  <a:lnTo>
                    <a:pt x="673321" y="533480"/>
                  </a:lnTo>
                  <a:close/>
                </a:path>
                <a:path w="830579" h="617219">
                  <a:moveTo>
                    <a:pt x="769364" y="616701"/>
                  </a:moveTo>
                  <a:lnTo>
                    <a:pt x="731971" y="612611"/>
                  </a:lnTo>
                  <a:lnTo>
                    <a:pt x="696108" y="600937"/>
                  </a:lnTo>
                  <a:lnTo>
                    <a:pt x="665840" y="582575"/>
                  </a:lnTo>
                  <a:lnTo>
                    <a:pt x="645231" y="558423"/>
                  </a:lnTo>
                  <a:lnTo>
                    <a:pt x="693567" y="558423"/>
                  </a:lnTo>
                  <a:lnTo>
                    <a:pt x="707529" y="566655"/>
                  </a:lnTo>
                  <a:lnTo>
                    <a:pt x="727520" y="574391"/>
                  </a:lnTo>
                  <a:lnTo>
                    <a:pt x="769524" y="574391"/>
                  </a:lnTo>
                  <a:lnTo>
                    <a:pt x="781019" y="586396"/>
                  </a:lnTo>
                  <a:lnTo>
                    <a:pt x="784380" y="589614"/>
                  </a:lnTo>
                  <a:lnTo>
                    <a:pt x="786329" y="594031"/>
                  </a:lnTo>
                  <a:lnTo>
                    <a:pt x="786555" y="603333"/>
                  </a:lnTo>
                  <a:lnTo>
                    <a:pt x="784822" y="607839"/>
                  </a:lnTo>
                  <a:lnTo>
                    <a:pt x="778421" y="614592"/>
                  </a:lnTo>
                  <a:lnTo>
                    <a:pt x="774014" y="616565"/>
                  </a:lnTo>
                  <a:lnTo>
                    <a:pt x="769364" y="616701"/>
                  </a:lnTo>
                  <a:close/>
                </a:path>
              </a:pathLst>
            </a:custGeom>
            <a:solidFill>
              <a:srgbClr val="785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2351" y="15115306"/>
              <a:ext cx="2095961" cy="28187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428973" y="15143644"/>
            <a:ext cx="1670050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b="1" spc="-10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Share</a:t>
            </a:r>
            <a:r>
              <a:rPr sz="1150" b="1" spc="-55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150" b="1" spc="-35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template</a:t>
            </a:r>
            <a:r>
              <a:rPr sz="1150" b="1" spc="-55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150" b="1" spc="-20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feedback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85082" y="885190"/>
            <a:ext cx="17019114" cy="19187160"/>
            <a:chOff x="2197624" y="876984"/>
            <a:chExt cx="17019114" cy="1918716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7624" y="15196799"/>
              <a:ext cx="144217" cy="1357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97782" y="5319123"/>
              <a:ext cx="3837304" cy="40005"/>
            </a:xfrm>
            <a:custGeom>
              <a:avLst/>
              <a:gdLst/>
              <a:ahLst/>
              <a:cxnLst/>
              <a:rect l="l" t="t" r="r" b="b"/>
              <a:pathLst>
                <a:path w="3837304" h="40004">
                  <a:moveTo>
                    <a:pt x="0" y="0"/>
                  </a:moveTo>
                  <a:lnTo>
                    <a:pt x="3837095" y="0"/>
                  </a:lnTo>
                  <a:lnTo>
                    <a:pt x="3837095" y="39971"/>
                  </a:lnTo>
                  <a:lnTo>
                    <a:pt x="0" y="39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7783" y="6049755"/>
              <a:ext cx="2084866" cy="3604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24613" y="876984"/>
              <a:ext cx="13192125" cy="19187160"/>
            </a:xfrm>
            <a:custGeom>
              <a:avLst/>
              <a:gdLst/>
              <a:ahLst/>
              <a:cxnLst/>
              <a:rect l="l" t="t" r="r" b="b"/>
              <a:pathLst>
                <a:path w="13192125" h="19187160">
                  <a:moveTo>
                    <a:pt x="13191782" y="19183516"/>
                  </a:moveTo>
                  <a:lnTo>
                    <a:pt x="0" y="19183516"/>
                  </a:lnTo>
                  <a:lnTo>
                    <a:pt x="0" y="19187097"/>
                  </a:lnTo>
                  <a:lnTo>
                    <a:pt x="13191782" y="19187097"/>
                  </a:lnTo>
                  <a:lnTo>
                    <a:pt x="13191782" y="19183516"/>
                  </a:lnTo>
                  <a:close/>
                </a:path>
                <a:path w="13192125" h="19187160">
                  <a:moveTo>
                    <a:pt x="13191782" y="0"/>
                  </a:moveTo>
                  <a:lnTo>
                    <a:pt x="0" y="0"/>
                  </a:lnTo>
                  <a:lnTo>
                    <a:pt x="0" y="15984843"/>
                  </a:lnTo>
                  <a:lnTo>
                    <a:pt x="13191782" y="15984843"/>
                  </a:lnTo>
                  <a:lnTo>
                    <a:pt x="13191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0611" y="882974"/>
              <a:ext cx="13180060" cy="19175730"/>
            </a:xfrm>
            <a:custGeom>
              <a:avLst/>
              <a:gdLst/>
              <a:ahLst/>
              <a:cxnLst/>
              <a:rect l="l" t="t" r="r" b="b"/>
              <a:pathLst>
                <a:path w="13180060" h="19175730">
                  <a:moveTo>
                    <a:pt x="0" y="0"/>
                  </a:moveTo>
                  <a:lnTo>
                    <a:pt x="13179799" y="0"/>
                  </a:lnTo>
                  <a:lnTo>
                    <a:pt x="13179799" y="19175103"/>
                  </a:lnTo>
                  <a:lnTo>
                    <a:pt x="0" y="19175103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35333" y="16861826"/>
              <a:ext cx="13171169" cy="3199130"/>
            </a:xfrm>
            <a:custGeom>
              <a:avLst/>
              <a:gdLst/>
              <a:ahLst/>
              <a:cxnLst/>
              <a:rect l="l" t="t" r="r" b="b"/>
              <a:pathLst>
                <a:path w="13171169" h="3199130">
                  <a:moveTo>
                    <a:pt x="0" y="0"/>
                  </a:moveTo>
                  <a:lnTo>
                    <a:pt x="13170694" y="0"/>
                  </a:lnTo>
                  <a:lnTo>
                    <a:pt x="13170694" y="3198667"/>
                  </a:lnTo>
                  <a:lnTo>
                    <a:pt x="0" y="3198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98872" y="18396828"/>
              <a:ext cx="174469" cy="1605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60629" y="18396828"/>
              <a:ext cx="174469" cy="1605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52819" y="17582332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74130" y="17489960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03942" y="17581847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25248" y="17489476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62529" y="17612763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983835" y="17520392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04979" y="17642408"/>
              <a:ext cx="1720214" cy="1718310"/>
            </a:xfrm>
            <a:custGeom>
              <a:avLst/>
              <a:gdLst/>
              <a:ahLst/>
              <a:cxnLst/>
              <a:rect l="l" t="t" r="r" b="b"/>
              <a:pathLst>
                <a:path w="1720215" h="1718309">
                  <a:moveTo>
                    <a:pt x="1719910" y="839114"/>
                  </a:moveTo>
                  <a:lnTo>
                    <a:pt x="879932" y="839114"/>
                  </a:lnTo>
                  <a:lnTo>
                    <a:pt x="879932" y="0"/>
                  </a:lnTo>
                  <a:lnTo>
                    <a:pt x="839965" y="0"/>
                  </a:lnTo>
                  <a:lnTo>
                    <a:pt x="839965" y="839114"/>
                  </a:lnTo>
                  <a:lnTo>
                    <a:pt x="0" y="839114"/>
                  </a:lnTo>
                  <a:lnTo>
                    <a:pt x="0" y="879081"/>
                  </a:lnTo>
                  <a:lnTo>
                    <a:pt x="839965" y="879081"/>
                  </a:lnTo>
                  <a:lnTo>
                    <a:pt x="839965" y="1718183"/>
                  </a:lnTo>
                  <a:lnTo>
                    <a:pt x="879932" y="1718183"/>
                  </a:lnTo>
                  <a:lnTo>
                    <a:pt x="879932" y="879081"/>
                  </a:lnTo>
                  <a:lnTo>
                    <a:pt x="1719910" y="879081"/>
                  </a:lnTo>
                  <a:lnTo>
                    <a:pt x="1719910" y="83911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03925" y="17663870"/>
              <a:ext cx="598805" cy="713105"/>
            </a:xfrm>
            <a:custGeom>
              <a:avLst/>
              <a:gdLst/>
              <a:ahLst/>
              <a:cxnLst/>
              <a:rect l="l" t="t" r="r" b="b"/>
              <a:pathLst>
                <a:path w="598804" h="713105">
                  <a:moveTo>
                    <a:pt x="83210" y="629399"/>
                  </a:moveTo>
                  <a:lnTo>
                    <a:pt x="0" y="629399"/>
                  </a:lnTo>
                  <a:lnTo>
                    <a:pt x="0" y="712609"/>
                  </a:lnTo>
                  <a:lnTo>
                    <a:pt x="83210" y="712609"/>
                  </a:lnTo>
                  <a:lnTo>
                    <a:pt x="83210" y="629399"/>
                  </a:lnTo>
                  <a:close/>
                </a:path>
                <a:path w="598804" h="713105">
                  <a:moveTo>
                    <a:pt x="83210" y="409524"/>
                  </a:moveTo>
                  <a:lnTo>
                    <a:pt x="0" y="409524"/>
                  </a:lnTo>
                  <a:lnTo>
                    <a:pt x="0" y="492734"/>
                  </a:lnTo>
                  <a:lnTo>
                    <a:pt x="83210" y="492734"/>
                  </a:lnTo>
                  <a:lnTo>
                    <a:pt x="83210" y="409524"/>
                  </a:lnTo>
                  <a:close/>
                </a:path>
                <a:path w="598804" h="713105">
                  <a:moveTo>
                    <a:pt x="83210" y="163156"/>
                  </a:moveTo>
                  <a:lnTo>
                    <a:pt x="0" y="163156"/>
                  </a:lnTo>
                  <a:lnTo>
                    <a:pt x="0" y="246367"/>
                  </a:lnTo>
                  <a:lnTo>
                    <a:pt x="83210" y="246367"/>
                  </a:lnTo>
                  <a:lnTo>
                    <a:pt x="83210" y="163156"/>
                  </a:lnTo>
                  <a:close/>
                </a:path>
                <a:path w="598804" h="713105">
                  <a:moveTo>
                    <a:pt x="166420" y="0"/>
                  </a:moveTo>
                  <a:lnTo>
                    <a:pt x="83210" y="0"/>
                  </a:lnTo>
                  <a:lnTo>
                    <a:pt x="83210" y="83210"/>
                  </a:lnTo>
                  <a:lnTo>
                    <a:pt x="166420" y="83210"/>
                  </a:lnTo>
                  <a:lnTo>
                    <a:pt x="166420" y="0"/>
                  </a:lnTo>
                  <a:close/>
                </a:path>
                <a:path w="598804" h="713105">
                  <a:moveTo>
                    <a:pt x="246354" y="409524"/>
                  </a:moveTo>
                  <a:lnTo>
                    <a:pt x="163144" y="409524"/>
                  </a:lnTo>
                  <a:lnTo>
                    <a:pt x="163144" y="492734"/>
                  </a:lnTo>
                  <a:lnTo>
                    <a:pt x="246354" y="492734"/>
                  </a:lnTo>
                  <a:lnTo>
                    <a:pt x="246354" y="409524"/>
                  </a:lnTo>
                  <a:close/>
                </a:path>
                <a:path w="598804" h="713105">
                  <a:moveTo>
                    <a:pt x="246354" y="206400"/>
                  </a:moveTo>
                  <a:lnTo>
                    <a:pt x="163144" y="206400"/>
                  </a:lnTo>
                  <a:lnTo>
                    <a:pt x="163144" y="289610"/>
                  </a:lnTo>
                  <a:lnTo>
                    <a:pt x="246354" y="289610"/>
                  </a:lnTo>
                  <a:lnTo>
                    <a:pt x="246354" y="206400"/>
                  </a:lnTo>
                  <a:close/>
                </a:path>
                <a:path w="598804" h="713105">
                  <a:moveTo>
                    <a:pt x="355511" y="587794"/>
                  </a:moveTo>
                  <a:lnTo>
                    <a:pt x="272300" y="587794"/>
                  </a:lnTo>
                  <a:lnTo>
                    <a:pt x="272300" y="671004"/>
                  </a:lnTo>
                  <a:lnTo>
                    <a:pt x="355511" y="671004"/>
                  </a:lnTo>
                  <a:lnTo>
                    <a:pt x="355511" y="587794"/>
                  </a:lnTo>
                  <a:close/>
                </a:path>
                <a:path w="598804" h="713105">
                  <a:moveTo>
                    <a:pt x="393852" y="83210"/>
                  </a:moveTo>
                  <a:lnTo>
                    <a:pt x="310642" y="83210"/>
                  </a:lnTo>
                  <a:lnTo>
                    <a:pt x="310642" y="166420"/>
                  </a:lnTo>
                  <a:lnTo>
                    <a:pt x="393852" y="166420"/>
                  </a:lnTo>
                  <a:lnTo>
                    <a:pt x="393852" y="83210"/>
                  </a:lnTo>
                  <a:close/>
                </a:path>
                <a:path w="598804" h="713105">
                  <a:moveTo>
                    <a:pt x="435457" y="326313"/>
                  </a:moveTo>
                  <a:lnTo>
                    <a:pt x="352247" y="326313"/>
                  </a:lnTo>
                  <a:lnTo>
                    <a:pt x="352247" y="409524"/>
                  </a:lnTo>
                  <a:lnTo>
                    <a:pt x="435457" y="409524"/>
                  </a:lnTo>
                  <a:lnTo>
                    <a:pt x="435457" y="326313"/>
                  </a:lnTo>
                  <a:close/>
                </a:path>
                <a:path w="598804" h="713105">
                  <a:moveTo>
                    <a:pt x="518668" y="489470"/>
                  </a:moveTo>
                  <a:lnTo>
                    <a:pt x="435457" y="489470"/>
                  </a:lnTo>
                  <a:lnTo>
                    <a:pt x="435457" y="572681"/>
                  </a:lnTo>
                  <a:lnTo>
                    <a:pt x="518668" y="572681"/>
                  </a:lnTo>
                  <a:lnTo>
                    <a:pt x="518668" y="489470"/>
                  </a:lnTo>
                  <a:close/>
                </a:path>
                <a:path w="598804" h="713105">
                  <a:moveTo>
                    <a:pt x="598614" y="243103"/>
                  </a:moveTo>
                  <a:lnTo>
                    <a:pt x="515404" y="243103"/>
                  </a:lnTo>
                  <a:lnTo>
                    <a:pt x="515404" y="326313"/>
                  </a:lnTo>
                  <a:lnTo>
                    <a:pt x="598614" y="326313"/>
                  </a:lnTo>
                  <a:lnTo>
                    <a:pt x="598614" y="243103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91846" y="17663870"/>
              <a:ext cx="624205" cy="735965"/>
            </a:xfrm>
            <a:custGeom>
              <a:avLst/>
              <a:gdLst/>
              <a:ahLst/>
              <a:cxnLst/>
              <a:rect l="l" t="t" r="r" b="b"/>
              <a:pathLst>
                <a:path w="624205" h="735965">
                  <a:moveTo>
                    <a:pt x="83210" y="652614"/>
                  </a:moveTo>
                  <a:lnTo>
                    <a:pt x="0" y="652614"/>
                  </a:lnTo>
                  <a:lnTo>
                    <a:pt x="0" y="735825"/>
                  </a:lnTo>
                  <a:lnTo>
                    <a:pt x="83210" y="735825"/>
                  </a:lnTo>
                  <a:lnTo>
                    <a:pt x="83210" y="652614"/>
                  </a:lnTo>
                  <a:close/>
                </a:path>
                <a:path w="624205" h="735965">
                  <a:moveTo>
                    <a:pt x="104838" y="326313"/>
                  </a:moveTo>
                  <a:lnTo>
                    <a:pt x="21628" y="326313"/>
                  </a:lnTo>
                  <a:lnTo>
                    <a:pt x="21628" y="409524"/>
                  </a:lnTo>
                  <a:lnTo>
                    <a:pt x="104838" y="409524"/>
                  </a:lnTo>
                  <a:lnTo>
                    <a:pt x="104838" y="326313"/>
                  </a:lnTo>
                  <a:close/>
                </a:path>
                <a:path w="624205" h="735965">
                  <a:moveTo>
                    <a:pt x="104838" y="79946"/>
                  </a:moveTo>
                  <a:lnTo>
                    <a:pt x="21628" y="79946"/>
                  </a:lnTo>
                  <a:lnTo>
                    <a:pt x="21628" y="163156"/>
                  </a:lnTo>
                  <a:lnTo>
                    <a:pt x="104838" y="163156"/>
                  </a:lnTo>
                  <a:lnTo>
                    <a:pt x="104838" y="79946"/>
                  </a:lnTo>
                  <a:close/>
                </a:path>
                <a:path w="624205" h="735965">
                  <a:moveTo>
                    <a:pt x="146443" y="489470"/>
                  </a:moveTo>
                  <a:lnTo>
                    <a:pt x="63233" y="489470"/>
                  </a:lnTo>
                  <a:lnTo>
                    <a:pt x="63233" y="572681"/>
                  </a:lnTo>
                  <a:lnTo>
                    <a:pt x="146443" y="572681"/>
                  </a:lnTo>
                  <a:lnTo>
                    <a:pt x="146443" y="489470"/>
                  </a:lnTo>
                  <a:close/>
                </a:path>
                <a:path w="624205" h="735965">
                  <a:moveTo>
                    <a:pt x="267982" y="632637"/>
                  </a:moveTo>
                  <a:lnTo>
                    <a:pt x="184772" y="632637"/>
                  </a:lnTo>
                  <a:lnTo>
                    <a:pt x="184772" y="715848"/>
                  </a:lnTo>
                  <a:lnTo>
                    <a:pt x="267982" y="715848"/>
                  </a:lnTo>
                  <a:lnTo>
                    <a:pt x="267982" y="632637"/>
                  </a:lnTo>
                  <a:close/>
                </a:path>
                <a:path w="624205" h="735965">
                  <a:moveTo>
                    <a:pt x="267982" y="163156"/>
                  </a:moveTo>
                  <a:lnTo>
                    <a:pt x="184772" y="163156"/>
                  </a:lnTo>
                  <a:lnTo>
                    <a:pt x="184772" y="246367"/>
                  </a:lnTo>
                  <a:lnTo>
                    <a:pt x="267982" y="246367"/>
                  </a:lnTo>
                  <a:lnTo>
                    <a:pt x="267982" y="163156"/>
                  </a:lnTo>
                  <a:close/>
                </a:path>
                <a:path w="624205" h="735965">
                  <a:moveTo>
                    <a:pt x="282587" y="326313"/>
                  </a:moveTo>
                  <a:lnTo>
                    <a:pt x="199377" y="326313"/>
                  </a:lnTo>
                  <a:lnTo>
                    <a:pt x="199377" y="409524"/>
                  </a:lnTo>
                  <a:lnTo>
                    <a:pt x="282587" y="409524"/>
                  </a:lnTo>
                  <a:lnTo>
                    <a:pt x="282587" y="326313"/>
                  </a:lnTo>
                  <a:close/>
                </a:path>
                <a:path w="624205" h="735965">
                  <a:moveTo>
                    <a:pt x="365798" y="0"/>
                  </a:moveTo>
                  <a:lnTo>
                    <a:pt x="282587" y="0"/>
                  </a:lnTo>
                  <a:lnTo>
                    <a:pt x="282587" y="83210"/>
                  </a:lnTo>
                  <a:lnTo>
                    <a:pt x="365798" y="83210"/>
                  </a:lnTo>
                  <a:lnTo>
                    <a:pt x="365798" y="0"/>
                  </a:lnTo>
                  <a:close/>
                </a:path>
                <a:path w="624205" h="735965">
                  <a:moveTo>
                    <a:pt x="431139" y="572681"/>
                  </a:moveTo>
                  <a:lnTo>
                    <a:pt x="347929" y="572681"/>
                  </a:lnTo>
                  <a:lnTo>
                    <a:pt x="347929" y="655891"/>
                  </a:lnTo>
                  <a:lnTo>
                    <a:pt x="431139" y="655891"/>
                  </a:lnTo>
                  <a:lnTo>
                    <a:pt x="431139" y="572681"/>
                  </a:lnTo>
                  <a:close/>
                </a:path>
                <a:path w="624205" h="735965">
                  <a:moveTo>
                    <a:pt x="431139" y="409524"/>
                  </a:moveTo>
                  <a:lnTo>
                    <a:pt x="347929" y="409524"/>
                  </a:lnTo>
                  <a:lnTo>
                    <a:pt x="347929" y="492734"/>
                  </a:lnTo>
                  <a:lnTo>
                    <a:pt x="431139" y="492734"/>
                  </a:lnTo>
                  <a:lnTo>
                    <a:pt x="431139" y="409524"/>
                  </a:lnTo>
                  <a:close/>
                </a:path>
                <a:path w="624205" h="735965">
                  <a:moveTo>
                    <a:pt x="511086" y="163156"/>
                  </a:moveTo>
                  <a:lnTo>
                    <a:pt x="427875" y="163156"/>
                  </a:lnTo>
                  <a:lnTo>
                    <a:pt x="427875" y="246367"/>
                  </a:lnTo>
                  <a:lnTo>
                    <a:pt x="511086" y="246367"/>
                  </a:lnTo>
                  <a:lnTo>
                    <a:pt x="511086" y="163156"/>
                  </a:lnTo>
                  <a:close/>
                </a:path>
                <a:path w="624205" h="735965">
                  <a:moveTo>
                    <a:pt x="594296" y="326313"/>
                  </a:moveTo>
                  <a:lnTo>
                    <a:pt x="511086" y="326313"/>
                  </a:lnTo>
                  <a:lnTo>
                    <a:pt x="511086" y="409524"/>
                  </a:lnTo>
                  <a:lnTo>
                    <a:pt x="594296" y="409524"/>
                  </a:lnTo>
                  <a:lnTo>
                    <a:pt x="594296" y="326313"/>
                  </a:lnTo>
                  <a:close/>
                </a:path>
                <a:path w="624205" h="735965">
                  <a:moveTo>
                    <a:pt x="623697" y="572681"/>
                  </a:moveTo>
                  <a:lnTo>
                    <a:pt x="540486" y="572681"/>
                  </a:lnTo>
                  <a:lnTo>
                    <a:pt x="540486" y="655891"/>
                  </a:lnTo>
                  <a:lnTo>
                    <a:pt x="623697" y="655891"/>
                  </a:lnTo>
                  <a:lnTo>
                    <a:pt x="623697" y="572681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19330" y="17743814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19">
                  <a:moveTo>
                    <a:pt x="0" y="0"/>
                  </a:moveTo>
                  <a:lnTo>
                    <a:pt x="83210" y="0"/>
                  </a:lnTo>
                  <a:lnTo>
                    <a:pt x="83210" y="83210"/>
                  </a:lnTo>
                  <a:lnTo>
                    <a:pt x="0" y="83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62320" y="18715455"/>
              <a:ext cx="685165" cy="586740"/>
            </a:xfrm>
            <a:custGeom>
              <a:avLst/>
              <a:gdLst/>
              <a:ahLst/>
              <a:cxnLst/>
              <a:rect l="l" t="t" r="r" b="b"/>
              <a:pathLst>
                <a:path w="685165" h="586740">
                  <a:moveTo>
                    <a:pt x="83210" y="271322"/>
                  </a:moveTo>
                  <a:lnTo>
                    <a:pt x="0" y="271322"/>
                  </a:lnTo>
                  <a:lnTo>
                    <a:pt x="0" y="354533"/>
                  </a:lnTo>
                  <a:lnTo>
                    <a:pt x="83210" y="354533"/>
                  </a:lnTo>
                  <a:lnTo>
                    <a:pt x="83210" y="271322"/>
                  </a:lnTo>
                  <a:close/>
                </a:path>
                <a:path w="685165" h="586740">
                  <a:moveTo>
                    <a:pt x="166420" y="41605"/>
                  </a:moveTo>
                  <a:lnTo>
                    <a:pt x="83210" y="41605"/>
                  </a:lnTo>
                  <a:lnTo>
                    <a:pt x="83210" y="124815"/>
                  </a:lnTo>
                  <a:lnTo>
                    <a:pt x="166420" y="124815"/>
                  </a:lnTo>
                  <a:lnTo>
                    <a:pt x="166420" y="41605"/>
                  </a:lnTo>
                  <a:close/>
                </a:path>
                <a:path w="685165" h="586740">
                  <a:moveTo>
                    <a:pt x="249631" y="419760"/>
                  </a:moveTo>
                  <a:lnTo>
                    <a:pt x="166420" y="419760"/>
                  </a:lnTo>
                  <a:lnTo>
                    <a:pt x="166420" y="502970"/>
                  </a:lnTo>
                  <a:lnTo>
                    <a:pt x="249631" y="502970"/>
                  </a:lnTo>
                  <a:lnTo>
                    <a:pt x="249631" y="419760"/>
                  </a:lnTo>
                  <a:close/>
                </a:path>
                <a:path w="685165" h="586740">
                  <a:moveTo>
                    <a:pt x="249631" y="204749"/>
                  </a:moveTo>
                  <a:lnTo>
                    <a:pt x="166420" y="204749"/>
                  </a:lnTo>
                  <a:lnTo>
                    <a:pt x="166420" y="287959"/>
                  </a:lnTo>
                  <a:lnTo>
                    <a:pt x="249631" y="287959"/>
                  </a:lnTo>
                  <a:lnTo>
                    <a:pt x="249631" y="204749"/>
                  </a:lnTo>
                  <a:close/>
                </a:path>
                <a:path w="685165" h="586740">
                  <a:moveTo>
                    <a:pt x="355511" y="0"/>
                  </a:moveTo>
                  <a:lnTo>
                    <a:pt x="272300" y="0"/>
                  </a:lnTo>
                  <a:lnTo>
                    <a:pt x="272300" y="83210"/>
                  </a:lnTo>
                  <a:lnTo>
                    <a:pt x="355511" y="83210"/>
                  </a:lnTo>
                  <a:lnTo>
                    <a:pt x="355511" y="0"/>
                  </a:lnTo>
                  <a:close/>
                </a:path>
                <a:path w="685165" h="586740">
                  <a:moveTo>
                    <a:pt x="438721" y="287972"/>
                  </a:moveTo>
                  <a:lnTo>
                    <a:pt x="355511" y="287972"/>
                  </a:lnTo>
                  <a:lnTo>
                    <a:pt x="355511" y="371182"/>
                  </a:lnTo>
                  <a:lnTo>
                    <a:pt x="438721" y="371182"/>
                  </a:lnTo>
                  <a:lnTo>
                    <a:pt x="438721" y="287972"/>
                  </a:lnTo>
                  <a:close/>
                </a:path>
                <a:path w="685165" h="586740">
                  <a:moveTo>
                    <a:pt x="521931" y="502970"/>
                  </a:moveTo>
                  <a:lnTo>
                    <a:pt x="438721" y="502970"/>
                  </a:lnTo>
                  <a:lnTo>
                    <a:pt x="438721" y="586181"/>
                  </a:lnTo>
                  <a:lnTo>
                    <a:pt x="521931" y="586181"/>
                  </a:lnTo>
                  <a:lnTo>
                    <a:pt x="521931" y="502970"/>
                  </a:lnTo>
                  <a:close/>
                </a:path>
                <a:path w="685165" h="586740">
                  <a:moveTo>
                    <a:pt x="601878" y="0"/>
                  </a:moveTo>
                  <a:lnTo>
                    <a:pt x="518668" y="0"/>
                  </a:lnTo>
                  <a:lnTo>
                    <a:pt x="518668" y="83210"/>
                  </a:lnTo>
                  <a:lnTo>
                    <a:pt x="601878" y="83210"/>
                  </a:lnTo>
                  <a:lnTo>
                    <a:pt x="601878" y="0"/>
                  </a:lnTo>
                  <a:close/>
                </a:path>
                <a:path w="685165" h="586740">
                  <a:moveTo>
                    <a:pt x="685088" y="246367"/>
                  </a:moveTo>
                  <a:lnTo>
                    <a:pt x="601878" y="246367"/>
                  </a:lnTo>
                  <a:lnTo>
                    <a:pt x="601878" y="329565"/>
                  </a:lnTo>
                  <a:lnTo>
                    <a:pt x="685088" y="329565"/>
                  </a:lnTo>
                  <a:lnTo>
                    <a:pt x="685088" y="246367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33452" y="18593905"/>
              <a:ext cx="624205" cy="708025"/>
            </a:xfrm>
            <a:custGeom>
              <a:avLst/>
              <a:gdLst/>
              <a:ahLst/>
              <a:cxnLst/>
              <a:rect l="l" t="t" r="r" b="b"/>
              <a:pathLst>
                <a:path w="624205" h="708025">
                  <a:moveTo>
                    <a:pt x="83210" y="326301"/>
                  </a:moveTo>
                  <a:lnTo>
                    <a:pt x="0" y="326301"/>
                  </a:lnTo>
                  <a:lnTo>
                    <a:pt x="0" y="409511"/>
                  </a:lnTo>
                  <a:lnTo>
                    <a:pt x="83210" y="409511"/>
                  </a:lnTo>
                  <a:lnTo>
                    <a:pt x="83210" y="326301"/>
                  </a:lnTo>
                  <a:close/>
                </a:path>
                <a:path w="624205" h="708025">
                  <a:moveTo>
                    <a:pt x="124815" y="531063"/>
                  </a:moveTo>
                  <a:lnTo>
                    <a:pt x="41605" y="531063"/>
                  </a:lnTo>
                  <a:lnTo>
                    <a:pt x="41605" y="614273"/>
                  </a:lnTo>
                  <a:lnTo>
                    <a:pt x="124815" y="614273"/>
                  </a:lnTo>
                  <a:lnTo>
                    <a:pt x="124815" y="531063"/>
                  </a:lnTo>
                  <a:close/>
                </a:path>
                <a:path w="624205" h="708025">
                  <a:moveTo>
                    <a:pt x="124815" y="163156"/>
                  </a:moveTo>
                  <a:lnTo>
                    <a:pt x="41605" y="163156"/>
                  </a:lnTo>
                  <a:lnTo>
                    <a:pt x="41605" y="246367"/>
                  </a:lnTo>
                  <a:lnTo>
                    <a:pt x="124815" y="246367"/>
                  </a:lnTo>
                  <a:lnTo>
                    <a:pt x="124815" y="163156"/>
                  </a:lnTo>
                  <a:close/>
                </a:path>
                <a:path w="624205" h="708025">
                  <a:moveTo>
                    <a:pt x="267982" y="0"/>
                  </a:moveTo>
                  <a:lnTo>
                    <a:pt x="184772" y="0"/>
                  </a:lnTo>
                  <a:lnTo>
                    <a:pt x="184772" y="83210"/>
                  </a:lnTo>
                  <a:lnTo>
                    <a:pt x="267982" y="83210"/>
                  </a:lnTo>
                  <a:lnTo>
                    <a:pt x="267982" y="0"/>
                  </a:lnTo>
                  <a:close/>
                </a:path>
                <a:path w="624205" h="708025">
                  <a:moveTo>
                    <a:pt x="287972" y="284695"/>
                  </a:moveTo>
                  <a:lnTo>
                    <a:pt x="204762" y="284695"/>
                  </a:lnTo>
                  <a:lnTo>
                    <a:pt x="204762" y="367906"/>
                  </a:lnTo>
                  <a:lnTo>
                    <a:pt x="287972" y="367906"/>
                  </a:lnTo>
                  <a:lnTo>
                    <a:pt x="287972" y="284695"/>
                  </a:lnTo>
                  <a:close/>
                </a:path>
                <a:path w="624205" h="708025">
                  <a:moveTo>
                    <a:pt x="347929" y="624522"/>
                  </a:moveTo>
                  <a:lnTo>
                    <a:pt x="264718" y="624522"/>
                  </a:lnTo>
                  <a:lnTo>
                    <a:pt x="264718" y="707732"/>
                  </a:lnTo>
                  <a:lnTo>
                    <a:pt x="347929" y="707732"/>
                  </a:lnTo>
                  <a:lnTo>
                    <a:pt x="347929" y="624522"/>
                  </a:lnTo>
                  <a:close/>
                </a:path>
                <a:path w="624205" h="708025">
                  <a:moveTo>
                    <a:pt x="431139" y="447852"/>
                  </a:moveTo>
                  <a:lnTo>
                    <a:pt x="347929" y="447852"/>
                  </a:lnTo>
                  <a:lnTo>
                    <a:pt x="347929" y="531063"/>
                  </a:lnTo>
                  <a:lnTo>
                    <a:pt x="431139" y="531063"/>
                  </a:lnTo>
                  <a:lnTo>
                    <a:pt x="431139" y="447852"/>
                  </a:lnTo>
                  <a:close/>
                </a:path>
                <a:path w="624205" h="708025">
                  <a:moveTo>
                    <a:pt x="431139" y="163156"/>
                  </a:moveTo>
                  <a:lnTo>
                    <a:pt x="347929" y="163156"/>
                  </a:lnTo>
                  <a:lnTo>
                    <a:pt x="347929" y="246367"/>
                  </a:lnTo>
                  <a:lnTo>
                    <a:pt x="431139" y="246367"/>
                  </a:lnTo>
                  <a:lnTo>
                    <a:pt x="431139" y="163156"/>
                  </a:lnTo>
                  <a:close/>
                </a:path>
                <a:path w="624205" h="708025">
                  <a:moveTo>
                    <a:pt x="594296" y="531063"/>
                  </a:moveTo>
                  <a:lnTo>
                    <a:pt x="511086" y="531063"/>
                  </a:lnTo>
                  <a:lnTo>
                    <a:pt x="511086" y="614273"/>
                  </a:lnTo>
                  <a:lnTo>
                    <a:pt x="594296" y="614273"/>
                  </a:lnTo>
                  <a:lnTo>
                    <a:pt x="594296" y="531063"/>
                  </a:lnTo>
                  <a:close/>
                </a:path>
                <a:path w="624205" h="708025">
                  <a:moveTo>
                    <a:pt x="594296" y="79946"/>
                  </a:moveTo>
                  <a:lnTo>
                    <a:pt x="511086" y="79946"/>
                  </a:lnTo>
                  <a:lnTo>
                    <a:pt x="511086" y="163156"/>
                  </a:lnTo>
                  <a:lnTo>
                    <a:pt x="594296" y="163156"/>
                  </a:lnTo>
                  <a:lnTo>
                    <a:pt x="594296" y="79946"/>
                  </a:lnTo>
                  <a:close/>
                </a:path>
                <a:path w="624205" h="708025">
                  <a:moveTo>
                    <a:pt x="623697" y="326301"/>
                  </a:moveTo>
                  <a:lnTo>
                    <a:pt x="540486" y="326301"/>
                  </a:lnTo>
                  <a:lnTo>
                    <a:pt x="540486" y="409511"/>
                  </a:lnTo>
                  <a:lnTo>
                    <a:pt x="623697" y="409511"/>
                  </a:lnTo>
                  <a:lnTo>
                    <a:pt x="623697" y="326301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46387" y="17611496"/>
              <a:ext cx="1720214" cy="1718310"/>
            </a:xfrm>
            <a:custGeom>
              <a:avLst/>
              <a:gdLst/>
              <a:ahLst/>
              <a:cxnLst/>
              <a:rect l="l" t="t" r="r" b="b"/>
              <a:pathLst>
                <a:path w="1720215" h="1718309">
                  <a:moveTo>
                    <a:pt x="1719922" y="839101"/>
                  </a:moveTo>
                  <a:lnTo>
                    <a:pt x="879944" y="839101"/>
                  </a:lnTo>
                  <a:lnTo>
                    <a:pt x="879944" y="0"/>
                  </a:lnTo>
                  <a:lnTo>
                    <a:pt x="839978" y="0"/>
                  </a:lnTo>
                  <a:lnTo>
                    <a:pt x="839978" y="839101"/>
                  </a:lnTo>
                  <a:lnTo>
                    <a:pt x="0" y="839101"/>
                  </a:lnTo>
                  <a:lnTo>
                    <a:pt x="0" y="879081"/>
                  </a:lnTo>
                  <a:lnTo>
                    <a:pt x="839978" y="879081"/>
                  </a:lnTo>
                  <a:lnTo>
                    <a:pt x="839978" y="1718183"/>
                  </a:lnTo>
                  <a:lnTo>
                    <a:pt x="879944" y="1718183"/>
                  </a:lnTo>
                  <a:lnTo>
                    <a:pt x="879944" y="879081"/>
                  </a:lnTo>
                  <a:lnTo>
                    <a:pt x="1719922" y="879081"/>
                  </a:lnTo>
                  <a:lnTo>
                    <a:pt x="1719922" y="83910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45333" y="17716169"/>
              <a:ext cx="598805" cy="629920"/>
            </a:xfrm>
            <a:custGeom>
              <a:avLst/>
              <a:gdLst/>
              <a:ahLst/>
              <a:cxnLst/>
              <a:rect l="l" t="t" r="r" b="b"/>
              <a:pathLst>
                <a:path w="598804" h="629919">
                  <a:moveTo>
                    <a:pt x="83210" y="546188"/>
                  </a:moveTo>
                  <a:lnTo>
                    <a:pt x="0" y="546188"/>
                  </a:lnTo>
                  <a:lnTo>
                    <a:pt x="0" y="629399"/>
                  </a:lnTo>
                  <a:lnTo>
                    <a:pt x="83210" y="629399"/>
                  </a:lnTo>
                  <a:lnTo>
                    <a:pt x="83210" y="546188"/>
                  </a:lnTo>
                  <a:close/>
                </a:path>
                <a:path w="598804" h="629919">
                  <a:moveTo>
                    <a:pt x="83210" y="79946"/>
                  </a:moveTo>
                  <a:lnTo>
                    <a:pt x="0" y="79946"/>
                  </a:lnTo>
                  <a:lnTo>
                    <a:pt x="0" y="163156"/>
                  </a:lnTo>
                  <a:lnTo>
                    <a:pt x="83210" y="163156"/>
                  </a:lnTo>
                  <a:lnTo>
                    <a:pt x="83210" y="79946"/>
                  </a:lnTo>
                  <a:close/>
                </a:path>
                <a:path w="598804" h="629919">
                  <a:moveTo>
                    <a:pt x="246367" y="326313"/>
                  </a:moveTo>
                  <a:lnTo>
                    <a:pt x="163156" y="326313"/>
                  </a:lnTo>
                  <a:lnTo>
                    <a:pt x="163156" y="409524"/>
                  </a:lnTo>
                  <a:lnTo>
                    <a:pt x="246367" y="409524"/>
                  </a:lnTo>
                  <a:lnTo>
                    <a:pt x="246367" y="326313"/>
                  </a:lnTo>
                  <a:close/>
                </a:path>
                <a:path w="598804" h="629919">
                  <a:moveTo>
                    <a:pt x="246367" y="123190"/>
                  </a:moveTo>
                  <a:lnTo>
                    <a:pt x="163156" y="123190"/>
                  </a:lnTo>
                  <a:lnTo>
                    <a:pt x="163156" y="206400"/>
                  </a:lnTo>
                  <a:lnTo>
                    <a:pt x="246367" y="206400"/>
                  </a:lnTo>
                  <a:lnTo>
                    <a:pt x="246367" y="123190"/>
                  </a:lnTo>
                  <a:close/>
                </a:path>
                <a:path w="598804" h="629919">
                  <a:moveTo>
                    <a:pt x="393852" y="0"/>
                  </a:moveTo>
                  <a:lnTo>
                    <a:pt x="310642" y="0"/>
                  </a:lnTo>
                  <a:lnTo>
                    <a:pt x="310642" y="83210"/>
                  </a:lnTo>
                  <a:lnTo>
                    <a:pt x="393852" y="83210"/>
                  </a:lnTo>
                  <a:lnTo>
                    <a:pt x="393852" y="0"/>
                  </a:lnTo>
                  <a:close/>
                </a:path>
                <a:path w="598804" h="629919">
                  <a:moveTo>
                    <a:pt x="518668" y="406247"/>
                  </a:moveTo>
                  <a:lnTo>
                    <a:pt x="435457" y="406247"/>
                  </a:lnTo>
                  <a:lnTo>
                    <a:pt x="435457" y="489458"/>
                  </a:lnTo>
                  <a:lnTo>
                    <a:pt x="518668" y="489458"/>
                  </a:lnTo>
                  <a:lnTo>
                    <a:pt x="518668" y="406247"/>
                  </a:lnTo>
                  <a:close/>
                </a:path>
                <a:path w="598804" h="629919">
                  <a:moveTo>
                    <a:pt x="598614" y="159893"/>
                  </a:moveTo>
                  <a:lnTo>
                    <a:pt x="515404" y="159893"/>
                  </a:lnTo>
                  <a:lnTo>
                    <a:pt x="515404" y="243103"/>
                  </a:lnTo>
                  <a:lnTo>
                    <a:pt x="598614" y="243103"/>
                  </a:lnTo>
                  <a:lnTo>
                    <a:pt x="598614" y="159893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54882" y="17796116"/>
              <a:ext cx="602615" cy="553085"/>
            </a:xfrm>
            <a:custGeom>
              <a:avLst/>
              <a:gdLst/>
              <a:ahLst/>
              <a:cxnLst/>
              <a:rect l="l" t="t" r="r" b="b"/>
              <a:pathLst>
                <a:path w="602615" h="553084">
                  <a:moveTo>
                    <a:pt x="83210" y="163156"/>
                  </a:moveTo>
                  <a:lnTo>
                    <a:pt x="0" y="163156"/>
                  </a:lnTo>
                  <a:lnTo>
                    <a:pt x="0" y="246367"/>
                  </a:lnTo>
                  <a:lnTo>
                    <a:pt x="83210" y="246367"/>
                  </a:lnTo>
                  <a:lnTo>
                    <a:pt x="83210" y="163156"/>
                  </a:lnTo>
                  <a:close/>
                </a:path>
                <a:path w="602615" h="553084">
                  <a:moveTo>
                    <a:pt x="246367" y="469468"/>
                  </a:moveTo>
                  <a:lnTo>
                    <a:pt x="163156" y="469468"/>
                  </a:lnTo>
                  <a:lnTo>
                    <a:pt x="163156" y="552678"/>
                  </a:lnTo>
                  <a:lnTo>
                    <a:pt x="246367" y="552678"/>
                  </a:lnTo>
                  <a:lnTo>
                    <a:pt x="246367" y="469468"/>
                  </a:lnTo>
                  <a:close/>
                </a:path>
                <a:path w="602615" h="553084">
                  <a:moveTo>
                    <a:pt x="246367" y="0"/>
                  </a:moveTo>
                  <a:lnTo>
                    <a:pt x="163156" y="0"/>
                  </a:lnTo>
                  <a:lnTo>
                    <a:pt x="163156" y="83210"/>
                  </a:lnTo>
                  <a:lnTo>
                    <a:pt x="246367" y="83210"/>
                  </a:lnTo>
                  <a:lnTo>
                    <a:pt x="246367" y="0"/>
                  </a:lnTo>
                  <a:close/>
                </a:path>
                <a:path w="602615" h="553084">
                  <a:moveTo>
                    <a:pt x="409524" y="246367"/>
                  </a:moveTo>
                  <a:lnTo>
                    <a:pt x="326313" y="246367"/>
                  </a:lnTo>
                  <a:lnTo>
                    <a:pt x="326313" y="329577"/>
                  </a:lnTo>
                  <a:lnTo>
                    <a:pt x="409524" y="329577"/>
                  </a:lnTo>
                  <a:lnTo>
                    <a:pt x="409524" y="246367"/>
                  </a:lnTo>
                  <a:close/>
                </a:path>
                <a:path w="602615" h="553084">
                  <a:moveTo>
                    <a:pt x="489458" y="0"/>
                  </a:moveTo>
                  <a:lnTo>
                    <a:pt x="406247" y="0"/>
                  </a:lnTo>
                  <a:lnTo>
                    <a:pt x="406247" y="83210"/>
                  </a:lnTo>
                  <a:lnTo>
                    <a:pt x="489458" y="83210"/>
                  </a:lnTo>
                  <a:lnTo>
                    <a:pt x="489458" y="0"/>
                  </a:lnTo>
                  <a:close/>
                </a:path>
                <a:path w="602615" h="553084">
                  <a:moveTo>
                    <a:pt x="602068" y="409511"/>
                  </a:moveTo>
                  <a:lnTo>
                    <a:pt x="518858" y="409511"/>
                  </a:lnTo>
                  <a:lnTo>
                    <a:pt x="518858" y="492721"/>
                  </a:lnTo>
                  <a:lnTo>
                    <a:pt x="602068" y="492721"/>
                  </a:lnTo>
                  <a:lnTo>
                    <a:pt x="602068" y="409511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03727" y="18684532"/>
              <a:ext cx="685165" cy="503555"/>
            </a:xfrm>
            <a:custGeom>
              <a:avLst/>
              <a:gdLst/>
              <a:ahLst/>
              <a:cxnLst/>
              <a:rect l="l" t="t" r="r" b="b"/>
              <a:pathLst>
                <a:path w="685165" h="503555">
                  <a:moveTo>
                    <a:pt x="83210" y="271335"/>
                  </a:moveTo>
                  <a:lnTo>
                    <a:pt x="0" y="271335"/>
                  </a:lnTo>
                  <a:lnTo>
                    <a:pt x="0" y="354545"/>
                  </a:lnTo>
                  <a:lnTo>
                    <a:pt x="83210" y="354545"/>
                  </a:lnTo>
                  <a:lnTo>
                    <a:pt x="83210" y="271335"/>
                  </a:lnTo>
                  <a:close/>
                </a:path>
                <a:path w="685165" h="503555">
                  <a:moveTo>
                    <a:pt x="166420" y="41605"/>
                  </a:moveTo>
                  <a:lnTo>
                    <a:pt x="83210" y="41605"/>
                  </a:lnTo>
                  <a:lnTo>
                    <a:pt x="83210" y="124815"/>
                  </a:lnTo>
                  <a:lnTo>
                    <a:pt x="166420" y="124815"/>
                  </a:lnTo>
                  <a:lnTo>
                    <a:pt x="166420" y="41605"/>
                  </a:lnTo>
                  <a:close/>
                </a:path>
                <a:path w="685165" h="503555">
                  <a:moveTo>
                    <a:pt x="249631" y="419773"/>
                  </a:moveTo>
                  <a:lnTo>
                    <a:pt x="166420" y="419773"/>
                  </a:lnTo>
                  <a:lnTo>
                    <a:pt x="166420" y="502983"/>
                  </a:lnTo>
                  <a:lnTo>
                    <a:pt x="249631" y="502983"/>
                  </a:lnTo>
                  <a:lnTo>
                    <a:pt x="249631" y="419773"/>
                  </a:lnTo>
                  <a:close/>
                </a:path>
                <a:path w="685165" h="503555">
                  <a:moveTo>
                    <a:pt x="355523" y="0"/>
                  </a:moveTo>
                  <a:lnTo>
                    <a:pt x="272313" y="0"/>
                  </a:lnTo>
                  <a:lnTo>
                    <a:pt x="272313" y="83210"/>
                  </a:lnTo>
                  <a:lnTo>
                    <a:pt x="355523" y="83210"/>
                  </a:lnTo>
                  <a:lnTo>
                    <a:pt x="355523" y="0"/>
                  </a:lnTo>
                  <a:close/>
                </a:path>
                <a:path w="685165" h="503555">
                  <a:moveTo>
                    <a:pt x="438734" y="287972"/>
                  </a:moveTo>
                  <a:lnTo>
                    <a:pt x="355523" y="287972"/>
                  </a:lnTo>
                  <a:lnTo>
                    <a:pt x="355523" y="371182"/>
                  </a:lnTo>
                  <a:lnTo>
                    <a:pt x="438734" y="371182"/>
                  </a:lnTo>
                  <a:lnTo>
                    <a:pt x="438734" y="287972"/>
                  </a:lnTo>
                  <a:close/>
                </a:path>
                <a:path w="685165" h="503555">
                  <a:moveTo>
                    <a:pt x="685088" y="246367"/>
                  </a:moveTo>
                  <a:lnTo>
                    <a:pt x="601878" y="246367"/>
                  </a:lnTo>
                  <a:lnTo>
                    <a:pt x="601878" y="329577"/>
                  </a:lnTo>
                  <a:lnTo>
                    <a:pt x="685088" y="329577"/>
                  </a:lnTo>
                  <a:lnTo>
                    <a:pt x="685088" y="246367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74871" y="18562993"/>
              <a:ext cx="431165" cy="708025"/>
            </a:xfrm>
            <a:custGeom>
              <a:avLst/>
              <a:gdLst/>
              <a:ahLst/>
              <a:cxnLst/>
              <a:rect l="l" t="t" r="r" b="b"/>
              <a:pathLst>
                <a:path w="431165" h="708025">
                  <a:moveTo>
                    <a:pt x="83210" y="326301"/>
                  </a:moveTo>
                  <a:lnTo>
                    <a:pt x="0" y="326301"/>
                  </a:lnTo>
                  <a:lnTo>
                    <a:pt x="0" y="409511"/>
                  </a:lnTo>
                  <a:lnTo>
                    <a:pt x="83210" y="409511"/>
                  </a:lnTo>
                  <a:lnTo>
                    <a:pt x="83210" y="326301"/>
                  </a:lnTo>
                  <a:close/>
                </a:path>
                <a:path w="431165" h="708025">
                  <a:moveTo>
                    <a:pt x="267982" y="0"/>
                  </a:moveTo>
                  <a:lnTo>
                    <a:pt x="184772" y="0"/>
                  </a:lnTo>
                  <a:lnTo>
                    <a:pt x="184772" y="83210"/>
                  </a:lnTo>
                  <a:lnTo>
                    <a:pt x="267982" y="83210"/>
                  </a:lnTo>
                  <a:lnTo>
                    <a:pt x="267982" y="0"/>
                  </a:lnTo>
                  <a:close/>
                </a:path>
                <a:path w="431165" h="708025">
                  <a:moveTo>
                    <a:pt x="347929" y="624522"/>
                  </a:moveTo>
                  <a:lnTo>
                    <a:pt x="264718" y="624522"/>
                  </a:lnTo>
                  <a:lnTo>
                    <a:pt x="264718" y="707732"/>
                  </a:lnTo>
                  <a:lnTo>
                    <a:pt x="347929" y="707732"/>
                  </a:lnTo>
                  <a:lnTo>
                    <a:pt x="347929" y="624522"/>
                  </a:lnTo>
                  <a:close/>
                </a:path>
                <a:path w="431165" h="708025">
                  <a:moveTo>
                    <a:pt x="431139" y="447852"/>
                  </a:moveTo>
                  <a:lnTo>
                    <a:pt x="347929" y="447852"/>
                  </a:lnTo>
                  <a:lnTo>
                    <a:pt x="347929" y="531063"/>
                  </a:lnTo>
                  <a:lnTo>
                    <a:pt x="431139" y="531063"/>
                  </a:lnTo>
                  <a:lnTo>
                    <a:pt x="431139" y="447852"/>
                  </a:lnTo>
                  <a:close/>
                </a:path>
                <a:path w="431165" h="708025">
                  <a:moveTo>
                    <a:pt x="431139" y="163144"/>
                  </a:moveTo>
                  <a:lnTo>
                    <a:pt x="347929" y="163144"/>
                  </a:lnTo>
                  <a:lnTo>
                    <a:pt x="347929" y="246354"/>
                  </a:lnTo>
                  <a:lnTo>
                    <a:pt x="431139" y="246354"/>
                  </a:lnTo>
                  <a:lnTo>
                    <a:pt x="431139" y="163144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89420" y="17617998"/>
              <a:ext cx="1720214" cy="1718310"/>
            </a:xfrm>
            <a:custGeom>
              <a:avLst/>
              <a:gdLst/>
              <a:ahLst/>
              <a:cxnLst/>
              <a:rect l="l" t="t" r="r" b="b"/>
              <a:pathLst>
                <a:path w="1720215" h="1718309">
                  <a:moveTo>
                    <a:pt x="1719910" y="839101"/>
                  </a:moveTo>
                  <a:lnTo>
                    <a:pt x="879944" y="839101"/>
                  </a:lnTo>
                  <a:lnTo>
                    <a:pt x="879944" y="0"/>
                  </a:lnTo>
                  <a:lnTo>
                    <a:pt x="839965" y="0"/>
                  </a:lnTo>
                  <a:lnTo>
                    <a:pt x="839965" y="839101"/>
                  </a:lnTo>
                  <a:lnTo>
                    <a:pt x="0" y="839101"/>
                  </a:lnTo>
                  <a:lnTo>
                    <a:pt x="0" y="879081"/>
                  </a:lnTo>
                  <a:lnTo>
                    <a:pt x="839965" y="879081"/>
                  </a:lnTo>
                  <a:lnTo>
                    <a:pt x="839965" y="1718183"/>
                  </a:lnTo>
                  <a:lnTo>
                    <a:pt x="879944" y="1718183"/>
                  </a:lnTo>
                  <a:lnTo>
                    <a:pt x="879944" y="879081"/>
                  </a:lnTo>
                  <a:lnTo>
                    <a:pt x="1719910" y="879081"/>
                  </a:lnTo>
                  <a:lnTo>
                    <a:pt x="1719910" y="83910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185082" y="5733949"/>
            <a:ext cx="144843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solidFill>
                  <a:srgbClr val="393939"/>
                </a:solidFill>
                <a:latin typeface="Trebuchet MS"/>
                <a:cs typeface="Trebuchet MS"/>
              </a:rPr>
              <a:t>Created</a:t>
            </a:r>
            <a:r>
              <a:rPr sz="950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393939"/>
                </a:solidFill>
                <a:latin typeface="Trebuchet MS"/>
                <a:cs typeface="Trebuchet MS"/>
              </a:rPr>
              <a:t>in</a:t>
            </a:r>
            <a:r>
              <a:rPr sz="950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950" spc="-20" dirty="0">
                <a:solidFill>
                  <a:srgbClr val="393939"/>
                </a:solidFill>
                <a:latin typeface="Trebuchet MS"/>
                <a:cs typeface="Trebuchet MS"/>
              </a:rPr>
              <a:t>partnership</a:t>
            </a:r>
            <a:r>
              <a:rPr sz="950" spc="-45" dirty="0">
                <a:solidFill>
                  <a:srgbClr val="393939"/>
                </a:solidFill>
                <a:latin typeface="Trebuchet MS"/>
                <a:cs typeface="Trebuchet MS"/>
              </a:rPr>
              <a:t> with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02477" y="11471798"/>
            <a:ext cx="2110105" cy="2110105"/>
          </a:xfrm>
          <a:prstGeom prst="rect">
            <a:avLst/>
          </a:prstGeom>
          <a:solidFill>
            <a:srgbClr val="FCF356"/>
          </a:solidFill>
        </p:spPr>
        <p:txBody>
          <a:bodyPr vert="horz" wrap="square" lIns="0" tIns="52705" rIns="0" bIns="0" rtlCol="0">
            <a:spAutoFit/>
          </a:bodyPr>
          <a:lstStyle/>
          <a:p>
            <a:pPr marL="61594" marR="53975" algn="ctr">
              <a:lnSpc>
                <a:spcPct val="101800"/>
              </a:lnSpc>
              <a:spcBef>
                <a:spcPts val="415"/>
              </a:spcBef>
            </a:pPr>
            <a:r>
              <a:rPr sz="1800" spc="-5" dirty="0">
                <a:latin typeface="Trebuchet MS"/>
                <a:cs typeface="Trebuchet MS"/>
              </a:rPr>
              <a:t>Data </a:t>
            </a:r>
            <a:r>
              <a:rPr sz="1800" spc="15" dirty="0">
                <a:latin typeface="Trebuchet MS"/>
                <a:cs typeface="Trebuchet MS"/>
              </a:rPr>
              <a:t>Analysis </a:t>
            </a:r>
            <a:r>
              <a:rPr sz="1800" spc="5" dirty="0">
                <a:latin typeface="Trebuchet MS"/>
                <a:cs typeface="Trebuchet MS"/>
              </a:rPr>
              <a:t>can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give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clear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cut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way  </a:t>
            </a:r>
            <a:r>
              <a:rPr sz="1800" spc="-60" dirty="0">
                <a:latin typeface="Trebuchet MS"/>
                <a:cs typeface="Trebuchet MS"/>
              </a:rPr>
              <a:t>to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identify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patterns  </a:t>
            </a:r>
            <a:r>
              <a:rPr sz="1800" spc="20" dirty="0">
                <a:latin typeface="Trebuchet MS"/>
                <a:cs typeface="Trebuchet MS"/>
              </a:rPr>
              <a:t>and </a:t>
            </a:r>
            <a:r>
              <a:rPr sz="1800" spc="-15" dirty="0">
                <a:latin typeface="Trebuchet MS"/>
                <a:cs typeface="Trebuchet MS"/>
              </a:rPr>
              <a:t>trends </a:t>
            </a:r>
            <a:r>
              <a:rPr sz="1800" spc="-60" dirty="0">
                <a:latin typeface="Trebuchet MS"/>
                <a:cs typeface="Trebuchet MS"/>
              </a:rPr>
              <a:t>to 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optimize </a:t>
            </a:r>
            <a:r>
              <a:rPr sz="1800" spc="-60" dirty="0">
                <a:latin typeface="Trebuchet MS"/>
                <a:cs typeface="Trebuchet MS"/>
              </a:rPr>
              <a:t>athlete 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performance </a:t>
            </a:r>
            <a:r>
              <a:rPr sz="1800" spc="20" dirty="0">
                <a:latin typeface="Trebuchet MS"/>
                <a:cs typeface="Trebuchet MS"/>
              </a:rPr>
              <a:t>and 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potential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66010" y="11471798"/>
            <a:ext cx="2061845" cy="2061845"/>
          </a:xfrm>
          <a:prstGeom prst="rect">
            <a:avLst/>
          </a:prstGeom>
          <a:solidFill>
            <a:srgbClr val="FCF356"/>
          </a:solidFill>
        </p:spPr>
        <p:txBody>
          <a:bodyPr vert="horz" wrap="square" lIns="0" tIns="157480" rIns="0" bIns="0" rtlCol="0">
            <a:spAutoFit/>
          </a:bodyPr>
          <a:lstStyle/>
          <a:p>
            <a:pPr marL="40640" marR="33020" algn="ctr">
              <a:lnSpc>
                <a:spcPct val="102899"/>
              </a:lnSpc>
              <a:spcBef>
                <a:spcPts val="1240"/>
              </a:spcBef>
            </a:pPr>
            <a:r>
              <a:rPr sz="1550" spc="-5" dirty="0">
                <a:latin typeface="Trebuchet MS"/>
                <a:cs typeface="Trebuchet MS"/>
              </a:rPr>
              <a:t>Visualizations</a:t>
            </a:r>
            <a:r>
              <a:rPr sz="1550" spc="455" dirty="0">
                <a:latin typeface="Trebuchet MS"/>
                <a:cs typeface="Trebuchet MS"/>
              </a:rPr>
              <a:t> </a:t>
            </a:r>
            <a:r>
              <a:rPr sz="1550" spc="15" dirty="0">
                <a:latin typeface="Trebuchet MS"/>
                <a:cs typeface="Trebuchet MS"/>
              </a:rPr>
              <a:t>can </a:t>
            </a:r>
            <a:r>
              <a:rPr sz="1550" spc="2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help </a:t>
            </a:r>
            <a:r>
              <a:rPr sz="1550" spc="60" dirty="0">
                <a:latin typeface="Trebuchet MS"/>
                <a:cs typeface="Trebuchet MS"/>
              </a:rPr>
              <a:t>us </a:t>
            </a:r>
            <a:r>
              <a:rPr sz="1550" spc="5" dirty="0">
                <a:latin typeface="Trebuchet MS"/>
                <a:cs typeface="Trebuchet MS"/>
              </a:rPr>
              <a:t>understand </a:t>
            </a:r>
            <a:r>
              <a:rPr sz="1550" spc="10" dirty="0">
                <a:latin typeface="Trebuchet MS"/>
                <a:cs typeface="Trebuchet MS"/>
              </a:rPr>
              <a:t> </a:t>
            </a:r>
            <a:r>
              <a:rPr sz="1550" spc="-45" dirty="0">
                <a:latin typeface="Trebuchet MS"/>
                <a:cs typeface="Trebuchet MS"/>
              </a:rPr>
              <a:t>better </a:t>
            </a:r>
            <a:r>
              <a:rPr sz="1550" spc="-30" dirty="0">
                <a:latin typeface="Trebuchet MS"/>
                <a:cs typeface="Trebuchet MS"/>
              </a:rPr>
              <a:t>the </a:t>
            </a:r>
            <a:r>
              <a:rPr sz="1550" spc="15" dirty="0">
                <a:latin typeface="Trebuchet MS"/>
                <a:cs typeface="Trebuchet MS"/>
              </a:rPr>
              <a:t>areas </a:t>
            </a:r>
            <a:r>
              <a:rPr sz="1550" spc="-30" dirty="0">
                <a:latin typeface="Trebuchet MS"/>
                <a:cs typeface="Trebuchet MS"/>
              </a:rPr>
              <a:t>of </a:t>
            </a:r>
            <a:r>
              <a:rPr sz="1550" spc="-2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improvement, </a:t>
            </a:r>
            <a:r>
              <a:rPr sz="1550" spc="-55" dirty="0">
                <a:latin typeface="Trebuchet MS"/>
                <a:cs typeface="Trebuchet MS"/>
              </a:rPr>
              <a:t>efficient </a:t>
            </a:r>
            <a:r>
              <a:rPr sz="1550" spc="-45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performance, </a:t>
            </a:r>
            <a:r>
              <a:rPr sz="1550" spc="25" dirty="0">
                <a:latin typeface="Trebuchet MS"/>
                <a:cs typeface="Trebuchet MS"/>
              </a:rPr>
              <a:t>and </a:t>
            </a:r>
            <a:r>
              <a:rPr sz="1550" spc="3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lacking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of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participation  </a:t>
            </a:r>
            <a:r>
              <a:rPr sz="1550" spc="85" dirty="0">
                <a:latin typeface="Trebuchet MS"/>
                <a:cs typeface="Trebuchet MS"/>
              </a:rPr>
              <a:t>so</a:t>
            </a:r>
            <a:r>
              <a:rPr sz="1550" spc="-70" dirty="0">
                <a:latin typeface="Trebuchet MS"/>
                <a:cs typeface="Trebuchet MS"/>
              </a:rPr>
              <a:t> </a:t>
            </a:r>
            <a:r>
              <a:rPr sz="1550" spc="-125" dirty="0">
                <a:latin typeface="Trebuchet MS"/>
                <a:cs typeface="Trebuchet MS"/>
              </a:rPr>
              <a:t>on....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03815" y="11090195"/>
            <a:ext cx="2360930" cy="236093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38100" marR="30480" algn="ctr">
              <a:lnSpc>
                <a:spcPct val="101299"/>
              </a:lnSpc>
            </a:pPr>
            <a:r>
              <a:rPr sz="1850" spc="-40" dirty="0">
                <a:latin typeface="Trebuchet MS"/>
                <a:cs typeface="Trebuchet MS"/>
              </a:rPr>
              <a:t>Utilizes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40" dirty="0">
                <a:latin typeface="Trebuchet MS"/>
                <a:cs typeface="Trebuchet MS"/>
              </a:rPr>
              <a:t>data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65" dirty="0">
                <a:latin typeface="Trebuchet MS"/>
                <a:cs typeface="Trebuchet MS"/>
              </a:rPr>
              <a:t>to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55" dirty="0">
                <a:latin typeface="Trebuchet MS"/>
                <a:cs typeface="Trebuchet MS"/>
              </a:rPr>
              <a:t>inform  </a:t>
            </a:r>
            <a:r>
              <a:rPr sz="1850" spc="-35" dirty="0">
                <a:latin typeface="Trebuchet MS"/>
                <a:cs typeface="Trebuchet MS"/>
              </a:rPr>
              <a:t>strategic </a:t>
            </a:r>
            <a:r>
              <a:rPr sz="1850" spc="-15" dirty="0">
                <a:latin typeface="Trebuchet MS"/>
                <a:cs typeface="Trebuchet MS"/>
              </a:rPr>
              <a:t>decisions, </a:t>
            </a:r>
            <a:r>
              <a:rPr sz="1850" spc="-10" dirty="0">
                <a:latin typeface="Trebuchet MS"/>
                <a:cs typeface="Trebuchet MS"/>
              </a:rPr>
              <a:t> </a:t>
            </a:r>
            <a:r>
              <a:rPr sz="1850" spc="-65" dirty="0">
                <a:latin typeface="Trebuchet MS"/>
                <a:cs typeface="Trebuchet MS"/>
              </a:rPr>
              <a:t>athlete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selection,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10" dirty="0">
                <a:latin typeface="Trebuchet MS"/>
                <a:cs typeface="Trebuchet MS"/>
              </a:rPr>
              <a:t>and  </a:t>
            </a:r>
            <a:r>
              <a:rPr sz="1850" spc="30" dirty="0">
                <a:latin typeface="Trebuchet MS"/>
                <a:cs typeface="Trebuchet MS"/>
              </a:rPr>
              <a:t>sponsorship </a:t>
            </a:r>
            <a:r>
              <a:rPr sz="1850" spc="35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opportunities, </a:t>
            </a:r>
            <a:r>
              <a:rPr sz="1850" spc="-40" dirty="0">
                <a:latin typeface="Trebuchet MS"/>
                <a:cs typeface="Trebuchet MS"/>
              </a:rPr>
              <a:t> </a:t>
            </a:r>
            <a:r>
              <a:rPr sz="1850" spc="-20" dirty="0">
                <a:latin typeface="Trebuchet MS"/>
                <a:cs typeface="Trebuchet MS"/>
              </a:rPr>
              <a:t>countries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55" dirty="0">
                <a:latin typeface="Trebuchet MS"/>
                <a:cs typeface="Trebuchet MS"/>
              </a:rPr>
              <a:t>participation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40674" y="13767854"/>
            <a:ext cx="1847850" cy="1847850"/>
          </a:xfrm>
          <a:prstGeom prst="rect">
            <a:avLst/>
          </a:prstGeom>
          <a:solidFill>
            <a:srgbClr val="FCF356"/>
          </a:solidFill>
        </p:spPr>
        <p:txBody>
          <a:bodyPr vert="horz" wrap="square" lIns="0" tIns="221615" rIns="0" bIns="0" rtlCol="0">
            <a:spAutoFit/>
          </a:bodyPr>
          <a:lstStyle/>
          <a:p>
            <a:pPr marL="46355" marR="38735" algn="ctr">
              <a:lnSpc>
                <a:spcPct val="101800"/>
              </a:lnSpc>
              <a:spcBef>
                <a:spcPts val="1745"/>
              </a:spcBef>
            </a:pPr>
            <a:r>
              <a:rPr sz="1750" spc="-5" dirty="0">
                <a:latin typeface="Trebuchet MS"/>
                <a:cs typeface="Trebuchet MS"/>
              </a:rPr>
              <a:t>Data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cleaning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can </a:t>
            </a:r>
            <a:r>
              <a:rPr sz="1750" spc="-51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help </a:t>
            </a:r>
            <a:r>
              <a:rPr sz="1750" spc="60" dirty="0">
                <a:latin typeface="Trebuchet MS"/>
                <a:cs typeface="Trebuchet MS"/>
              </a:rPr>
              <a:t>us </a:t>
            </a:r>
            <a:r>
              <a:rPr sz="1750" dirty="0">
                <a:latin typeface="Trebuchet MS"/>
                <a:cs typeface="Trebuchet MS"/>
              </a:rPr>
              <a:t>reduce 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-45" dirty="0">
                <a:latin typeface="Trebuchet MS"/>
                <a:cs typeface="Trebuchet MS"/>
              </a:rPr>
              <a:t>the </a:t>
            </a:r>
            <a:r>
              <a:rPr sz="1750" spc="5" dirty="0">
                <a:latin typeface="Trebuchet MS"/>
                <a:cs typeface="Trebuchet MS"/>
              </a:rPr>
              <a:t>burden </a:t>
            </a:r>
            <a:r>
              <a:rPr sz="1750" spc="15" dirty="0">
                <a:latin typeface="Trebuchet MS"/>
                <a:cs typeface="Trebuchet MS"/>
              </a:rPr>
              <a:t>and 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make</a:t>
            </a:r>
            <a:r>
              <a:rPr sz="1750" spc="-10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our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analysis </a:t>
            </a:r>
            <a:r>
              <a:rPr sz="1750" spc="-515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job</a:t>
            </a:r>
            <a:r>
              <a:rPr sz="1750" spc="-85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easier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58178" y="4526448"/>
            <a:ext cx="1518920" cy="7493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b="1" spc="10" dirty="0">
                <a:latin typeface="Trebuchet MS"/>
                <a:cs typeface="Trebuchet MS"/>
              </a:rPr>
              <a:t>What</a:t>
            </a:r>
            <a:r>
              <a:rPr sz="1100" b="1" spc="-45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they</a:t>
            </a:r>
            <a:r>
              <a:rPr sz="1100" b="1" spc="-45" dirty="0">
                <a:latin typeface="Trebuchet MS"/>
                <a:cs typeface="Trebuchet MS"/>
              </a:rPr>
              <a:t> </a:t>
            </a:r>
            <a:r>
              <a:rPr sz="1100" b="1" spc="45" dirty="0">
                <a:latin typeface="Trebuchet MS"/>
                <a:cs typeface="Trebuchet MS"/>
              </a:rPr>
              <a:t>Sa</a:t>
            </a:r>
            <a:r>
              <a:rPr sz="1100" b="1" spc="35" dirty="0">
                <a:latin typeface="Trebuchet MS"/>
                <a:cs typeface="Trebuchet MS"/>
              </a:rPr>
              <a:t>y</a:t>
            </a:r>
            <a:r>
              <a:rPr sz="1100" b="1" spc="30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420"/>
              </a:spcBef>
            </a:pPr>
            <a:r>
              <a:rPr sz="950" spc="20" dirty="0">
                <a:latin typeface="Trebuchet MS"/>
                <a:cs typeface="Trebuchet MS"/>
              </a:rPr>
              <a:t>How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data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analytics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help</a:t>
            </a:r>
            <a:r>
              <a:rPr sz="950" spc="-45" dirty="0">
                <a:latin typeface="Trebuchet MS"/>
                <a:cs typeface="Trebuchet MS"/>
              </a:rPr>
              <a:t>s</a:t>
            </a:r>
            <a:r>
              <a:rPr sz="950" spc="75" dirty="0">
                <a:latin typeface="Trebuchet MS"/>
                <a:cs typeface="Trebuchet MS"/>
              </a:rPr>
              <a:t>?  </a:t>
            </a:r>
            <a:r>
              <a:rPr sz="950" spc="-30" dirty="0">
                <a:latin typeface="Trebuchet MS"/>
                <a:cs typeface="Trebuchet MS"/>
              </a:rPr>
              <a:t>what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needs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improved?  </a:t>
            </a:r>
            <a:r>
              <a:rPr sz="950" spc="-30" dirty="0">
                <a:latin typeface="Trebuchet MS"/>
                <a:cs typeface="Trebuchet MS"/>
              </a:rPr>
              <a:t>what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should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focussed?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615033" y="4395301"/>
            <a:ext cx="1654810" cy="6038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1100" b="1" spc="10" dirty="0">
                <a:latin typeface="Trebuchet MS"/>
                <a:cs typeface="Trebuchet MS"/>
              </a:rPr>
              <a:t>What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we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feel?</a:t>
            </a:r>
            <a:endParaRPr sz="1100">
              <a:latin typeface="Trebuchet MS"/>
              <a:cs typeface="Trebuchet MS"/>
            </a:endParaRPr>
          </a:p>
          <a:p>
            <a:pPr marL="12700" marR="8890" indent="845185" algn="r">
              <a:lnSpc>
                <a:spcPct val="100000"/>
              </a:lnSpc>
              <a:spcBef>
                <a:spcPts val="420"/>
              </a:spcBef>
            </a:pPr>
            <a:r>
              <a:rPr sz="950" spc="-20" dirty="0">
                <a:latin typeface="Trebuchet MS"/>
                <a:cs typeface="Trebuchet MS"/>
              </a:rPr>
              <a:t>What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Fear?  </a:t>
            </a:r>
            <a:r>
              <a:rPr sz="950" spc="-20" dirty="0">
                <a:latin typeface="Trebuchet MS"/>
                <a:cs typeface="Trebuchet MS"/>
              </a:rPr>
              <a:t>What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are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confident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about?..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72152" y="15593054"/>
            <a:ext cx="2384425" cy="7270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100" b="1" spc="10" dirty="0">
                <a:latin typeface="Trebuchet MS"/>
                <a:cs typeface="Trebuchet MS"/>
              </a:rPr>
              <a:t>What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we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think?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How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25" dirty="0">
                <a:solidFill>
                  <a:srgbClr val="424242"/>
                </a:solidFill>
                <a:latin typeface="Trebuchet MS"/>
                <a:cs typeface="Trebuchet MS"/>
              </a:rPr>
              <a:t>data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424242"/>
                </a:solidFill>
                <a:latin typeface="Trebuchet MS"/>
                <a:cs typeface="Trebuchet MS"/>
              </a:rPr>
              <a:t>analysis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going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3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5" dirty="0">
                <a:solidFill>
                  <a:srgbClr val="424242"/>
                </a:solidFill>
                <a:latin typeface="Trebuchet MS"/>
                <a:cs typeface="Trebuchet MS"/>
              </a:rPr>
              <a:t>help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424242"/>
                </a:solidFill>
                <a:latin typeface="Trebuchet MS"/>
                <a:cs typeface="Trebuchet MS"/>
              </a:rPr>
              <a:t>this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solidFill>
                  <a:srgbClr val="424242"/>
                </a:solidFill>
                <a:latin typeface="Trebuchet MS"/>
                <a:cs typeface="Trebuchet MS"/>
              </a:rPr>
              <a:t>work?  </a:t>
            </a: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How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80" dirty="0">
                <a:solidFill>
                  <a:srgbClr val="424242"/>
                </a:solidFill>
                <a:latin typeface="Trebuchet MS"/>
                <a:cs typeface="Trebuchet MS"/>
              </a:rPr>
              <a:t>it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leads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3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424242"/>
                </a:solidFill>
                <a:latin typeface="Trebuchet MS"/>
                <a:cs typeface="Trebuchet MS"/>
              </a:rPr>
              <a:t>development?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-20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troublesome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424242"/>
                </a:solidFill>
                <a:latin typeface="Trebuchet MS"/>
                <a:cs typeface="Trebuchet MS"/>
              </a:rPr>
              <a:t>u</a:t>
            </a:r>
            <a:r>
              <a:rPr sz="950" spc="-25" dirty="0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r>
              <a:rPr sz="950" spc="85" dirty="0">
                <a:solidFill>
                  <a:srgbClr val="424242"/>
                </a:solidFill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251849" y="15039182"/>
            <a:ext cx="2459990" cy="5816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4765" algn="r">
              <a:lnSpc>
                <a:spcPct val="100000"/>
              </a:lnSpc>
              <a:spcBef>
                <a:spcPts val="535"/>
              </a:spcBef>
            </a:pPr>
            <a:r>
              <a:rPr sz="1100" b="1" spc="35" dirty="0">
                <a:latin typeface="Trebuchet MS"/>
                <a:cs typeface="Trebuchet MS"/>
              </a:rPr>
              <a:t>How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15" dirty="0">
                <a:latin typeface="Trebuchet MS"/>
                <a:cs typeface="Trebuchet MS"/>
              </a:rPr>
              <a:t>should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we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take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action?</a:t>
            </a:r>
            <a:endParaRPr sz="1100">
              <a:latin typeface="Trebuchet MS"/>
              <a:cs typeface="Trebuchet MS"/>
            </a:endParaRPr>
          </a:p>
          <a:p>
            <a:pPr marL="12700" marR="5080" indent="1082675" algn="r">
              <a:lnSpc>
                <a:spcPct val="100000"/>
              </a:lnSpc>
              <a:spcBef>
                <a:spcPts val="340"/>
              </a:spcBef>
            </a:pP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How</a:t>
            </a:r>
            <a:r>
              <a:rPr sz="950" spc="-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950" spc="-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use</a:t>
            </a:r>
            <a:r>
              <a:rPr sz="950" spc="-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our</a:t>
            </a:r>
            <a:r>
              <a:rPr sz="9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analysis? </a:t>
            </a:r>
            <a:r>
              <a:rPr sz="950" spc="-2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How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share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our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findings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with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sta</a:t>
            </a:r>
            <a:r>
              <a:rPr sz="950" spc="-40" dirty="0">
                <a:solidFill>
                  <a:srgbClr val="424242"/>
                </a:solidFill>
                <a:latin typeface="Trebuchet MS"/>
                <a:cs typeface="Trebuchet MS"/>
              </a:rPr>
              <a:t>k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eholder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r>
              <a:rPr sz="950" spc="85" dirty="0">
                <a:solidFill>
                  <a:srgbClr val="424242"/>
                </a:solidFill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832489" y="5276561"/>
            <a:ext cx="1919605" cy="1919605"/>
          </a:xfrm>
          <a:custGeom>
            <a:avLst/>
            <a:gdLst/>
            <a:ahLst/>
            <a:cxnLst/>
            <a:rect l="l" t="t" r="r" b="b"/>
            <a:pathLst>
              <a:path w="1919605" h="1919604">
                <a:moveTo>
                  <a:pt x="0" y="0"/>
                </a:moveTo>
                <a:lnTo>
                  <a:pt x="1919384" y="0"/>
                </a:lnTo>
                <a:lnTo>
                  <a:pt x="1919384" y="1919384"/>
                </a:lnTo>
                <a:lnTo>
                  <a:pt x="0" y="1919384"/>
                </a:lnTo>
                <a:lnTo>
                  <a:pt x="0" y="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4002129" y="5324094"/>
            <a:ext cx="1580515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5090" marR="5080" indent="-73025">
              <a:lnSpc>
                <a:spcPct val="101000"/>
              </a:lnSpc>
              <a:spcBef>
                <a:spcPts val="75"/>
              </a:spcBef>
            </a:pPr>
            <a:r>
              <a:rPr sz="1900" spc="30" dirty="0">
                <a:latin typeface="Trebuchet MS"/>
                <a:cs typeface="Trebuchet MS"/>
              </a:rPr>
              <a:t>Nervous</a:t>
            </a:r>
            <a:r>
              <a:rPr sz="1900" spc="-8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about  </a:t>
            </a:r>
            <a:r>
              <a:rPr sz="1900" spc="5" dirty="0">
                <a:latin typeface="Trebuchet MS"/>
                <a:cs typeface="Trebuchet MS"/>
              </a:rPr>
              <a:t>challenges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of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901432" y="5909273"/>
            <a:ext cx="1781810" cy="1192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5"/>
              </a:spcBef>
            </a:pPr>
            <a:r>
              <a:rPr sz="1900" spc="-60" dirty="0">
                <a:latin typeface="Trebuchet MS"/>
                <a:cs typeface="Trebuchet MS"/>
              </a:rPr>
              <a:t>collecting, 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managing, </a:t>
            </a:r>
            <a:r>
              <a:rPr sz="1900" spc="10" dirty="0">
                <a:latin typeface="Trebuchet MS"/>
                <a:cs typeface="Trebuchet MS"/>
              </a:rPr>
              <a:t>and 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analyzing </a:t>
            </a:r>
            <a:r>
              <a:rPr sz="1900" spc="-20" dirty="0">
                <a:latin typeface="Trebuchet MS"/>
                <a:cs typeface="Trebuchet MS"/>
              </a:rPr>
              <a:t>large 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amounts</a:t>
            </a:r>
            <a:r>
              <a:rPr sz="1900" spc="-8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of</a:t>
            </a:r>
            <a:r>
              <a:rPr sz="1900" spc="-85" dirty="0">
                <a:latin typeface="Trebuchet MS"/>
                <a:cs typeface="Trebuchet MS"/>
              </a:rPr>
              <a:t> data.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385389" y="7688817"/>
            <a:ext cx="1964055" cy="1964055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208915" rIns="0" bIns="0" rtlCol="0">
            <a:spAutoFit/>
          </a:bodyPr>
          <a:lstStyle/>
          <a:p>
            <a:pPr marL="48895" marR="41275" algn="ctr">
              <a:lnSpc>
                <a:spcPct val="102600"/>
              </a:lnSpc>
              <a:spcBef>
                <a:spcPts val="1645"/>
              </a:spcBef>
            </a:pPr>
            <a:r>
              <a:rPr sz="1600" spc="-10" dirty="0">
                <a:latin typeface="Trebuchet MS"/>
                <a:cs typeface="Trebuchet MS"/>
              </a:rPr>
              <a:t>positive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that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data-  </a:t>
            </a:r>
            <a:r>
              <a:rPr sz="1600" spc="-15" dirty="0">
                <a:latin typeface="Trebuchet MS"/>
                <a:cs typeface="Trebuchet MS"/>
              </a:rPr>
              <a:t>driven </a:t>
            </a:r>
            <a:r>
              <a:rPr sz="1600" spc="5" dirty="0">
                <a:latin typeface="Trebuchet MS"/>
                <a:cs typeface="Trebuchet MS"/>
              </a:rPr>
              <a:t>insights </a:t>
            </a:r>
            <a:r>
              <a:rPr sz="1600" spc="10" dirty="0">
                <a:latin typeface="Trebuchet MS"/>
                <a:cs typeface="Trebuchet MS"/>
              </a:rPr>
              <a:t>can 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lead </a:t>
            </a:r>
            <a:r>
              <a:rPr sz="1600" spc="-45" dirty="0">
                <a:latin typeface="Trebuchet MS"/>
                <a:cs typeface="Trebuchet MS"/>
              </a:rPr>
              <a:t>to 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breakthroughs </a:t>
            </a:r>
            <a:r>
              <a:rPr sz="1600" spc="-40" dirty="0">
                <a:latin typeface="Trebuchet MS"/>
                <a:cs typeface="Trebuchet MS"/>
              </a:rPr>
              <a:t>in 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athlete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development  </a:t>
            </a:r>
            <a:r>
              <a:rPr sz="1600" spc="20" dirty="0">
                <a:latin typeface="Trebuchet MS"/>
                <a:cs typeface="Trebuchet MS"/>
              </a:rPr>
              <a:t>and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performance.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670399" y="4137550"/>
            <a:ext cx="11591925" cy="3484879"/>
            <a:chOff x="6670399" y="4137550"/>
            <a:chExt cx="11591925" cy="3484879"/>
          </a:xfrm>
        </p:grpSpPr>
        <p:sp>
          <p:nvSpPr>
            <p:cNvPr id="55" name="object 55"/>
            <p:cNvSpPr/>
            <p:nvPr/>
          </p:nvSpPr>
          <p:spPr>
            <a:xfrm>
              <a:off x="6670399" y="4137550"/>
              <a:ext cx="11591925" cy="40005"/>
            </a:xfrm>
            <a:custGeom>
              <a:avLst/>
              <a:gdLst/>
              <a:ahLst/>
              <a:cxnLst/>
              <a:rect l="l" t="t" r="r" b="b"/>
              <a:pathLst>
                <a:path w="11591925" h="40004">
                  <a:moveTo>
                    <a:pt x="0" y="0"/>
                  </a:moveTo>
                  <a:lnTo>
                    <a:pt x="11591481" y="0"/>
                  </a:lnTo>
                  <a:lnTo>
                    <a:pt x="11591481" y="39971"/>
                  </a:lnTo>
                  <a:lnTo>
                    <a:pt x="0" y="39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6206" y="5592160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0" y="0"/>
                  </a:moveTo>
                  <a:lnTo>
                    <a:pt x="2030024" y="0"/>
                  </a:lnTo>
                  <a:lnTo>
                    <a:pt x="2030024" y="2030024"/>
                  </a:lnTo>
                  <a:lnTo>
                    <a:pt x="0" y="2030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3437809" y="11068604"/>
            <a:ext cx="2382520" cy="238252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70485" rIns="0" bIns="0" rtlCol="0">
            <a:spAutoFit/>
          </a:bodyPr>
          <a:lstStyle/>
          <a:p>
            <a:pPr marL="61594" marR="53975" algn="ctr">
              <a:lnSpc>
                <a:spcPct val="101400"/>
              </a:lnSpc>
              <a:spcBef>
                <a:spcPts val="555"/>
              </a:spcBef>
            </a:pPr>
            <a:r>
              <a:rPr sz="2350" spc="-80" dirty="0">
                <a:latin typeface="Trebuchet MS"/>
                <a:cs typeface="Trebuchet MS"/>
              </a:rPr>
              <a:t>Utilize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data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to  </a:t>
            </a:r>
            <a:r>
              <a:rPr sz="2350" spc="-10" dirty="0">
                <a:latin typeface="Trebuchet MS"/>
                <a:cs typeface="Trebuchet MS"/>
              </a:rPr>
              <a:t>ma</a:t>
            </a:r>
            <a:r>
              <a:rPr sz="2350" spc="-65" dirty="0">
                <a:latin typeface="Trebuchet MS"/>
                <a:cs typeface="Trebuchet MS"/>
              </a:rPr>
              <a:t>k</a:t>
            </a:r>
            <a:r>
              <a:rPr sz="2350" spc="40" dirty="0">
                <a:latin typeface="Trebuchet MS"/>
                <a:cs typeface="Trebuchet MS"/>
              </a:rPr>
              <a:t>e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data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driven  </a:t>
            </a:r>
            <a:r>
              <a:rPr sz="2350" spc="20" dirty="0">
                <a:latin typeface="Trebuchet MS"/>
                <a:cs typeface="Trebuchet MS"/>
              </a:rPr>
              <a:t>decisions </a:t>
            </a:r>
            <a:r>
              <a:rPr sz="2350" spc="45" dirty="0">
                <a:latin typeface="Trebuchet MS"/>
                <a:cs typeface="Trebuchet MS"/>
              </a:rPr>
              <a:t>on 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performance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and  </a:t>
            </a:r>
            <a:r>
              <a:rPr sz="2350" spc="-70" dirty="0">
                <a:latin typeface="Trebuchet MS"/>
                <a:cs typeface="Trebuchet MS"/>
              </a:rPr>
              <a:t>participation </a:t>
            </a:r>
            <a:r>
              <a:rPr sz="2350" spc="-6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improvement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437809" y="13767854"/>
            <a:ext cx="2213610" cy="221361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194945" rIns="0" bIns="0" rtlCol="0">
            <a:spAutoFit/>
          </a:bodyPr>
          <a:lstStyle/>
          <a:p>
            <a:pPr marL="36830" marR="29209" algn="ctr">
              <a:lnSpc>
                <a:spcPct val="101000"/>
              </a:lnSpc>
              <a:spcBef>
                <a:spcPts val="1535"/>
              </a:spcBef>
            </a:pPr>
            <a:r>
              <a:rPr sz="1650" spc="20" dirty="0">
                <a:latin typeface="Trebuchet MS"/>
                <a:cs typeface="Trebuchet MS"/>
              </a:rPr>
              <a:t>Share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the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data  visualization </a:t>
            </a:r>
            <a:r>
              <a:rPr sz="1650" spc="-75" dirty="0">
                <a:latin typeface="Trebuchet MS"/>
                <a:cs typeface="Trebuchet MS"/>
              </a:rPr>
              <a:t>with </a:t>
            </a:r>
            <a:r>
              <a:rPr sz="1650" spc="-7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stakeholders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10" dirty="0">
                <a:latin typeface="Trebuchet MS"/>
                <a:cs typeface="Trebuchet MS"/>
              </a:rPr>
              <a:t>and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5" dirty="0">
                <a:latin typeface="Trebuchet MS"/>
                <a:cs typeface="Trebuchet MS"/>
              </a:rPr>
              <a:t>share </a:t>
            </a:r>
            <a:r>
              <a:rPr sz="1650" spc="-480" dirty="0">
                <a:latin typeface="Trebuchet MS"/>
                <a:cs typeface="Trebuchet MS"/>
              </a:rPr>
              <a:t> </a:t>
            </a:r>
            <a:r>
              <a:rPr sz="1650" spc="-15" dirty="0">
                <a:latin typeface="Trebuchet MS"/>
                <a:cs typeface="Trebuchet MS"/>
              </a:rPr>
              <a:t>our findings </a:t>
            </a:r>
            <a:r>
              <a:rPr sz="1650" spc="30" dirty="0">
                <a:latin typeface="Trebuchet MS"/>
                <a:cs typeface="Trebuchet MS"/>
              </a:rPr>
              <a:t>on </a:t>
            </a:r>
            <a:r>
              <a:rPr sz="1650" spc="-45" dirty="0">
                <a:latin typeface="Trebuchet MS"/>
                <a:cs typeface="Trebuchet MS"/>
              </a:rPr>
              <a:t>the 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trends </a:t>
            </a:r>
            <a:r>
              <a:rPr sz="1650" spc="10" dirty="0">
                <a:latin typeface="Trebuchet MS"/>
                <a:cs typeface="Trebuchet MS"/>
              </a:rPr>
              <a:t>and </a:t>
            </a:r>
            <a:r>
              <a:rPr sz="1650" dirty="0">
                <a:latin typeface="Trebuchet MS"/>
                <a:cs typeface="Trebuchet MS"/>
              </a:rPr>
              <a:t>decision </a:t>
            </a:r>
            <a:r>
              <a:rPr sz="1650" spc="-25" dirty="0">
                <a:latin typeface="Trebuchet MS"/>
                <a:cs typeface="Trebuchet MS"/>
              </a:rPr>
              <a:t>or 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conclusion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ta</a:t>
            </a:r>
            <a:r>
              <a:rPr sz="1650" spc="-95" dirty="0">
                <a:latin typeface="Trebuchet MS"/>
                <a:cs typeface="Trebuchet MS"/>
              </a:rPr>
              <a:t>k</a:t>
            </a:r>
            <a:r>
              <a:rPr sz="1650" spc="15" dirty="0">
                <a:latin typeface="Trebuchet MS"/>
                <a:cs typeface="Trebuchet MS"/>
              </a:rPr>
              <a:t>en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from  </a:t>
            </a:r>
            <a:r>
              <a:rPr sz="1650" spc="-45" dirty="0">
                <a:latin typeface="Trebuchet MS"/>
                <a:cs typeface="Trebuchet MS"/>
              </a:rPr>
              <a:t>the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e</a:t>
            </a:r>
            <a:r>
              <a:rPr sz="1650" spc="-40" dirty="0">
                <a:latin typeface="Trebuchet MS"/>
                <a:cs typeface="Trebuchet MS"/>
              </a:rPr>
              <a:t>xploration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of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data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31330" y="5643533"/>
            <a:ext cx="1920239" cy="1887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75"/>
              </a:spcBef>
            </a:pPr>
            <a:r>
              <a:rPr sz="1500" spc="10" dirty="0">
                <a:latin typeface="Trebuchet MS"/>
                <a:cs typeface="Trebuchet MS"/>
              </a:rPr>
              <a:t>We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25" dirty="0">
                <a:latin typeface="Trebuchet MS"/>
                <a:cs typeface="Trebuchet MS"/>
              </a:rPr>
              <a:t>need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accurate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5" dirty="0">
                <a:latin typeface="Trebuchet MS"/>
                <a:cs typeface="Trebuchet MS"/>
              </a:rPr>
              <a:t>and </a:t>
            </a:r>
            <a:r>
              <a:rPr sz="1500" spc="-440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reliable </a:t>
            </a:r>
            <a:r>
              <a:rPr sz="1500" spc="-25" dirty="0">
                <a:latin typeface="Trebuchet MS"/>
                <a:cs typeface="Trebuchet MS"/>
              </a:rPr>
              <a:t>data </a:t>
            </a:r>
            <a:r>
              <a:rPr sz="1500" spc="-50" dirty="0">
                <a:latin typeface="Trebuchet MS"/>
                <a:cs typeface="Trebuchet MS"/>
              </a:rPr>
              <a:t>to 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improve </a:t>
            </a:r>
            <a:r>
              <a:rPr sz="1500" spc="-45" dirty="0">
                <a:latin typeface="Trebuchet MS"/>
                <a:cs typeface="Trebuchet MS"/>
              </a:rPr>
              <a:t>athlete 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5" dirty="0">
                <a:latin typeface="Trebuchet MS"/>
                <a:cs typeface="Trebuchet MS"/>
              </a:rPr>
              <a:t>performance</a:t>
            </a:r>
            <a:endParaRPr sz="1500">
              <a:latin typeface="Trebuchet MS"/>
              <a:cs typeface="Trebuchet MS"/>
            </a:endParaRPr>
          </a:p>
          <a:p>
            <a:pPr marL="26034" marR="18415" algn="ctr">
              <a:lnSpc>
                <a:spcPct val="102000"/>
              </a:lnSpc>
            </a:pPr>
            <a:r>
              <a:rPr sz="1500" spc="-10" dirty="0">
                <a:latin typeface="Trebuchet MS"/>
                <a:cs typeface="Trebuchet MS"/>
              </a:rPr>
              <a:t>W</a:t>
            </a:r>
            <a:r>
              <a:rPr sz="1500" spc="30" dirty="0">
                <a:latin typeface="Trebuchet MS"/>
                <a:cs typeface="Trebuchet MS"/>
              </a:rPr>
              <a:t>e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want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to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identify  </a:t>
            </a:r>
            <a:r>
              <a:rPr sz="1500" spc="-40" dirty="0">
                <a:latin typeface="Trebuchet MS"/>
                <a:cs typeface="Trebuchet MS"/>
              </a:rPr>
              <a:t>talented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athletes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early  </a:t>
            </a:r>
            <a:r>
              <a:rPr sz="1500" spc="35" dirty="0">
                <a:latin typeface="Trebuchet MS"/>
                <a:cs typeface="Trebuchet MS"/>
              </a:rPr>
              <a:t>on </a:t>
            </a:r>
            <a:r>
              <a:rPr sz="1500" spc="15" dirty="0">
                <a:latin typeface="Trebuchet MS"/>
                <a:cs typeface="Trebuchet MS"/>
              </a:rPr>
              <a:t>and </a:t>
            </a:r>
            <a:r>
              <a:rPr sz="1500" spc="-5" dirty="0">
                <a:latin typeface="Trebuchet MS"/>
                <a:cs typeface="Trebuchet MS"/>
              </a:rPr>
              <a:t>support </a:t>
            </a:r>
            <a:r>
              <a:rPr sz="1500" spc="-55" dirty="0">
                <a:latin typeface="Trebuchet MS"/>
                <a:cs typeface="Trebuchet MS"/>
              </a:rPr>
              <a:t>their 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development.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656558" y="2500218"/>
            <a:ext cx="4191072" cy="14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1. Srivatsav</a:t>
            </a:r>
          </a:p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2. Lakshmi Narayana</a:t>
            </a:r>
          </a:p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3. Anisha</a:t>
            </a:r>
          </a:p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4. Deepika</a:t>
            </a:r>
          </a:p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5. </a:t>
            </a:r>
            <a:r>
              <a:rPr lang="en-US" sz="1850" spc="-15" dirty="0" err="1">
                <a:latin typeface="Trebuchet MS"/>
                <a:cs typeface="Trebuchet MS"/>
              </a:rPr>
              <a:t>Daisan</a:t>
            </a:r>
            <a:r>
              <a:rPr lang="en-US" sz="1850" spc="-15" dirty="0">
                <a:latin typeface="Trebuchet MS"/>
                <a:cs typeface="Trebuchet MS"/>
              </a:rPr>
              <a:t> N</a:t>
            </a:r>
          </a:p>
        </p:txBody>
      </p:sp>
      <p:sp>
        <p:nvSpPr>
          <p:cNvPr id="61" name="object 61"/>
          <p:cNvSpPr/>
          <p:nvPr/>
        </p:nvSpPr>
        <p:spPr>
          <a:xfrm>
            <a:off x="13658005" y="1590250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89">
                <a:moveTo>
                  <a:pt x="150456" y="300913"/>
                </a:moveTo>
                <a:lnTo>
                  <a:pt x="102900" y="293243"/>
                </a:lnTo>
                <a:lnTo>
                  <a:pt x="61599" y="271884"/>
                </a:lnTo>
                <a:lnTo>
                  <a:pt x="29029" y="239314"/>
                </a:lnTo>
                <a:lnTo>
                  <a:pt x="7670" y="198012"/>
                </a:lnTo>
                <a:lnTo>
                  <a:pt x="0" y="150456"/>
                </a:lnTo>
                <a:lnTo>
                  <a:pt x="7670" y="102900"/>
                </a:lnTo>
                <a:lnTo>
                  <a:pt x="29029" y="61599"/>
                </a:lnTo>
                <a:lnTo>
                  <a:pt x="61599" y="29029"/>
                </a:lnTo>
                <a:lnTo>
                  <a:pt x="102900" y="7670"/>
                </a:lnTo>
                <a:lnTo>
                  <a:pt x="150456" y="0"/>
                </a:lnTo>
                <a:lnTo>
                  <a:pt x="198012" y="7670"/>
                </a:lnTo>
                <a:lnTo>
                  <a:pt x="239314" y="29029"/>
                </a:lnTo>
                <a:lnTo>
                  <a:pt x="271884" y="61599"/>
                </a:lnTo>
                <a:lnTo>
                  <a:pt x="293243" y="102900"/>
                </a:lnTo>
                <a:lnTo>
                  <a:pt x="300913" y="150456"/>
                </a:lnTo>
                <a:lnTo>
                  <a:pt x="293243" y="198012"/>
                </a:lnTo>
                <a:lnTo>
                  <a:pt x="271884" y="239314"/>
                </a:lnTo>
                <a:lnTo>
                  <a:pt x="239314" y="271884"/>
                </a:lnTo>
                <a:lnTo>
                  <a:pt x="198012" y="293243"/>
                </a:lnTo>
                <a:lnTo>
                  <a:pt x="150456" y="300913"/>
                </a:lnTo>
                <a:close/>
              </a:path>
            </a:pathLst>
          </a:custGeom>
          <a:solidFill>
            <a:srgbClr val="785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3645523" y="1603336"/>
            <a:ext cx="1881505" cy="743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10"/>
              </a:spcBef>
            </a:pPr>
            <a:r>
              <a:rPr sz="1500" spc="10" dirty="0">
                <a:solidFill>
                  <a:srgbClr val="FFFFFF"/>
                </a:solidFill>
                <a:latin typeface="MS UI Gothic"/>
                <a:cs typeface="MS UI Gothic"/>
              </a:rPr>
              <a:t>✴</a:t>
            </a:r>
            <a:endParaRPr sz="15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50" b="1" spc="90" dirty="0">
                <a:latin typeface="Trebuchet MS"/>
                <a:cs typeface="Trebuchet MS"/>
              </a:rPr>
              <a:t>TEAM</a:t>
            </a:r>
            <a:r>
              <a:rPr sz="1850" b="1" spc="-75" dirty="0">
                <a:latin typeface="Trebuchet MS"/>
                <a:cs typeface="Trebuchet MS"/>
              </a:rPr>
              <a:t> </a:t>
            </a:r>
            <a:r>
              <a:rPr sz="1850" b="1" spc="140" dirty="0">
                <a:latin typeface="Trebuchet MS"/>
                <a:cs typeface="Trebuchet MS"/>
              </a:rPr>
              <a:t>MEMBERS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274136" y="5657646"/>
            <a:ext cx="1964689" cy="1964689"/>
          </a:xfrm>
          <a:custGeom>
            <a:avLst/>
            <a:gdLst/>
            <a:ahLst/>
            <a:cxnLst/>
            <a:rect l="l" t="t" r="r" b="b"/>
            <a:pathLst>
              <a:path w="1964690" h="1964690">
                <a:moveTo>
                  <a:pt x="0" y="0"/>
                </a:moveTo>
                <a:lnTo>
                  <a:pt x="1964525" y="0"/>
                </a:lnTo>
                <a:lnTo>
                  <a:pt x="1964525" y="1964525"/>
                </a:lnTo>
                <a:lnTo>
                  <a:pt x="0" y="1964525"/>
                </a:lnTo>
                <a:lnTo>
                  <a:pt x="0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317380" y="5762052"/>
            <a:ext cx="1878330" cy="1722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3200"/>
              </a:lnSpc>
              <a:spcBef>
                <a:spcPts val="80"/>
              </a:spcBef>
            </a:pPr>
            <a:r>
              <a:rPr sz="1200" spc="15" dirty="0">
                <a:latin typeface="Trebuchet MS"/>
                <a:cs typeface="Trebuchet MS"/>
              </a:rPr>
              <a:t>The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founder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of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the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modern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Olympics, </a:t>
            </a:r>
            <a:r>
              <a:rPr sz="1200" spc="20" dirty="0">
                <a:latin typeface="Trebuchet MS"/>
                <a:cs typeface="Trebuchet MS"/>
              </a:rPr>
              <a:t>Baron </a:t>
            </a:r>
            <a:r>
              <a:rPr sz="1200" spc="-15" dirty="0">
                <a:latin typeface="Trebuchet MS"/>
                <a:cs typeface="Trebuchet MS"/>
              </a:rPr>
              <a:t>Pierre </a:t>
            </a:r>
            <a:r>
              <a:rPr sz="1200" spc="35" dirty="0">
                <a:latin typeface="Trebuchet MS"/>
                <a:cs typeface="Trebuchet MS"/>
              </a:rPr>
              <a:t>de 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Coubertin, </a:t>
            </a:r>
            <a:r>
              <a:rPr sz="1200" spc="30" dirty="0">
                <a:latin typeface="Trebuchet MS"/>
                <a:cs typeface="Trebuchet MS"/>
              </a:rPr>
              <a:t>once </a:t>
            </a:r>
            <a:r>
              <a:rPr sz="1200" spc="-20" dirty="0">
                <a:latin typeface="Trebuchet MS"/>
                <a:cs typeface="Trebuchet MS"/>
              </a:rPr>
              <a:t>said: </a:t>
            </a:r>
            <a:r>
              <a:rPr sz="1200" spc="20" dirty="0">
                <a:latin typeface="Trebuchet MS"/>
                <a:cs typeface="Trebuchet MS"/>
              </a:rPr>
              <a:t>"The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most </a:t>
            </a:r>
            <a:r>
              <a:rPr sz="1200" spc="-30" dirty="0">
                <a:latin typeface="Trebuchet MS"/>
                <a:cs typeface="Trebuchet MS"/>
              </a:rPr>
              <a:t>important </a:t>
            </a:r>
            <a:r>
              <a:rPr sz="1200" spc="-10" dirty="0">
                <a:latin typeface="Trebuchet MS"/>
                <a:cs typeface="Trebuchet MS"/>
              </a:rPr>
              <a:t>thing </a:t>
            </a:r>
            <a:r>
              <a:rPr sz="1200" spc="-25" dirty="0">
                <a:latin typeface="Trebuchet MS"/>
                <a:cs typeface="Trebuchet MS"/>
              </a:rPr>
              <a:t>in </a:t>
            </a:r>
            <a:r>
              <a:rPr sz="1200" spc="-20" dirty="0">
                <a:latin typeface="Trebuchet MS"/>
                <a:cs typeface="Trebuchet MS"/>
              </a:rPr>
              <a:t>the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Olympic </a:t>
            </a:r>
            <a:r>
              <a:rPr sz="1200" spc="35" dirty="0">
                <a:latin typeface="Trebuchet MS"/>
                <a:cs typeface="Trebuchet MS"/>
              </a:rPr>
              <a:t>Games </a:t>
            </a:r>
            <a:r>
              <a:rPr sz="1200" spc="5" dirty="0">
                <a:latin typeface="Trebuchet MS"/>
                <a:cs typeface="Trebuchet MS"/>
              </a:rPr>
              <a:t>is </a:t>
            </a:r>
            <a:r>
              <a:rPr sz="1200" spc="-15" dirty="0">
                <a:latin typeface="Trebuchet MS"/>
                <a:cs typeface="Trebuchet MS"/>
              </a:rPr>
              <a:t>not 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winning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but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taking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part;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the  </a:t>
            </a:r>
            <a:r>
              <a:rPr sz="1200" dirty="0">
                <a:latin typeface="Trebuchet MS"/>
                <a:cs typeface="Trebuchet MS"/>
              </a:rPr>
              <a:t>essential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thing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in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life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is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not  </a:t>
            </a:r>
            <a:r>
              <a:rPr sz="1200" spc="15" dirty="0">
                <a:latin typeface="Trebuchet MS"/>
                <a:cs typeface="Trebuchet MS"/>
              </a:rPr>
              <a:t>conquering </a:t>
            </a:r>
            <a:r>
              <a:rPr sz="1200" spc="-25" dirty="0">
                <a:latin typeface="Trebuchet MS"/>
                <a:cs typeface="Trebuchet MS"/>
              </a:rPr>
              <a:t>but </a:t>
            </a:r>
            <a:r>
              <a:rPr sz="1200" spc="-15" dirty="0">
                <a:latin typeface="Trebuchet MS"/>
                <a:cs typeface="Trebuchet MS"/>
              </a:rPr>
              <a:t>fighting 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well."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693791" y="4374831"/>
            <a:ext cx="11522075" cy="11907520"/>
            <a:chOff x="6693791" y="4374831"/>
            <a:chExt cx="11522075" cy="11907520"/>
          </a:xfrm>
        </p:grpSpPr>
        <p:sp>
          <p:nvSpPr>
            <p:cNvPr id="66" name="object 66"/>
            <p:cNvSpPr/>
            <p:nvPr/>
          </p:nvSpPr>
          <p:spPr>
            <a:xfrm>
              <a:off x="6693789" y="5677750"/>
              <a:ext cx="11522075" cy="10604500"/>
            </a:xfrm>
            <a:custGeom>
              <a:avLst/>
              <a:gdLst/>
              <a:ahLst/>
              <a:cxnLst/>
              <a:rect l="l" t="t" r="r" b="b"/>
              <a:pathLst>
                <a:path w="11522075" h="10604500">
                  <a:moveTo>
                    <a:pt x="11521554" y="4810861"/>
                  </a:moveTo>
                  <a:lnTo>
                    <a:pt x="5780760" y="4810861"/>
                  </a:lnTo>
                  <a:lnTo>
                    <a:pt x="5780760" y="0"/>
                  </a:lnTo>
                  <a:lnTo>
                    <a:pt x="5740793" y="0"/>
                  </a:lnTo>
                  <a:lnTo>
                    <a:pt x="5740793" y="4810861"/>
                  </a:lnTo>
                  <a:lnTo>
                    <a:pt x="0" y="4810861"/>
                  </a:lnTo>
                  <a:lnTo>
                    <a:pt x="0" y="4850828"/>
                  </a:lnTo>
                  <a:lnTo>
                    <a:pt x="5740793" y="4850828"/>
                  </a:lnTo>
                  <a:lnTo>
                    <a:pt x="5740793" y="10604005"/>
                  </a:lnTo>
                  <a:lnTo>
                    <a:pt x="5780760" y="10604005"/>
                  </a:lnTo>
                  <a:lnTo>
                    <a:pt x="5780760" y="4850828"/>
                  </a:lnTo>
                  <a:lnTo>
                    <a:pt x="11521554" y="4850828"/>
                  </a:lnTo>
                  <a:lnTo>
                    <a:pt x="11521554" y="481086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685220" y="9752443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5">
                  <a:moveTo>
                    <a:pt x="551611" y="0"/>
                  </a:moveTo>
                  <a:lnTo>
                    <a:pt x="0" y="0"/>
                  </a:lnTo>
                  <a:lnTo>
                    <a:pt x="0" y="507961"/>
                  </a:lnTo>
                  <a:lnTo>
                    <a:pt x="0" y="551611"/>
                  </a:lnTo>
                  <a:lnTo>
                    <a:pt x="551611" y="551611"/>
                  </a:lnTo>
                  <a:lnTo>
                    <a:pt x="551611" y="507961"/>
                  </a:lnTo>
                  <a:lnTo>
                    <a:pt x="55161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656131" y="9720787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656131" y="9720787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795900" y="9860571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84861" y="136156"/>
                  </a:moveTo>
                  <a:lnTo>
                    <a:pt x="83032" y="127127"/>
                  </a:lnTo>
                  <a:lnTo>
                    <a:pt x="78041" y="119748"/>
                  </a:lnTo>
                  <a:lnTo>
                    <a:pt x="70662" y="114769"/>
                  </a:lnTo>
                  <a:lnTo>
                    <a:pt x="61633" y="112941"/>
                  </a:lnTo>
                  <a:lnTo>
                    <a:pt x="52603" y="114769"/>
                  </a:lnTo>
                  <a:lnTo>
                    <a:pt x="45224" y="119748"/>
                  </a:lnTo>
                  <a:lnTo>
                    <a:pt x="40233" y="127127"/>
                  </a:lnTo>
                  <a:lnTo>
                    <a:pt x="38404" y="136156"/>
                  </a:lnTo>
                  <a:lnTo>
                    <a:pt x="38404" y="138861"/>
                  </a:lnTo>
                  <a:lnTo>
                    <a:pt x="40601" y="141058"/>
                  </a:lnTo>
                  <a:lnTo>
                    <a:pt x="46012" y="141058"/>
                  </a:lnTo>
                  <a:lnTo>
                    <a:pt x="48196" y="138861"/>
                  </a:lnTo>
                  <a:lnTo>
                    <a:pt x="48196" y="128752"/>
                  </a:lnTo>
                  <a:lnTo>
                    <a:pt x="54229" y="122732"/>
                  </a:lnTo>
                  <a:lnTo>
                    <a:pt x="69037" y="122732"/>
                  </a:lnTo>
                  <a:lnTo>
                    <a:pt x="75069" y="128752"/>
                  </a:lnTo>
                  <a:lnTo>
                    <a:pt x="75069" y="138861"/>
                  </a:lnTo>
                  <a:lnTo>
                    <a:pt x="77254" y="141058"/>
                  </a:lnTo>
                  <a:lnTo>
                    <a:pt x="79959" y="141058"/>
                  </a:lnTo>
                  <a:lnTo>
                    <a:pt x="82664" y="141058"/>
                  </a:lnTo>
                  <a:lnTo>
                    <a:pt x="84861" y="138861"/>
                  </a:lnTo>
                  <a:lnTo>
                    <a:pt x="84861" y="136156"/>
                  </a:lnTo>
                  <a:close/>
                </a:path>
                <a:path w="260350" h="260350">
                  <a:moveTo>
                    <a:pt x="147878" y="155041"/>
                  </a:moveTo>
                  <a:lnTo>
                    <a:pt x="147751" y="154317"/>
                  </a:lnTo>
                  <a:lnTo>
                    <a:pt x="147523" y="153670"/>
                  </a:lnTo>
                  <a:lnTo>
                    <a:pt x="136271" y="109524"/>
                  </a:lnTo>
                  <a:lnTo>
                    <a:pt x="133769" y="107581"/>
                  </a:lnTo>
                  <a:lnTo>
                    <a:pt x="128028" y="107581"/>
                  </a:lnTo>
                  <a:lnTo>
                    <a:pt x="125526" y="109524"/>
                  </a:lnTo>
                  <a:lnTo>
                    <a:pt x="113677" y="156095"/>
                  </a:lnTo>
                  <a:lnTo>
                    <a:pt x="114084" y="158089"/>
                  </a:lnTo>
                  <a:lnTo>
                    <a:pt x="116459" y="161150"/>
                  </a:lnTo>
                  <a:lnTo>
                    <a:pt x="118287" y="162052"/>
                  </a:lnTo>
                  <a:lnTo>
                    <a:pt x="145072" y="162052"/>
                  </a:lnTo>
                  <a:lnTo>
                    <a:pt x="147878" y="159245"/>
                  </a:lnTo>
                  <a:lnTo>
                    <a:pt x="147878" y="155041"/>
                  </a:lnTo>
                  <a:close/>
                </a:path>
                <a:path w="260350" h="260350">
                  <a:moveTo>
                    <a:pt x="164744" y="181724"/>
                  </a:moveTo>
                  <a:lnTo>
                    <a:pt x="160934" y="177901"/>
                  </a:lnTo>
                  <a:lnTo>
                    <a:pt x="157835" y="177901"/>
                  </a:lnTo>
                  <a:lnTo>
                    <a:pt x="155917" y="179806"/>
                  </a:lnTo>
                  <a:lnTo>
                    <a:pt x="150609" y="184175"/>
                  </a:lnTo>
                  <a:lnTo>
                    <a:pt x="144653" y="187363"/>
                  </a:lnTo>
                  <a:lnTo>
                    <a:pt x="138176" y="189318"/>
                  </a:lnTo>
                  <a:lnTo>
                    <a:pt x="131343" y="189992"/>
                  </a:lnTo>
                  <a:lnTo>
                    <a:pt x="124510" y="189318"/>
                  </a:lnTo>
                  <a:lnTo>
                    <a:pt x="118046" y="187363"/>
                  </a:lnTo>
                  <a:lnTo>
                    <a:pt x="112077" y="184175"/>
                  </a:lnTo>
                  <a:lnTo>
                    <a:pt x="106781" y="179806"/>
                  </a:lnTo>
                  <a:lnTo>
                    <a:pt x="104863" y="177901"/>
                  </a:lnTo>
                  <a:lnTo>
                    <a:pt x="101765" y="177901"/>
                  </a:lnTo>
                  <a:lnTo>
                    <a:pt x="97942" y="181724"/>
                  </a:lnTo>
                  <a:lnTo>
                    <a:pt x="97942" y="184823"/>
                  </a:lnTo>
                  <a:lnTo>
                    <a:pt x="131343" y="199771"/>
                  </a:lnTo>
                  <a:lnTo>
                    <a:pt x="140106" y="198920"/>
                  </a:lnTo>
                  <a:lnTo>
                    <a:pt x="148399" y="196405"/>
                  </a:lnTo>
                  <a:lnTo>
                    <a:pt x="156044" y="192316"/>
                  </a:lnTo>
                  <a:lnTo>
                    <a:pt x="162839" y="186728"/>
                  </a:lnTo>
                  <a:lnTo>
                    <a:pt x="164744" y="184823"/>
                  </a:lnTo>
                  <a:lnTo>
                    <a:pt x="164744" y="181724"/>
                  </a:lnTo>
                  <a:close/>
                </a:path>
                <a:path w="260350" h="260350">
                  <a:moveTo>
                    <a:pt x="221665" y="136156"/>
                  </a:moveTo>
                  <a:lnTo>
                    <a:pt x="219837" y="127127"/>
                  </a:lnTo>
                  <a:lnTo>
                    <a:pt x="214858" y="119748"/>
                  </a:lnTo>
                  <a:lnTo>
                    <a:pt x="207479" y="114769"/>
                  </a:lnTo>
                  <a:lnTo>
                    <a:pt x="198450" y="112941"/>
                  </a:lnTo>
                  <a:lnTo>
                    <a:pt x="189420" y="114769"/>
                  </a:lnTo>
                  <a:lnTo>
                    <a:pt x="182029" y="119748"/>
                  </a:lnTo>
                  <a:lnTo>
                    <a:pt x="177050" y="127127"/>
                  </a:lnTo>
                  <a:lnTo>
                    <a:pt x="175221" y="136156"/>
                  </a:lnTo>
                  <a:lnTo>
                    <a:pt x="175221" y="138861"/>
                  </a:lnTo>
                  <a:lnTo>
                    <a:pt x="177419" y="141058"/>
                  </a:lnTo>
                  <a:lnTo>
                    <a:pt x="182829" y="141058"/>
                  </a:lnTo>
                  <a:lnTo>
                    <a:pt x="185013" y="138861"/>
                  </a:lnTo>
                  <a:lnTo>
                    <a:pt x="185013" y="128752"/>
                  </a:lnTo>
                  <a:lnTo>
                    <a:pt x="191046" y="122732"/>
                  </a:lnTo>
                  <a:lnTo>
                    <a:pt x="205854" y="122732"/>
                  </a:lnTo>
                  <a:lnTo>
                    <a:pt x="211874" y="128752"/>
                  </a:lnTo>
                  <a:lnTo>
                    <a:pt x="211874" y="138861"/>
                  </a:lnTo>
                  <a:lnTo>
                    <a:pt x="214071" y="141058"/>
                  </a:lnTo>
                  <a:lnTo>
                    <a:pt x="216776" y="141058"/>
                  </a:lnTo>
                  <a:lnTo>
                    <a:pt x="219468" y="141058"/>
                  </a:lnTo>
                  <a:lnTo>
                    <a:pt x="221665" y="138861"/>
                  </a:lnTo>
                  <a:lnTo>
                    <a:pt x="221665" y="136156"/>
                  </a:lnTo>
                  <a:close/>
                </a:path>
                <a:path w="260350" h="260350">
                  <a:moveTo>
                    <a:pt x="260070" y="130035"/>
                  </a:moveTo>
                  <a:lnTo>
                    <a:pt x="250278" y="81661"/>
                  </a:lnTo>
                  <a:lnTo>
                    <a:pt x="250278" y="130035"/>
                  </a:lnTo>
                  <a:lnTo>
                    <a:pt x="240817" y="176784"/>
                  </a:lnTo>
                  <a:lnTo>
                    <a:pt x="215023" y="215011"/>
                  </a:lnTo>
                  <a:lnTo>
                    <a:pt x="176796" y="240804"/>
                  </a:lnTo>
                  <a:lnTo>
                    <a:pt x="130035" y="250278"/>
                  </a:lnTo>
                  <a:lnTo>
                    <a:pt x="83273" y="240804"/>
                  </a:lnTo>
                  <a:lnTo>
                    <a:pt x="45046" y="215011"/>
                  </a:lnTo>
                  <a:lnTo>
                    <a:pt x="19253" y="176784"/>
                  </a:lnTo>
                  <a:lnTo>
                    <a:pt x="9791" y="130035"/>
                  </a:lnTo>
                  <a:lnTo>
                    <a:pt x="19265" y="83273"/>
                  </a:lnTo>
                  <a:lnTo>
                    <a:pt x="45059" y="45046"/>
                  </a:lnTo>
                  <a:lnTo>
                    <a:pt x="83273" y="19253"/>
                  </a:lnTo>
                  <a:lnTo>
                    <a:pt x="130035" y="9791"/>
                  </a:lnTo>
                  <a:lnTo>
                    <a:pt x="176796" y="19253"/>
                  </a:lnTo>
                  <a:lnTo>
                    <a:pt x="215023" y="45046"/>
                  </a:lnTo>
                  <a:lnTo>
                    <a:pt x="240817" y="83273"/>
                  </a:lnTo>
                  <a:lnTo>
                    <a:pt x="250278" y="130035"/>
                  </a:lnTo>
                  <a:lnTo>
                    <a:pt x="250278" y="81661"/>
                  </a:lnTo>
                  <a:lnTo>
                    <a:pt x="249834" y="79463"/>
                  </a:lnTo>
                  <a:lnTo>
                    <a:pt x="221932" y="38125"/>
                  </a:lnTo>
                  <a:lnTo>
                    <a:pt x="180606" y="10236"/>
                  </a:lnTo>
                  <a:lnTo>
                    <a:pt x="178384" y="9791"/>
                  </a:lnTo>
                  <a:lnTo>
                    <a:pt x="130035" y="0"/>
                  </a:lnTo>
                  <a:lnTo>
                    <a:pt x="79476" y="10236"/>
                  </a:lnTo>
                  <a:lnTo>
                    <a:pt x="38138" y="38125"/>
                  </a:lnTo>
                  <a:lnTo>
                    <a:pt x="10236" y="79463"/>
                  </a:lnTo>
                  <a:lnTo>
                    <a:pt x="0" y="130035"/>
                  </a:lnTo>
                  <a:lnTo>
                    <a:pt x="10236" y="180594"/>
                  </a:lnTo>
                  <a:lnTo>
                    <a:pt x="38138" y="221932"/>
                  </a:lnTo>
                  <a:lnTo>
                    <a:pt x="79476" y="249821"/>
                  </a:lnTo>
                  <a:lnTo>
                    <a:pt x="130035" y="260057"/>
                  </a:lnTo>
                  <a:lnTo>
                    <a:pt x="178384" y="250278"/>
                  </a:lnTo>
                  <a:lnTo>
                    <a:pt x="180606" y="249821"/>
                  </a:lnTo>
                  <a:lnTo>
                    <a:pt x="221932" y="221932"/>
                  </a:lnTo>
                  <a:lnTo>
                    <a:pt x="249834" y="180594"/>
                  </a:lnTo>
                  <a:lnTo>
                    <a:pt x="260070" y="130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714974" y="9751288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5">
                  <a:moveTo>
                    <a:pt x="551611" y="0"/>
                  </a:moveTo>
                  <a:lnTo>
                    <a:pt x="0" y="0"/>
                  </a:lnTo>
                  <a:lnTo>
                    <a:pt x="0" y="507961"/>
                  </a:lnTo>
                  <a:lnTo>
                    <a:pt x="0" y="551611"/>
                  </a:lnTo>
                  <a:lnTo>
                    <a:pt x="551611" y="551611"/>
                  </a:lnTo>
                  <a:lnTo>
                    <a:pt x="551611" y="507961"/>
                  </a:lnTo>
                  <a:lnTo>
                    <a:pt x="55161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685883" y="9719631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685883" y="9719631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825641" y="9849852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84848" y="111937"/>
                  </a:moveTo>
                  <a:lnTo>
                    <a:pt x="82664" y="109740"/>
                  </a:lnTo>
                  <a:lnTo>
                    <a:pt x="77254" y="109740"/>
                  </a:lnTo>
                  <a:lnTo>
                    <a:pt x="75069" y="111937"/>
                  </a:lnTo>
                  <a:lnTo>
                    <a:pt x="75069" y="122047"/>
                  </a:lnTo>
                  <a:lnTo>
                    <a:pt x="69037" y="128066"/>
                  </a:lnTo>
                  <a:lnTo>
                    <a:pt x="54216" y="128066"/>
                  </a:lnTo>
                  <a:lnTo>
                    <a:pt x="48196" y="122047"/>
                  </a:lnTo>
                  <a:lnTo>
                    <a:pt x="48196" y="111937"/>
                  </a:lnTo>
                  <a:lnTo>
                    <a:pt x="45999" y="109740"/>
                  </a:lnTo>
                  <a:lnTo>
                    <a:pt x="40601" y="109740"/>
                  </a:lnTo>
                  <a:lnTo>
                    <a:pt x="38404" y="111937"/>
                  </a:lnTo>
                  <a:lnTo>
                    <a:pt x="38404" y="114642"/>
                  </a:lnTo>
                  <a:lnTo>
                    <a:pt x="40233" y="123672"/>
                  </a:lnTo>
                  <a:lnTo>
                    <a:pt x="45212" y="131051"/>
                  </a:lnTo>
                  <a:lnTo>
                    <a:pt x="52603" y="136042"/>
                  </a:lnTo>
                  <a:lnTo>
                    <a:pt x="61633" y="137858"/>
                  </a:lnTo>
                  <a:lnTo>
                    <a:pt x="70662" y="136042"/>
                  </a:lnTo>
                  <a:lnTo>
                    <a:pt x="78041" y="131051"/>
                  </a:lnTo>
                  <a:lnTo>
                    <a:pt x="83019" y="123672"/>
                  </a:lnTo>
                  <a:lnTo>
                    <a:pt x="84848" y="114642"/>
                  </a:lnTo>
                  <a:lnTo>
                    <a:pt x="84848" y="111937"/>
                  </a:lnTo>
                  <a:close/>
                </a:path>
                <a:path w="260350" h="260350">
                  <a:moveTo>
                    <a:pt x="147891" y="151841"/>
                  </a:moveTo>
                  <a:lnTo>
                    <a:pt x="147764" y="151130"/>
                  </a:lnTo>
                  <a:lnTo>
                    <a:pt x="147535" y="150482"/>
                  </a:lnTo>
                  <a:lnTo>
                    <a:pt x="136283" y="106324"/>
                  </a:lnTo>
                  <a:lnTo>
                    <a:pt x="133781" y="104381"/>
                  </a:lnTo>
                  <a:lnTo>
                    <a:pt x="128041" y="104381"/>
                  </a:lnTo>
                  <a:lnTo>
                    <a:pt x="125539" y="106324"/>
                  </a:lnTo>
                  <a:lnTo>
                    <a:pt x="113677" y="152908"/>
                  </a:lnTo>
                  <a:lnTo>
                    <a:pt x="114096" y="154901"/>
                  </a:lnTo>
                  <a:lnTo>
                    <a:pt x="116471" y="157949"/>
                  </a:lnTo>
                  <a:lnTo>
                    <a:pt x="118300" y="158851"/>
                  </a:lnTo>
                  <a:lnTo>
                    <a:pt x="145084" y="158851"/>
                  </a:lnTo>
                  <a:lnTo>
                    <a:pt x="147891" y="156044"/>
                  </a:lnTo>
                  <a:lnTo>
                    <a:pt x="147891" y="151841"/>
                  </a:lnTo>
                  <a:close/>
                </a:path>
                <a:path w="260350" h="260350">
                  <a:moveTo>
                    <a:pt x="164757" y="190284"/>
                  </a:moveTo>
                  <a:lnTo>
                    <a:pt x="131356" y="175323"/>
                  </a:lnTo>
                  <a:lnTo>
                    <a:pt x="122593" y="176187"/>
                  </a:lnTo>
                  <a:lnTo>
                    <a:pt x="114300" y="178701"/>
                  </a:lnTo>
                  <a:lnTo>
                    <a:pt x="106654" y="182791"/>
                  </a:lnTo>
                  <a:lnTo>
                    <a:pt x="99860" y="188379"/>
                  </a:lnTo>
                  <a:lnTo>
                    <a:pt x="97942" y="190284"/>
                  </a:lnTo>
                  <a:lnTo>
                    <a:pt x="97942" y="193382"/>
                  </a:lnTo>
                  <a:lnTo>
                    <a:pt x="101765" y="197205"/>
                  </a:lnTo>
                  <a:lnTo>
                    <a:pt x="104863" y="197205"/>
                  </a:lnTo>
                  <a:lnTo>
                    <a:pt x="106781" y="195300"/>
                  </a:lnTo>
                  <a:lnTo>
                    <a:pt x="112077" y="190931"/>
                  </a:lnTo>
                  <a:lnTo>
                    <a:pt x="118046" y="187744"/>
                  </a:lnTo>
                  <a:lnTo>
                    <a:pt x="124523" y="185788"/>
                  </a:lnTo>
                  <a:lnTo>
                    <a:pt x="131356" y="185115"/>
                  </a:lnTo>
                  <a:lnTo>
                    <a:pt x="138188" y="185788"/>
                  </a:lnTo>
                  <a:lnTo>
                    <a:pt x="144665" y="187744"/>
                  </a:lnTo>
                  <a:lnTo>
                    <a:pt x="150622" y="190944"/>
                  </a:lnTo>
                  <a:lnTo>
                    <a:pt x="155930" y="195300"/>
                  </a:lnTo>
                  <a:lnTo>
                    <a:pt x="156883" y="196253"/>
                  </a:lnTo>
                  <a:lnTo>
                    <a:pt x="158140" y="196735"/>
                  </a:lnTo>
                  <a:lnTo>
                    <a:pt x="159385" y="196735"/>
                  </a:lnTo>
                  <a:lnTo>
                    <a:pt x="160642" y="196735"/>
                  </a:lnTo>
                  <a:lnTo>
                    <a:pt x="161899" y="196253"/>
                  </a:lnTo>
                  <a:lnTo>
                    <a:pt x="164757" y="193382"/>
                  </a:lnTo>
                  <a:lnTo>
                    <a:pt x="164757" y="190284"/>
                  </a:lnTo>
                  <a:close/>
                </a:path>
                <a:path w="260350" h="260350">
                  <a:moveTo>
                    <a:pt x="221678" y="111937"/>
                  </a:moveTo>
                  <a:lnTo>
                    <a:pt x="219494" y="109740"/>
                  </a:lnTo>
                  <a:lnTo>
                    <a:pt x="214083" y="109740"/>
                  </a:lnTo>
                  <a:lnTo>
                    <a:pt x="211886" y="111937"/>
                  </a:lnTo>
                  <a:lnTo>
                    <a:pt x="211886" y="122047"/>
                  </a:lnTo>
                  <a:lnTo>
                    <a:pt x="205867" y="128066"/>
                  </a:lnTo>
                  <a:lnTo>
                    <a:pt x="191046" y="128066"/>
                  </a:lnTo>
                  <a:lnTo>
                    <a:pt x="185026" y="122047"/>
                  </a:lnTo>
                  <a:lnTo>
                    <a:pt x="185026" y="111937"/>
                  </a:lnTo>
                  <a:lnTo>
                    <a:pt x="182829" y="109740"/>
                  </a:lnTo>
                  <a:lnTo>
                    <a:pt x="177419" y="109740"/>
                  </a:lnTo>
                  <a:lnTo>
                    <a:pt x="175234" y="111937"/>
                  </a:lnTo>
                  <a:lnTo>
                    <a:pt x="175234" y="114642"/>
                  </a:lnTo>
                  <a:lnTo>
                    <a:pt x="177063" y="123672"/>
                  </a:lnTo>
                  <a:lnTo>
                    <a:pt x="182041" y="131051"/>
                  </a:lnTo>
                  <a:lnTo>
                    <a:pt x="189433" y="136042"/>
                  </a:lnTo>
                  <a:lnTo>
                    <a:pt x="198462" y="137858"/>
                  </a:lnTo>
                  <a:lnTo>
                    <a:pt x="207492" y="136042"/>
                  </a:lnTo>
                  <a:lnTo>
                    <a:pt x="214871" y="131051"/>
                  </a:lnTo>
                  <a:lnTo>
                    <a:pt x="219849" y="123672"/>
                  </a:lnTo>
                  <a:lnTo>
                    <a:pt x="221678" y="114642"/>
                  </a:lnTo>
                  <a:lnTo>
                    <a:pt x="221678" y="111937"/>
                  </a:lnTo>
                  <a:close/>
                </a:path>
                <a:path w="260350" h="260350">
                  <a:moveTo>
                    <a:pt x="260083" y="130035"/>
                  </a:moveTo>
                  <a:lnTo>
                    <a:pt x="250291" y="81610"/>
                  </a:lnTo>
                  <a:lnTo>
                    <a:pt x="250291" y="130035"/>
                  </a:lnTo>
                  <a:lnTo>
                    <a:pt x="240830" y="176796"/>
                  </a:lnTo>
                  <a:lnTo>
                    <a:pt x="215036" y="215023"/>
                  </a:lnTo>
                  <a:lnTo>
                    <a:pt x="176809" y="240830"/>
                  </a:lnTo>
                  <a:lnTo>
                    <a:pt x="130048" y="250291"/>
                  </a:lnTo>
                  <a:lnTo>
                    <a:pt x="83273" y="240830"/>
                  </a:lnTo>
                  <a:lnTo>
                    <a:pt x="45046" y="215023"/>
                  </a:lnTo>
                  <a:lnTo>
                    <a:pt x="19253" y="176796"/>
                  </a:lnTo>
                  <a:lnTo>
                    <a:pt x="9791" y="130035"/>
                  </a:lnTo>
                  <a:lnTo>
                    <a:pt x="19253" y="83273"/>
                  </a:lnTo>
                  <a:lnTo>
                    <a:pt x="45046" y="45046"/>
                  </a:lnTo>
                  <a:lnTo>
                    <a:pt x="83273" y="19253"/>
                  </a:lnTo>
                  <a:lnTo>
                    <a:pt x="130048" y="9779"/>
                  </a:lnTo>
                  <a:lnTo>
                    <a:pt x="176809" y="19253"/>
                  </a:lnTo>
                  <a:lnTo>
                    <a:pt x="215036" y="45046"/>
                  </a:lnTo>
                  <a:lnTo>
                    <a:pt x="240830" y="83273"/>
                  </a:lnTo>
                  <a:lnTo>
                    <a:pt x="250291" y="130035"/>
                  </a:lnTo>
                  <a:lnTo>
                    <a:pt x="250291" y="81610"/>
                  </a:lnTo>
                  <a:lnTo>
                    <a:pt x="221957" y="38125"/>
                  </a:lnTo>
                  <a:lnTo>
                    <a:pt x="180619" y="10236"/>
                  </a:lnTo>
                  <a:lnTo>
                    <a:pt x="130048" y="0"/>
                  </a:lnTo>
                  <a:lnTo>
                    <a:pt x="79476" y="10236"/>
                  </a:lnTo>
                  <a:lnTo>
                    <a:pt x="38138" y="38125"/>
                  </a:lnTo>
                  <a:lnTo>
                    <a:pt x="10236" y="79463"/>
                  </a:lnTo>
                  <a:lnTo>
                    <a:pt x="0" y="130035"/>
                  </a:lnTo>
                  <a:lnTo>
                    <a:pt x="10236" y="180606"/>
                  </a:lnTo>
                  <a:lnTo>
                    <a:pt x="38138" y="221945"/>
                  </a:lnTo>
                  <a:lnTo>
                    <a:pt x="79476" y="249847"/>
                  </a:lnTo>
                  <a:lnTo>
                    <a:pt x="130048" y="260083"/>
                  </a:lnTo>
                  <a:lnTo>
                    <a:pt x="178422" y="250291"/>
                  </a:lnTo>
                  <a:lnTo>
                    <a:pt x="180619" y="249847"/>
                  </a:lnTo>
                  <a:lnTo>
                    <a:pt x="221957" y="221945"/>
                  </a:lnTo>
                  <a:lnTo>
                    <a:pt x="249859" y="180606"/>
                  </a:lnTo>
                  <a:lnTo>
                    <a:pt x="260083" y="130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693259" y="10763884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5">
                  <a:moveTo>
                    <a:pt x="551611" y="0"/>
                  </a:moveTo>
                  <a:lnTo>
                    <a:pt x="0" y="0"/>
                  </a:lnTo>
                  <a:lnTo>
                    <a:pt x="0" y="507961"/>
                  </a:lnTo>
                  <a:lnTo>
                    <a:pt x="0" y="551611"/>
                  </a:lnTo>
                  <a:lnTo>
                    <a:pt x="551611" y="551611"/>
                  </a:lnTo>
                  <a:lnTo>
                    <a:pt x="551611" y="507961"/>
                  </a:lnTo>
                  <a:lnTo>
                    <a:pt x="55161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664203" y="10732227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664203" y="10732227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799824" y="10839487"/>
              <a:ext cx="268605" cy="305435"/>
            </a:xfrm>
            <a:custGeom>
              <a:avLst/>
              <a:gdLst/>
              <a:ahLst/>
              <a:cxnLst/>
              <a:rect l="l" t="t" r="r" b="b"/>
              <a:pathLst>
                <a:path w="268604" h="305434">
                  <a:moveTo>
                    <a:pt x="41808" y="131394"/>
                  </a:moveTo>
                  <a:lnTo>
                    <a:pt x="39535" y="129120"/>
                  </a:lnTo>
                  <a:lnTo>
                    <a:pt x="2273" y="129120"/>
                  </a:lnTo>
                  <a:lnTo>
                    <a:pt x="0" y="131394"/>
                  </a:lnTo>
                  <a:lnTo>
                    <a:pt x="0" y="137020"/>
                  </a:lnTo>
                  <a:lnTo>
                    <a:pt x="2273" y="139293"/>
                  </a:lnTo>
                  <a:lnTo>
                    <a:pt x="5080" y="139293"/>
                  </a:lnTo>
                  <a:lnTo>
                    <a:pt x="39535" y="139293"/>
                  </a:lnTo>
                  <a:lnTo>
                    <a:pt x="41808" y="137020"/>
                  </a:lnTo>
                  <a:lnTo>
                    <a:pt x="41808" y="131394"/>
                  </a:lnTo>
                  <a:close/>
                </a:path>
                <a:path w="268604" h="305434">
                  <a:moveTo>
                    <a:pt x="70866" y="201523"/>
                  </a:moveTo>
                  <a:lnTo>
                    <a:pt x="66878" y="197548"/>
                  </a:lnTo>
                  <a:lnTo>
                    <a:pt x="63665" y="197548"/>
                  </a:lnTo>
                  <a:lnTo>
                    <a:pt x="61683" y="199529"/>
                  </a:lnTo>
                  <a:lnTo>
                    <a:pt x="37312" y="223901"/>
                  </a:lnTo>
                  <a:lnTo>
                    <a:pt x="37312" y="227114"/>
                  </a:lnTo>
                  <a:lnTo>
                    <a:pt x="40297" y="230098"/>
                  </a:lnTo>
                  <a:lnTo>
                    <a:pt x="41605" y="230593"/>
                  </a:lnTo>
                  <a:lnTo>
                    <a:pt x="44208" y="230593"/>
                  </a:lnTo>
                  <a:lnTo>
                    <a:pt x="45504" y="230098"/>
                  </a:lnTo>
                  <a:lnTo>
                    <a:pt x="70866" y="204749"/>
                  </a:lnTo>
                  <a:lnTo>
                    <a:pt x="70866" y="201523"/>
                  </a:lnTo>
                  <a:close/>
                </a:path>
                <a:path w="268604" h="305434">
                  <a:moveTo>
                    <a:pt x="70866" y="63665"/>
                  </a:moveTo>
                  <a:lnTo>
                    <a:pt x="44513" y="37312"/>
                  </a:lnTo>
                  <a:lnTo>
                    <a:pt x="41287" y="37312"/>
                  </a:lnTo>
                  <a:lnTo>
                    <a:pt x="37325" y="41287"/>
                  </a:lnTo>
                  <a:lnTo>
                    <a:pt x="37325" y="44513"/>
                  </a:lnTo>
                  <a:lnTo>
                    <a:pt x="61683" y="68872"/>
                  </a:lnTo>
                  <a:lnTo>
                    <a:pt x="62674" y="69862"/>
                  </a:lnTo>
                  <a:lnTo>
                    <a:pt x="63969" y="70358"/>
                  </a:lnTo>
                  <a:lnTo>
                    <a:pt x="66573" y="70358"/>
                  </a:lnTo>
                  <a:lnTo>
                    <a:pt x="67881" y="69862"/>
                  </a:lnTo>
                  <a:lnTo>
                    <a:pt x="70866" y="66890"/>
                  </a:lnTo>
                  <a:lnTo>
                    <a:pt x="70866" y="63665"/>
                  </a:lnTo>
                  <a:close/>
                </a:path>
                <a:path w="268604" h="305434">
                  <a:moveTo>
                    <a:pt x="139293" y="2273"/>
                  </a:moveTo>
                  <a:lnTo>
                    <a:pt x="137020" y="0"/>
                  </a:lnTo>
                  <a:lnTo>
                    <a:pt x="131394" y="0"/>
                  </a:lnTo>
                  <a:lnTo>
                    <a:pt x="129120" y="2273"/>
                  </a:lnTo>
                  <a:lnTo>
                    <a:pt x="129120" y="39535"/>
                  </a:lnTo>
                  <a:lnTo>
                    <a:pt x="131394" y="41808"/>
                  </a:lnTo>
                  <a:lnTo>
                    <a:pt x="134200" y="41808"/>
                  </a:lnTo>
                  <a:lnTo>
                    <a:pt x="137020" y="41808"/>
                  </a:lnTo>
                  <a:lnTo>
                    <a:pt x="139293" y="39535"/>
                  </a:lnTo>
                  <a:lnTo>
                    <a:pt x="139293" y="2273"/>
                  </a:lnTo>
                  <a:close/>
                </a:path>
                <a:path w="268604" h="305434">
                  <a:moveTo>
                    <a:pt x="157708" y="282143"/>
                  </a:moveTo>
                  <a:lnTo>
                    <a:pt x="155740" y="279577"/>
                  </a:lnTo>
                  <a:lnTo>
                    <a:pt x="150177" y="278853"/>
                  </a:lnTo>
                  <a:lnTo>
                    <a:pt x="147612" y="280809"/>
                  </a:lnTo>
                  <a:lnTo>
                    <a:pt x="146392" y="290093"/>
                  </a:lnTo>
                  <a:lnTo>
                    <a:pt x="140779" y="294995"/>
                  </a:lnTo>
                  <a:lnTo>
                    <a:pt x="130670" y="294995"/>
                  </a:lnTo>
                  <a:lnTo>
                    <a:pt x="127355" y="293611"/>
                  </a:lnTo>
                  <a:lnTo>
                    <a:pt x="124142" y="290398"/>
                  </a:lnTo>
                  <a:lnTo>
                    <a:pt x="123558" y="289648"/>
                  </a:lnTo>
                  <a:lnTo>
                    <a:pt x="121653" y="286486"/>
                  </a:lnTo>
                  <a:lnTo>
                    <a:pt x="118529" y="285711"/>
                  </a:lnTo>
                  <a:lnTo>
                    <a:pt x="113715" y="288594"/>
                  </a:lnTo>
                  <a:lnTo>
                    <a:pt x="112928" y="291719"/>
                  </a:lnTo>
                  <a:lnTo>
                    <a:pt x="115265" y="295605"/>
                  </a:lnTo>
                  <a:lnTo>
                    <a:pt x="116370" y="297002"/>
                  </a:lnTo>
                  <a:lnTo>
                    <a:pt x="122085" y="302729"/>
                  </a:lnTo>
                  <a:lnTo>
                    <a:pt x="127952" y="305168"/>
                  </a:lnTo>
                  <a:lnTo>
                    <a:pt x="134188" y="305168"/>
                  </a:lnTo>
                  <a:lnTo>
                    <a:pt x="142519" y="303631"/>
                  </a:lnTo>
                  <a:lnTo>
                    <a:pt x="149567" y="299377"/>
                  </a:lnTo>
                  <a:lnTo>
                    <a:pt x="154724" y="292950"/>
                  </a:lnTo>
                  <a:lnTo>
                    <a:pt x="157340" y="284924"/>
                  </a:lnTo>
                  <a:lnTo>
                    <a:pt x="157708" y="282143"/>
                  </a:lnTo>
                  <a:close/>
                </a:path>
                <a:path w="268604" h="305434">
                  <a:moveTo>
                    <a:pt x="159664" y="129717"/>
                  </a:moveTo>
                  <a:lnTo>
                    <a:pt x="155689" y="125755"/>
                  </a:lnTo>
                  <a:lnTo>
                    <a:pt x="152476" y="125755"/>
                  </a:lnTo>
                  <a:lnTo>
                    <a:pt x="134213" y="144018"/>
                  </a:lnTo>
                  <a:lnTo>
                    <a:pt x="115938" y="125755"/>
                  </a:lnTo>
                  <a:lnTo>
                    <a:pt x="112725" y="125755"/>
                  </a:lnTo>
                  <a:lnTo>
                    <a:pt x="108750" y="129717"/>
                  </a:lnTo>
                  <a:lnTo>
                    <a:pt x="108750" y="132943"/>
                  </a:lnTo>
                  <a:lnTo>
                    <a:pt x="129120" y="153314"/>
                  </a:lnTo>
                  <a:lnTo>
                    <a:pt x="129120" y="219087"/>
                  </a:lnTo>
                  <a:lnTo>
                    <a:pt x="131394" y="221373"/>
                  </a:lnTo>
                  <a:lnTo>
                    <a:pt x="137020" y="221373"/>
                  </a:lnTo>
                  <a:lnTo>
                    <a:pt x="139293" y="219087"/>
                  </a:lnTo>
                  <a:lnTo>
                    <a:pt x="139293" y="153314"/>
                  </a:lnTo>
                  <a:lnTo>
                    <a:pt x="159664" y="132943"/>
                  </a:lnTo>
                  <a:lnTo>
                    <a:pt x="159664" y="129717"/>
                  </a:lnTo>
                  <a:close/>
                </a:path>
                <a:path w="268604" h="305434">
                  <a:moveTo>
                    <a:pt x="169456" y="249821"/>
                  </a:moveTo>
                  <a:lnTo>
                    <a:pt x="168262" y="244335"/>
                  </a:lnTo>
                  <a:lnTo>
                    <a:pt x="165557" y="242582"/>
                  </a:lnTo>
                  <a:lnTo>
                    <a:pt x="162814" y="243179"/>
                  </a:lnTo>
                  <a:lnTo>
                    <a:pt x="100698" y="256667"/>
                  </a:lnTo>
                  <a:lnTo>
                    <a:pt x="98958" y="259372"/>
                  </a:lnTo>
                  <a:lnTo>
                    <a:pt x="100076" y="264502"/>
                  </a:lnTo>
                  <a:lnTo>
                    <a:pt x="102184" y="266128"/>
                  </a:lnTo>
                  <a:lnTo>
                    <a:pt x="105244" y="266090"/>
                  </a:lnTo>
                  <a:lnTo>
                    <a:pt x="167716" y="252526"/>
                  </a:lnTo>
                  <a:lnTo>
                    <a:pt x="169456" y="249821"/>
                  </a:lnTo>
                  <a:close/>
                </a:path>
                <a:path w="268604" h="305434">
                  <a:moveTo>
                    <a:pt x="169748" y="269227"/>
                  </a:moveTo>
                  <a:lnTo>
                    <a:pt x="169151" y="266484"/>
                  </a:lnTo>
                  <a:lnTo>
                    <a:pt x="168554" y="263740"/>
                  </a:lnTo>
                  <a:lnTo>
                    <a:pt x="165849" y="261988"/>
                  </a:lnTo>
                  <a:lnTo>
                    <a:pt x="100990" y="276085"/>
                  </a:lnTo>
                  <a:lnTo>
                    <a:pt x="99250" y="278790"/>
                  </a:lnTo>
                  <a:lnTo>
                    <a:pt x="100368" y="283921"/>
                  </a:lnTo>
                  <a:lnTo>
                    <a:pt x="102476" y="285546"/>
                  </a:lnTo>
                  <a:lnTo>
                    <a:pt x="105537" y="285508"/>
                  </a:lnTo>
                  <a:lnTo>
                    <a:pt x="168008" y="271945"/>
                  </a:lnTo>
                  <a:lnTo>
                    <a:pt x="169748" y="269227"/>
                  </a:lnTo>
                  <a:close/>
                </a:path>
                <a:path w="268604" h="305434">
                  <a:moveTo>
                    <a:pt x="209740" y="136842"/>
                  </a:moveTo>
                  <a:lnTo>
                    <a:pt x="208191" y="121462"/>
                  </a:lnTo>
                  <a:lnTo>
                    <a:pt x="203644" y="106972"/>
                  </a:lnTo>
                  <a:lnTo>
                    <a:pt x="199567" y="99656"/>
                  </a:lnTo>
                  <a:lnTo>
                    <a:pt x="199567" y="136842"/>
                  </a:lnTo>
                  <a:lnTo>
                    <a:pt x="198361" y="149364"/>
                  </a:lnTo>
                  <a:lnTo>
                    <a:pt x="194830" y="161277"/>
                  </a:lnTo>
                  <a:lnTo>
                    <a:pt x="189090" y="172288"/>
                  </a:lnTo>
                  <a:lnTo>
                    <a:pt x="181241" y="182118"/>
                  </a:lnTo>
                  <a:lnTo>
                    <a:pt x="173494" y="191477"/>
                  </a:lnTo>
                  <a:lnTo>
                    <a:pt x="167259" y="201815"/>
                  </a:lnTo>
                  <a:lnTo>
                    <a:pt x="162636" y="212902"/>
                  </a:lnTo>
                  <a:lnTo>
                    <a:pt x="159727" y="224497"/>
                  </a:lnTo>
                  <a:lnTo>
                    <a:pt x="109791" y="235343"/>
                  </a:lnTo>
                  <a:lnTo>
                    <a:pt x="107962" y="220776"/>
                  </a:lnTo>
                  <a:lnTo>
                    <a:pt x="103466" y="206806"/>
                  </a:lnTo>
                  <a:lnTo>
                    <a:pt x="96418" y="193751"/>
                  </a:lnTo>
                  <a:lnTo>
                    <a:pt x="86944" y="181902"/>
                  </a:lnTo>
                  <a:lnTo>
                    <a:pt x="79082" y="171932"/>
                  </a:lnTo>
                  <a:lnTo>
                    <a:pt x="73380" y="160807"/>
                  </a:lnTo>
                  <a:lnTo>
                    <a:pt x="69926" y="148767"/>
                  </a:lnTo>
                  <a:lnTo>
                    <a:pt x="68897" y="136842"/>
                  </a:lnTo>
                  <a:lnTo>
                    <a:pt x="68859" y="136017"/>
                  </a:lnTo>
                  <a:lnTo>
                    <a:pt x="73837" y="111823"/>
                  </a:lnTo>
                  <a:lnTo>
                    <a:pt x="87007" y="91681"/>
                  </a:lnTo>
                  <a:lnTo>
                    <a:pt x="106540" y="77635"/>
                  </a:lnTo>
                  <a:lnTo>
                    <a:pt x="130568" y="71589"/>
                  </a:lnTo>
                  <a:lnTo>
                    <a:pt x="143967" y="72212"/>
                  </a:lnTo>
                  <a:lnTo>
                    <a:pt x="179133" y="89382"/>
                  </a:lnTo>
                  <a:lnTo>
                    <a:pt x="198221" y="123532"/>
                  </a:lnTo>
                  <a:lnTo>
                    <a:pt x="199567" y="136842"/>
                  </a:lnTo>
                  <a:lnTo>
                    <a:pt x="199567" y="99656"/>
                  </a:lnTo>
                  <a:lnTo>
                    <a:pt x="196253" y="93700"/>
                  </a:lnTo>
                  <a:lnTo>
                    <a:pt x="186131" y="81991"/>
                  </a:lnTo>
                  <a:lnTo>
                    <a:pt x="173913" y="72542"/>
                  </a:lnTo>
                  <a:lnTo>
                    <a:pt x="171958" y="71589"/>
                  </a:lnTo>
                  <a:lnTo>
                    <a:pt x="160261" y="65887"/>
                  </a:lnTo>
                  <a:lnTo>
                    <a:pt x="145516" y="62141"/>
                  </a:lnTo>
                  <a:lnTo>
                    <a:pt x="130022" y="61442"/>
                  </a:lnTo>
                  <a:lnTo>
                    <a:pt x="102247" y="68414"/>
                  </a:lnTo>
                  <a:lnTo>
                    <a:pt x="79679" y="84645"/>
                  </a:lnTo>
                  <a:lnTo>
                    <a:pt x="64439" y="107924"/>
                  </a:lnTo>
                  <a:lnTo>
                    <a:pt x="58674" y="136017"/>
                  </a:lnTo>
                  <a:lnTo>
                    <a:pt x="59931" y="150634"/>
                  </a:lnTo>
                  <a:lnTo>
                    <a:pt x="63919" y="164541"/>
                  </a:lnTo>
                  <a:lnTo>
                    <a:pt x="70523" y="177419"/>
                  </a:lnTo>
                  <a:lnTo>
                    <a:pt x="79603" y="188925"/>
                  </a:lnTo>
                  <a:lnTo>
                    <a:pt x="88226" y="199771"/>
                  </a:lnTo>
                  <a:lnTo>
                    <a:pt x="94551" y="211734"/>
                  </a:lnTo>
                  <a:lnTo>
                    <a:pt x="98425" y="224497"/>
                  </a:lnTo>
                  <a:lnTo>
                    <a:pt x="99745" y="237807"/>
                  </a:lnTo>
                  <a:lnTo>
                    <a:pt x="99860" y="242760"/>
                  </a:lnTo>
                  <a:lnTo>
                    <a:pt x="104267" y="246722"/>
                  </a:lnTo>
                  <a:lnTo>
                    <a:pt x="105244" y="246722"/>
                  </a:lnTo>
                  <a:lnTo>
                    <a:pt x="157657" y="235343"/>
                  </a:lnTo>
                  <a:lnTo>
                    <a:pt x="171526" y="218363"/>
                  </a:lnTo>
                  <a:lnTo>
                    <a:pt x="175590" y="207835"/>
                  </a:lnTo>
                  <a:lnTo>
                    <a:pt x="181305" y="198031"/>
                  </a:lnTo>
                  <a:lnTo>
                    <a:pt x="188556" y="189179"/>
                  </a:lnTo>
                  <a:lnTo>
                    <a:pt x="197637" y="177812"/>
                  </a:lnTo>
                  <a:lnTo>
                    <a:pt x="204279" y="165087"/>
                  </a:lnTo>
                  <a:lnTo>
                    <a:pt x="208356" y="151320"/>
                  </a:lnTo>
                  <a:lnTo>
                    <a:pt x="209740" y="136842"/>
                  </a:lnTo>
                  <a:close/>
                </a:path>
                <a:path w="268604" h="305434">
                  <a:moveTo>
                    <a:pt x="231089" y="223901"/>
                  </a:moveTo>
                  <a:lnTo>
                    <a:pt x="204736" y="197548"/>
                  </a:lnTo>
                  <a:lnTo>
                    <a:pt x="201523" y="197548"/>
                  </a:lnTo>
                  <a:lnTo>
                    <a:pt x="197548" y="201523"/>
                  </a:lnTo>
                  <a:lnTo>
                    <a:pt x="197548" y="204749"/>
                  </a:lnTo>
                  <a:lnTo>
                    <a:pt x="222897" y="230098"/>
                  </a:lnTo>
                  <a:lnTo>
                    <a:pt x="224205" y="230593"/>
                  </a:lnTo>
                  <a:lnTo>
                    <a:pt x="225513" y="230593"/>
                  </a:lnTo>
                  <a:lnTo>
                    <a:pt x="226809" y="230593"/>
                  </a:lnTo>
                  <a:lnTo>
                    <a:pt x="228117" y="230098"/>
                  </a:lnTo>
                  <a:lnTo>
                    <a:pt x="231089" y="227114"/>
                  </a:lnTo>
                  <a:lnTo>
                    <a:pt x="231089" y="223901"/>
                  </a:lnTo>
                  <a:close/>
                </a:path>
                <a:path w="268604" h="305434">
                  <a:moveTo>
                    <a:pt x="231089" y="41287"/>
                  </a:moveTo>
                  <a:lnTo>
                    <a:pt x="227114" y="37312"/>
                  </a:lnTo>
                  <a:lnTo>
                    <a:pt x="223901" y="37312"/>
                  </a:lnTo>
                  <a:lnTo>
                    <a:pt x="197548" y="63665"/>
                  </a:lnTo>
                  <a:lnTo>
                    <a:pt x="197548" y="66890"/>
                  </a:lnTo>
                  <a:lnTo>
                    <a:pt x="200533" y="69862"/>
                  </a:lnTo>
                  <a:lnTo>
                    <a:pt x="201828" y="70358"/>
                  </a:lnTo>
                  <a:lnTo>
                    <a:pt x="203136" y="70358"/>
                  </a:lnTo>
                  <a:lnTo>
                    <a:pt x="204431" y="70358"/>
                  </a:lnTo>
                  <a:lnTo>
                    <a:pt x="205740" y="69862"/>
                  </a:lnTo>
                  <a:lnTo>
                    <a:pt x="231089" y="44513"/>
                  </a:lnTo>
                  <a:lnTo>
                    <a:pt x="231089" y="41287"/>
                  </a:lnTo>
                  <a:close/>
                </a:path>
                <a:path w="268604" h="305434">
                  <a:moveTo>
                    <a:pt x="268414" y="131394"/>
                  </a:moveTo>
                  <a:lnTo>
                    <a:pt x="266141" y="129120"/>
                  </a:lnTo>
                  <a:lnTo>
                    <a:pt x="228879" y="129120"/>
                  </a:lnTo>
                  <a:lnTo>
                    <a:pt x="226593" y="131394"/>
                  </a:lnTo>
                  <a:lnTo>
                    <a:pt x="226593" y="134200"/>
                  </a:lnTo>
                  <a:lnTo>
                    <a:pt x="226593" y="137020"/>
                  </a:lnTo>
                  <a:lnTo>
                    <a:pt x="228879" y="139293"/>
                  </a:lnTo>
                  <a:lnTo>
                    <a:pt x="266141" y="139293"/>
                  </a:lnTo>
                  <a:lnTo>
                    <a:pt x="268414" y="137020"/>
                  </a:lnTo>
                  <a:lnTo>
                    <a:pt x="268414" y="131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718212" y="10762728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5">
                  <a:moveTo>
                    <a:pt x="551611" y="0"/>
                  </a:moveTo>
                  <a:lnTo>
                    <a:pt x="0" y="0"/>
                  </a:lnTo>
                  <a:lnTo>
                    <a:pt x="0" y="507961"/>
                  </a:lnTo>
                  <a:lnTo>
                    <a:pt x="0" y="551611"/>
                  </a:lnTo>
                  <a:lnTo>
                    <a:pt x="551611" y="551611"/>
                  </a:lnTo>
                  <a:lnTo>
                    <a:pt x="551611" y="507961"/>
                  </a:lnTo>
                  <a:lnTo>
                    <a:pt x="55161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689158" y="10731072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689158" y="10731072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837681" y="10846510"/>
              <a:ext cx="242570" cy="309245"/>
            </a:xfrm>
            <a:custGeom>
              <a:avLst/>
              <a:gdLst/>
              <a:ahLst/>
              <a:cxnLst/>
              <a:rect l="l" t="t" r="r" b="b"/>
              <a:pathLst>
                <a:path w="242569" h="309245">
                  <a:moveTo>
                    <a:pt x="99199" y="215950"/>
                  </a:moveTo>
                  <a:lnTo>
                    <a:pt x="98818" y="212509"/>
                  </a:lnTo>
                  <a:lnTo>
                    <a:pt x="94094" y="208737"/>
                  </a:lnTo>
                  <a:lnTo>
                    <a:pt x="90665" y="209118"/>
                  </a:lnTo>
                  <a:lnTo>
                    <a:pt x="64795" y="241477"/>
                  </a:lnTo>
                  <a:lnTo>
                    <a:pt x="64198" y="241871"/>
                  </a:lnTo>
                  <a:lnTo>
                    <a:pt x="63398" y="241820"/>
                  </a:lnTo>
                  <a:lnTo>
                    <a:pt x="62852" y="241376"/>
                  </a:lnTo>
                  <a:lnTo>
                    <a:pt x="52717" y="226187"/>
                  </a:lnTo>
                  <a:lnTo>
                    <a:pt x="49326" y="225501"/>
                  </a:lnTo>
                  <a:lnTo>
                    <a:pt x="44310" y="228841"/>
                  </a:lnTo>
                  <a:lnTo>
                    <a:pt x="43637" y="232244"/>
                  </a:lnTo>
                  <a:lnTo>
                    <a:pt x="53314" y="246761"/>
                  </a:lnTo>
                  <a:lnTo>
                    <a:pt x="55740" y="250393"/>
                  </a:lnTo>
                  <a:lnTo>
                    <a:pt x="59385" y="252577"/>
                  </a:lnTo>
                  <a:lnTo>
                    <a:pt x="63830" y="252755"/>
                  </a:lnTo>
                  <a:lnTo>
                    <a:pt x="67602" y="252755"/>
                  </a:lnTo>
                  <a:lnTo>
                    <a:pt x="71221" y="250913"/>
                  </a:lnTo>
                  <a:lnTo>
                    <a:pt x="99199" y="215950"/>
                  </a:lnTo>
                  <a:close/>
                </a:path>
                <a:path w="242569" h="309245">
                  <a:moveTo>
                    <a:pt x="99199" y="151422"/>
                  </a:moveTo>
                  <a:lnTo>
                    <a:pt x="98818" y="147980"/>
                  </a:lnTo>
                  <a:lnTo>
                    <a:pt x="96469" y="146100"/>
                  </a:lnTo>
                  <a:lnTo>
                    <a:pt x="94107" y="144221"/>
                  </a:lnTo>
                  <a:lnTo>
                    <a:pt x="90678" y="144602"/>
                  </a:lnTo>
                  <a:lnTo>
                    <a:pt x="64808" y="176949"/>
                  </a:lnTo>
                  <a:lnTo>
                    <a:pt x="64198" y="177317"/>
                  </a:lnTo>
                  <a:lnTo>
                    <a:pt x="63398" y="177279"/>
                  </a:lnTo>
                  <a:lnTo>
                    <a:pt x="62852" y="176847"/>
                  </a:lnTo>
                  <a:lnTo>
                    <a:pt x="52717" y="161645"/>
                  </a:lnTo>
                  <a:lnTo>
                    <a:pt x="49326" y="160972"/>
                  </a:lnTo>
                  <a:lnTo>
                    <a:pt x="44310" y="164325"/>
                  </a:lnTo>
                  <a:lnTo>
                    <a:pt x="43637" y="167703"/>
                  </a:lnTo>
                  <a:lnTo>
                    <a:pt x="55740" y="185864"/>
                  </a:lnTo>
                  <a:lnTo>
                    <a:pt x="59397" y="188048"/>
                  </a:lnTo>
                  <a:lnTo>
                    <a:pt x="63842" y="188226"/>
                  </a:lnTo>
                  <a:lnTo>
                    <a:pt x="67602" y="188226"/>
                  </a:lnTo>
                  <a:lnTo>
                    <a:pt x="71221" y="186385"/>
                  </a:lnTo>
                  <a:lnTo>
                    <a:pt x="99199" y="151422"/>
                  </a:lnTo>
                  <a:close/>
                </a:path>
                <a:path w="242569" h="309245">
                  <a:moveTo>
                    <a:pt x="99199" y="86893"/>
                  </a:moveTo>
                  <a:lnTo>
                    <a:pt x="98818" y="83451"/>
                  </a:lnTo>
                  <a:lnTo>
                    <a:pt x="94094" y="79692"/>
                  </a:lnTo>
                  <a:lnTo>
                    <a:pt x="90665" y="80073"/>
                  </a:lnTo>
                  <a:lnTo>
                    <a:pt x="64795" y="112420"/>
                  </a:lnTo>
                  <a:lnTo>
                    <a:pt x="64262" y="112839"/>
                  </a:lnTo>
                  <a:lnTo>
                    <a:pt x="63398" y="112763"/>
                  </a:lnTo>
                  <a:lnTo>
                    <a:pt x="62852" y="112331"/>
                  </a:lnTo>
                  <a:lnTo>
                    <a:pt x="52717" y="97129"/>
                  </a:lnTo>
                  <a:lnTo>
                    <a:pt x="49326" y="96443"/>
                  </a:lnTo>
                  <a:lnTo>
                    <a:pt x="44310" y="99796"/>
                  </a:lnTo>
                  <a:lnTo>
                    <a:pt x="43637" y="103187"/>
                  </a:lnTo>
                  <a:lnTo>
                    <a:pt x="53314" y="117703"/>
                  </a:lnTo>
                  <a:lnTo>
                    <a:pt x="55740" y="121335"/>
                  </a:lnTo>
                  <a:lnTo>
                    <a:pt x="59385" y="123520"/>
                  </a:lnTo>
                  <a:lnTo>
                    <a:pt x="63830" y="123698"/>
                  </a:lnTo>
                  <a:lnTo>
                    <a:pt x="67602" y="123698"/>
                  </a:lnTo>
                  <a:lnTo>
                    <a:pt x="71221" y="121856"/>
                  </a:lnTo>
                  <a:lnTo>
                    <a:pt x="99199" y="86893"/>
                  </a:lnTo>
                  <a:close/>
                </a:path>
                <a:path w="242569" h="309245">
                  <a:moveTo>
                    <a:pt x="187464" y="232435"/>
                  </a:moveTo>
                  <a:lnTo>
                    <a:pt x="185026" y="229984"/>
                  </a:lnTo>
                  <a:lnTo>
                    <a:pt x="115443" y="229984"/>
                  </a:lnTo>
                  <a:lnTo>
                    <a:pt x="113004" y="232435"/>
                  </a:lnTo>
                  <a:lnTo>
                    <a:pt x="113004" y="238467"/>
                  </a:lnTo>
                  <a:lnTo>
                    <a:pt x="115455" y="240906"/>
                  </a:lnTo>
                  <a:lnTo>
                    <a:pt x="118465" y="240906"/>
                  </a:lnTo>
                  <a:lnTo>
                    <a:pt x="185026" y="240906"/>
                  </a:lnTo>
                  <a:lnTo>
                    <a:pt x="187464" y="238467"/>
                  </a:lnTo>
                  <a:lnTo>
                    <a:pt x="187464" y="232435"/>
                  </a:lnTo>
                  <a:close/>
                </a:path>
                <a:path w="242569" h="309245">
                  <a:moveTo>
                    <a:pt x="187464" y="167894"/>
                  </a:moveTo>
                  <a:lnTo>
                    <a:pt x="185026" y="165455"/>
                  </a:lnTo>
                  <a:lnTo>
                    <a:pt x="115443" y="165455"/>
                  </a:lnTo>
                  <a:lnTo>
                    <a:pt x="113004" y="167894"/>
                  </a:lnTo>
                  <a:lnTo>
                    <a:pt x="113004" y="173939"/>
                  </a:lnTo>
                  <a:lnTo>
                    <a:pt x="115455" y="176377"/>
                  </a:lnTo>
                  <a:lnTo>
                    <a:pt x="118465" y="176377"/>
                  </a:lnTo>
                  <a:lnTo>
                    <a:pt x="185026" y="176377"/>
                  </a:lnTo>
                  <a:lnTo>
                    <a:pt x="187464" y="173939"/>
                  </a:lnTo>
                  <a:lnTo>
                    <a:pt x="187464" y="167894"/>
                  </a:lnTo>
                  <a:close/>
                </a:path>
                <a:path w="242569" h="309245">
                  <a:moveTo>
                    <a:pt x="187464" y="103378"/>
                  </a:moveTo>
                  <a:lnTo>
                    <a:pt x="185026" y="100926"/>
                  </a:lnTo>
                  <a:lnTo>
                    <a:pt x="115443" y="100926"/>
                  </a:lnTo>
                  <a:lnTo>
                    <a:pt x="113004" y="103378"/>
                  </a:lnTo>
                  <a:lnTo>
                    <a:pt x="113004" y="109410"/>
                  </a:lnTo>
                  <a:lnTo>
                    <a:pt x="115455" y="111848"/>
                  </a:lnTo>
                  <a:lnTo>
                    <a:pt x="118465" y="111848"/>
                  </a:lnTo>
                  <a:lnTo>
                    <a:pt x="185026" y="111848"/>
                  </a:lnTo>
                  <a:lnTo>
                    <a:pt x="187464" y="109397"/>
                  </a:lnTo>
                  <a:lnTo>
                    <a:pt x="187464" y="103378"/>
                  </a:lnTo>
                  <a:close/>
                </a:path>
                <a:path w="242569" h="309245">
                  <a:moveTo>
                    <a:pt x="242557" y="63373"/>
                  </a:moveTo>
                  <a:lnTo>
                    <a:pt x="239522" y="48374"/>
                  </a:lnTo>
                  <a:lnTo>
                    <a:pt x="231648" y="36703"/>
                  </a:lnTo>
                  <a:lnTo>
                    <a:pt x="231648" y="63373"/>
                  </a:lnTo>
                  <a:lnTo>
                    <a:pt x="231648" y="270192"/>
                  </a:lnTo>
                  <a:lnTo>
                    <a:pt x="229463" y="280936"/>
                  </a:lnTo>
                  <a:lnTo>
                    <a:pt x="223545" y="289725"/>
                  </a:lnTo>
                  <a:lnTo>
                    <a:pt x="214757" y="295656"/>
                  </a:lnTo>
                  <a:lnTo>
                    <a:pt x="204012" y="297827"/>
                  </a:lnTo>
                  <a:lnTo>
                    <a:pt x="38557" y="297827"/>
                  </a:lnTo>
                  <a:lnTo>
                    <a:pt x="27813" y="295656"/>
                  </a:lnTo>
                  <a:lnTo>
                    <a:pt x="19024" y="289725"/>
                  </a:lnTo>
                  <a:lnTo>
                    <a:pt x="13093" y="280936"/>
                  </a:lnTo>
                  <a:lnTo>
                    <a:pt x="10922" y="270192"/>
                  </a:lnTo>
                  <a:lnTo>
                    <a:pt x="10922" y="63373"/>
                  </a:lnTo>
                  <a:lnTo>
                    <a:pt x="13093" y="52628"/>
                  </a:lnTo>
                  <a:lnTo>
                    <a:pt x="19024" y="43840"/>
                  </a:lnTo>
                  <a:lnTo>
                    <a:pt x="27800" y="37909"/>
                  </a:lnTo>
                  <a:lnTo>
                    <a:pt x="38557" y="35737"/>
                  </a:lnTo>
                  <a:lnTo>
                    <a:pt x="49657" y="35737"/>
                  </a:lnTo>
                  <a:lnTo>
                    <a:pt x="51790" y="45402"/>
                  </a:lnTo>
                  <a:lnTo>
                    <a:pt x="57238" y="53289"/>
                  </a:lnTo>
                  <a:lnTo>
                    <a:pt x="65214" y="58610"/>
                  </a:lnTo>
                  <a:lnTo>
                    <a:pt x="74955" y="60553"/>
                  </a:lnTo>
                  <a:lnTo>
                    <a:pt x="167614" y="60553"/>
                  </a:lnTo>
                  <a:lnTo>
                    <a:pt x="192900" y="35737"/>
                  </a:lnTo>
                  <a:lnTo>
                    <a:pt x="204012" y="35737"/>
                  </a:lnTo>
                  <a:lnTo>
                    <a:pt x="214757" y="37909"/>
                  </a:lnTo>
                  <a:lnTo>
                    <a:pt x="223545" y="43840"/>
                  </a:lnTo>
                  <a:lnTo>
                    <a:pt x="229463" y="52628"/>
                  </a:lnTo>
                  <a:lnTo>
                    <a:pt x="231648" y="63373"/>
                  </a:lnTo>
                  <a:lnTo>
                    <a:pt x="231648" y="36703"/>
                  </a:lnTo>
                  <a:lnTo>
                    <a:pt x="231254" y="36118"/>
                  </a:lnTo>
                  <a:lnTo>
                    <a:pt x="230695" y="35737"/>
                  </a:lnTo>
                  <a:lnTo>
                    <a:pt x="218998" y="27851"/>
                  </a:lnTo>
                  <a:lnTo>
                    <a:pt x="204012" y="24815"/>
                  </a:lnTo>
                  <a:lnTo>
                    <a:pt x="192900" y="24815"/>
                  </a:lnTo>
                  <a:lnTo>
                    <a:pt x="190779" y="15151"/>
                  </a:lnTo>
                  <a:lnTo>
                    <a:pt x="187858" y="10922"/>
                  </a:lnTo>
                  <a:lnTo>
                    <a:pt x="185331" y="7251"/>
                  </a:lnTo>
                  <a:lnTo>
                    <a:pt x="182003" y="5041"/>
                  </a:lnTo>
                  <a:lnTo>
                    <a:pt x="182003" y="17373"/>
                  </a:lnTo>
                  <a:lnTo>
                    <a:pt x="182003" y="43180"/>
                  </a:lnTo>
                  <a:lnTo>
                    <a:pt x="175539" y="49631"/>
                  </a:lnTo>
                  <a:lnTo>
                    <a:pt x="67017" y="49631"/>
                  </a:lnTo>
                  <a:lnTo>
                    <a:pt x="60553" y="43180"/>
                  </a:lnTo>
                  <a:lnTo>
                    <a:pt x="60553" y="35737"/>
                  </a:lnTo>
                  <a:lnTo>
                    <a:pt x="60553" y="17373"/>
                  </a:lnTo>
                  <a:lnTo>
                    <a:pt x="67017" y="10922"/>
                  </a:lnTo>
                  <a:lnTo>
                    <a:pt x="175539" y="10922"/>
                  </a:lnTo>
                  <a:lnTo>
                    <a:pt x="182003" y="17373"/>
                  </a:lnTo>
                  <a:lnTo>
                    <a:pt x="182003" y="5041"/>
                  </a:lnTo>
                  <a:lnTo>
                    <a:pt x="177342" y="1943"/>
                  </a:lnTo>
                  <a:lnTo>
                    <a:pt x="167614" y="0"/>
                  </a:lnTo>
                  <a:lnTo>
                    <a:pt x="74955" y="0"/>
                  </a:lnTo>
                  <a:lnTo>
                    <a:pt x="65214" y="1943"/>
                  </a:lnTo>
                  <a:lnTo>
                    <a:pt x="57238" y="7251"/>
                  </a:lnTo>
                  <a:lnTo>
                    <a:pt x="51790" y="15138"/>
                  </a:lnTo>
                  <a:lnTo>
                    <a:pt x="49657" y="24815"/>
                  </a:lnTo>
                  <a:lnTo>
                    <a:pt x="38557" y="24815"/>
                  </a:lnTo>
                  <a:lnTo>
                    <a:pt x="23558" y="27851"/>
                  </a:lnTo>
                  <a:lnTo>
                    <a:pt x="11303" y="36118"/>
                  </a:lnTo>
                  <a:lnTo>
                    <a:pt x="3035" y="48374"/>
                  </a:lnTo>
                  <a:lnTo>
                    <a:pt x="0" y="63373"/>
                  </a:lnTo>
                  <a:lnTo>
                    <a:pt x="0" y="270192"/>
                  </a:lnTo>
                  <a:lnTo>
                    <a:pt x="3035" y="285178"/>
                  </a:lnTo>
                  <a:lnTo>
                    <a:pt x="11303" y="297446"/>
                  </a:lnTo>
                  <a:lnTo>
                    <a:pt x="23558" y="305714"/>
                  </a:lnTo>
                  <a:lnTo>
                    <a:pt x="38557" y="308749"/>
                  </a:lnTo>
                  <a:lnTo>
                    <a:pt x="204012" y="308749"/>
                  </a:lnTo>
                  <a:lnTo>
                    <a:pt x="218998" y="305714"/>
                  </a:lnTo>
                  <a:lnTo>
                    <a:pt x="230682" y="297827"/>
                  </a:lnTo>
                  <a:lnTo>
                    <a:pt x="231254" y="297446"/>
                  </a:lnTo>
                  <a:lnTo>
                    <a:pt x="239522" y="285191"/>
                  </a:lnTo>
                  <a:lnTo>
                    <a:pt x="242557" y="270192"/>
                  </a:lnTo>
                  <a:lnTo>
                    <a:pt x="242557" y="63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46205" y="4436388"/>
              <a:ext cx="2128520" cy="1297305"/>
            </a:xfrm>
            <a:custGeom>
              <a:avLst/>
              <a:gdLst/>
              <a:ahLst/>
              <a:cxnLst/>
              <a:rect l="l" t="t" r="r" b="b"/>
              <a:pathLst>
                <a:path w="2128519" h="1297304">
                  <a:moveTo>
                    <a:pt x="2128228" y="0"/>
                  </a:moveTo>
                  <a:lnTo>
                    <a:pt x="0" y="0"/>
                  </a:lnTo>
                  <a:lnTo>
                    <a:pt x="0" y="1241361"/>
                  </a:lnTo>
                  <a:lnTo>
                    <a:pt x="0" y="1296885"/>
                  </a:lnTo>
                  <a:lnTo>
                    <a:pt x="2128228" y="1296885"/>
                  </a:lnTo>
                  <a:lnTo>
                    <a:pt x="2128228" y="1241361"/>
                  </a:lnTo>
                  <a:lnTo>
                    <a:pt x="2128228" y="0"/>
                  </a:lnTo>
                  <a:close/>
                </a:path>
              </a:pathLst>
            </a:custGeom>
            <a:solidFill>
              <a:srgbClr val="393939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418593" y="4380864"/>
              <a:ext cx="2104390" cy="1297305"/>
            </a:xfrm>
            <a:custGeom>
              <a:avLst/>
              <a:gdLst/>
              <a:ahLst/>
              <a:cxnLst/>
              <a:rect l="l" t="t" r="r" b="b"/>
              <a:pathLst>
                <a:path w="2104390" h="1297304">
                  <a:moveTo>
                    <a:pt x="0" y="0"/>
                  </a:moveTo>
                  <a:lnTo>
                    <a:pt x="2104108" y="0"/>
                  </a:lnTo>
                  <a:lnTo>
                    <a:pt x="2104108" y="1296885"/>
                  </a:lnTo>
                  <a:lnTo>
                    <a:pt x="0" y="1296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418593" y="4380864"/>
              <a:ext cx="2104390" cy="1297305"/>
            </a:xfrm>
            <a:custGeom>
              <a:avLst/>
              <a:gdLst/>
              <a:ahLst/>
              <a:cxnLst/>
              <a:rect l="l" t="t" r="r" b="b"/>
              <a:pathLst>
                <a:path w="2104390" h="1297304">
                  <a:moveTo>
                    <a:pt x="0" y="0"/>
                  </a:moveTo>
                  <a:lnTo>
                    <a:pt x="2104108" y="0"/>
                  </a:lnTo>
                  <a:lnTo>
                    <a:pt x="2104108" y="1296885"/>
                  </a:lnTo>
                  <a:lnTo>
                    <a:pt x="0" y="1296885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8187690" y="7906269"/>
            <a:ext cx="2200275" cy="2200275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10160" rIns="0" bIns="0" rtlCol="0">
            <a:spAutoFit/>
          </a:bodyPr>
          <a:lstStyle/>
          <a:p>
            <a:pPr marL="69850" marR="62230" algn="ctr">
              <a:lnSpc>
                <a:spcPct val="102800"/>
              </a:lnSpc>
              <a:spcBef>
                <a:spcPts val="80"/>
              </a:spcBef>
            </a:pPr>
            <a:r>
              <a:rPr sz="1700" spc="5" dirty="0">
                <a:latin typeface="Trebuchet MS"/>
                <a:cs typeface="Trebuchet MS"/>
              </a:rPr>
              <a:t>Data </a:t>
            </a:r>
            <a:r>
              <a:rPr sz="1700" spc="-25" dirty="0">
                <a:latin typeface="Trebuchet MS"/>
                <a:cs typeface="Trebuchet MS"/>
              </a:rPr>
              <a:t>analytics </a:t>
            </a:r>
            <a:r>
              <a:rPr sz="1700" spc="15" dirty="0">
                <a:latin typeface="Trebuchet MS"/>
                <a:cs typeface="Trebuchet MS"/>
              </a:rPr>
              <a:t>can 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help </a:t>
            </a:r>
            <a:r>
              <a:rPr sz="1700" spc="65" dirty="0">
                <a:latin typeface="Trebuchet MS"/>
                <a:cs typeface="Trebuchet MS"/>
              </a:rPr>
              <a:t>us </a:t>
            </a:r>
            <a:r>
              <a:rPr sz="1700" spc="-15" dirty="0">
                <a:latin typeface="Trebuchet MS"/>
                <a:cs typeface="Trebuchet MS"/>
              </a:rPr>
              <a:t>prevent 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injuries </a:t>
            </a:r>
            <a:r>
              <a:rPr sz="1700" spc="25" dirty="0">
                <a:latin typeface="Trebuchet MS"/>
                <a:cs typeface="Trebuchet MS"/>
              </a:rPr>
              <a:t>and </a:t>
            </a:r>
            <a:r>
              <a:rPr sz="1700" spc="-30" dirty="0">
                <a:latin typeface="Trebuchet MS"/>
                <a:cs typeface="Trebuchet MS"/>
              </a:rPr>
              <a:t>optimize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recovery. </a:t>
            </a:r>
            <a:r>
              <a:rPr sz="1700" spc="25" dirty="0">
                <a:latin typeface="Trebuchet MS"/>
                <a:cs typeface="Trebuchet MS"/>
              </a:rPr>
              <a:t>We </a:t>
            </a:r>
            <a:r>
              <a:rPr sz="1700" spc="-35" dirty="0">
                <a:latin typeface="Trebuchet MS"/>
                <a:cs typeface="Trebuchet MS"/>
              </a:rPr>
              <a:t>want </a:t>
            </a:r>
            <a:r>
              <a:rPr sz="1700" spc="-50" dirty="0">
                <a:latin typeface="Trebuchet MS"/>
                <a:cs typeface="Trebuchet MS"/>
              </a:rPr>
              <a:t>to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enhance </a:t>
            </a:r>
            <a:r>
              <a:rPr sz="1700" spc="-35" dirty="0">
                <a:latin typeface="Trebuchet MS"/>
                <a:cs typeface="Trebuchet MS"/>
              </a:rPr>
              <a:t>fan 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engagement and </a:t>
            </a:r>
            <a:r>
              <a:rPr sz="1700" spc="3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create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a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better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sports  </a:t>
            </a:r>
            <a:r>
              <a:rPr sz="1700" spc="-5" dirty="0">
                <a:latin typeface="Trebuchet MS"/>
                <a:cs typeface="Trebuchet MS"/>
              </a:rPr>
              <a:t>experience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306971" y="4546193"/>
            <a:ext cx="30480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-40" dirty="0">
                <a:solidFill>
                  <a:srgbClr val="2589A7"/>
                </a:solidFill>
                <a:latin typeface="Trebuchet MS"/>
                <a:cs typeface="Trebuchet MS"/>
              </a:rPr>
              <a:t>T</a:t>
            </a:r>
            <a:r>
              <a:rPr sz="750" b="1" spc="30" dirty="0">
                <a:solidFill>
                  <a:srgbClr val="2589A7"/>
                </a:solidFill>
                <a:latin typeface="Trebuchet MS"/>
                <a:cs typeface="Trebuchet MS"/>
              </a:rPr>
              <a:t>OPIC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713064" y="4851119"/>
            <a:ext cx="1492250" cy="721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4099"/>
              </a:lnSpc>
              <a:spcBef>
                <a:spcPts val="75"/>
              </a:spcBef>
            </a:pPr>
            <a:r>
              <a:rPr sz="1100" spc="5" dirty="0">
                <a:solidFill>
                  <a:srgbClr val="35475C"/>
                </a:solidFill>
                <a:latin typeface="Trebuchet MS"/>
                <a:cs typeface="Trebuchet MS"/>
              </a:rPr>
              <a:t>Data-Driven</a:t>
            </a:r>
            <a:r>
              <a:rPr sz="1100" spc="-80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35475C"/>
                </a:solidFill>
                <a:latin typeface="Trebuchet MS"/>
                <a:cs typeface="Trebuchet MS"/>
              </a:rPr>
              <a:t>insights</a:t>
            </a:r>
            <a:r>
              <a:rPr sz="1100" spc="-75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35475C"/>
                </a:solidFill>
                <a:latin typeface="Trebuchet MS"/>
                <a:cs typeface="Trebuchet MS"/>
              </a:rPr>
              <a:t>on </a:t>
            </a:r>
            <a:r>
              <a:rPr sz="1100" spc="-325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35475C"/>
                </a:solidFill>
                <a:latin typeface="Trebuchet MS"/>
                <a:cs typeface="Trebuchet MS"/>
              </a:rPr>
              <a:t>Olympic </a:t>
            </a:r>
            <a:r>
              <a:rPr sz="1100" spc="25" dirty="0">
                <a:solidFill>
                  <a:srgbClr val="35475C"/>
                </a:solidFill>
                <a:latin typeface="Trebuchet MS"/>
                <a:cs typeface="Trebuchet MS"/>
              </a:rPr>
              <a:t>Sports </a:t>
            </a:r>
            <a:r>
              <a:rPr sz="1100" spc="30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35475C"/>
                </a:solidFill>
                <a:latin typeface="Trebuchet MS"/>
                <a:cs typeface="Trebuchet MS"/>
              </a:rPr>
              <a:t>Participation </a:t>
            </a:r>
            <a:r>
              <a:rPr sz="1100" spc="25" dirty="0">
                <a:solidFill>
                  <a:srgbClr val="35475C"/>
                </a:solidFill>
                <a:latin typeface="Trebuchet MS"/>
                <a:cs typeface="Trebuchet MS"/>
              </a:rPr>
              <a:t>and </a:t>
            </a:r>
            <a:r>
              <a:rPr sz="1100" spc="30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35475C"/>
                </a:solidFill>
                <a:latin typeface="Trebuchet MS"/>
                <a:cs typeface="Trebuchet MS"/>
              </a:rPr>
              <a:t>Performance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6534257" y="5276584"/>
            <a:ext cx="1859280" cy="1859280"/>
          </a:xfrm>
          <a:custGeom>
            <a:avLst/>
            <a:gdLst/>
            <a:ahLst/>
            <a:cxnLst/>
            <a:rect l="l" t="t" r="r" b="b"/>
            <a:pathLst>
              <a:path w="1859280" h="1859279">
                <a:moveTo>
                  <a:pt x="0" y="0"/>
                </a:moveTo>
                <a:lnTo>
                  <a:pt x="1859008" y="0"/>
                </a:lnTo>
                <a:lnTo>
                  <a:pt x="1859008" y="1859008"/>
                </a:lnTo>
                <a:lnTo>
                  <a:pt x="0" y="1859008"/>
                </a:lnTo>
                <a:lnTo>
                  <a:pt x="0" y="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6609711" y="5393468"/>
            <a:ext cx="1708150" cy="5429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00660" marR="5080" indent="-188595">
              <a:lnSpc>
                <a:spcPct val="103400"/>
              </a:lnSpc>
              <a:spcBef>
                <a:spcPts val="70"/>
              </a:spcBef>
            </a:pPr>
            <a:r>
              <a:rPr sz="1650" spc="15" dirty="0">
                <a:latin typeface="Trebuchet MS"/>
                <a:cs typeface="Trebuchet MS"/>
              </a:rPr>
              <a:t>Feeling</a:t>
            </a:r>
            <a:r>
              <a:rPr sz="1650" spc="-110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motivated </a:t>
            </a:r>
            <a:r>
              <a:rPr sz="1650" spc="-484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in</a:t>
            </a:r>
            <a:r>
              <a:rPr sz="1650" spc="-85" dirty="0">
                <a:latin typeface="Trebuchet MS"/>
                <a:cs typeface="Trebuchet MS"/>
              </a:rPr>
              <a:t> </a:t>
            </a:r>
            <a:r>
              <a:rPr sz="1650" spc="20" dirty="0">
                <a:latin typeface="Trebuchet MS"/>
                <a:cs typeface="Trebuchet MS"/>
              </a:rPr>
              <a:t>discovering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712500" y="5913711"/>
            <a:ext cx="1503045" cy="10629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3400"/>
              </a:lnSpc>
              <a:spcBef>
                <a:spcPts val="70"/>
              </a:spcBef>
            </a:pPr>
            <a:r>
              <a:rPr sz="1650" spc="15" dirty="0">
                <a:latin typeface="Trebuchet MS"/>
                <a:cs typeface="Trebuchet MS"/>
              </a:rPr>
              <a:t>hidden</a:t>
            </a:r>
            <a:r>
              <a:rPr sz="1650" spc="-114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patterns </a:t>
            </a:r>
            <a:r>
              <a:rPr sz="1650" spc="-484" dirty="0">
                <a:latin typeface="Trebuchet MS"/>
                <a:cs typeface="Trebuchet MS"/>
              </a:rPr>
              <a:t> </a:t>
            </a:r>
            <a:r>
              <a:rPr sz="1650" spc="30" dirty="0">
                <a:latin typeface="Trebuchet MS"/>
                <a:cs typeface="Trebuchet MS"/>
              </a:rPr>
              <a:t>and </a:t>
            </a:r>
            <a:r>
              <a:rPr sz="1650" dirty="0">
                <a:latin typeface="Trebuchet MS"/>
                <a:cs typeface="Trebuchet MS"/>
              </a:rPr>
              <a:t>trends </a:t>
            </a:r>
            <a:r>
              <a:rPr sz="1650" spc="-70" dirty="0">
                <a:latin typeface="Trebuchet MS"/>
                <a:cs typeface="Trebuchet MS"/>
              </a:rPr>
              <a:t>that </a:t>
            </a:r>
            <a:r>
              <a:rPr sz="1650" spc="-484" dirty="0">
                <a:latin typeface="Trebuchet MS"/>
                <a:cs typeface="Trebuchet MS"/>
              </a:rPr>
              <a:t> </a:t>
            </a:r>
            <a:r>
              <a:rPr sz="1650" spc="20" dirty="0">
                <a:latin typeface="Trebuchet MS"/>
                <a:cs typeface="Trebuchet MS"/>
              </a:rPr>
              <a:t>can </a:t>
            </a:r>
            <a:r>
              <a:rPr sz="1650" spc="-15" dirty="0">
                <a:latin typeface="Trebuchet MS"/>
                <a:cs typeface="Trebuchet MS"/>
              </a:rPr>
              <a:t>drive </a:t>
            </a:r>
            <a:r>
              <a:rPr sz="1650" spc="-1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improvements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375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UI Gothic</vt:lpstr>
      <vt:lpstr>Calibri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lakshmi narayana</cp:lastModifiedBy>
  <cp:revision>2</cp:revision>
  <dcterms:created xsi:type="dcterms:W3CDTF">2023-10-18T06:13:45Z</dcterms:created>
  <dcterms:modified xsi:type="dcterms:W3CDTF">2023-10-30T05:40:49Z</dcterms:modified>
</cp:coreProperties>
</file>