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07d0c6a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07d0c6a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cf5ce70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cf5ce70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cf5ce70e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cf5ce70e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f3099a3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f3099a3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07d0c6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07d0c6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cf5ce70e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cf5ce70e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bdb1fa9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bdb1fa9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f70e45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f70e45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cf5ce70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cf5ce70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cf5ce70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cf5ce70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cf5ce70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cf5ce70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cf5ce70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cf5ce70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cf5ce70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cf5ce70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cf5ce70e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cf5ce70e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esearchgate.net/publication/220468036_Network_intrusion_detection_system_A_machine_learning_approac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22075"/>
            <a:ext cx="8520600" cy="12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Network Intrusion detection using RYU-Controller and mininet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9300" y="2794575"/>
            <a:ext cx="57714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3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GROUP-8</a:t>
            </a:r>
            <a:r>
              <a:rPr lang="en" sz="163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3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 </a:t>
            </a:r>
            <a:endParaRPr sz="16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3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Abburi Sai Karthik AM.EN.U4AIE20001 </a:t>
            </a:r>
            <a:endParaRPr sz="16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3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Maddala H S M Krishna karthik AM.EN.U4AIE20046 </a:t>
            </a:r>
            <a:endParaRPr sz="16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3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Marasani Jayasurya AM.EN.U4AIE20048 </a:t>
            </a:r>
            <a:endParaRPr sz="157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0" y="531625"/>
            <a:ext cx="3520475" cy="397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000" y="531613"/>
            <a:ext cx="3699622" cy="39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0" y="899025"/>
            <a:ext cx="3183450" cy="362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076" y="899025"/>
            <a:ext cx="1756465" cy="36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22675" y="10337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Installing ryu controller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Collecting the data and storing in the files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Collecting Malicious data for the network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Debugging the python scripts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22675" y="96452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SDNs enhance networking flexibility by separating the control plane and data plane and removing network architectural privacy while opening and scheduling networks.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context of the SDN environment, the deep learning approach has potential.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information about network traffic can be extracted easily by the controller an evaluated by the deep learning intrusion detection module.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etwork intrusion detection system is designed for a software defined network by using Random Forest method for classification of port and flow statistics.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222675" y="96452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https://www.researchgate.net/publication/220468036_Network_intrusion_detection_system_A_machine_learning_approach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https://www.researchgate.net/publication/344726867_Network_intrusion_detection_system_A_systematic_study_of_machine_learning_and_deep_learning_approaches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https://cybersecurity.springeropen.com/articles/10.1186/s42400-019-0038-7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https://ieeexplore.ieee.org/document/283931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https://ieeexplore.ieee.org/document/7764418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478800" y="2285400"/>
            <a:ext cx="21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Topology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Intrusion Detection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2675" y="96452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Intrusion Detection System (IDS) is a system that monitors network traffic for suspicious activity and issues alerts when such activity is discovered.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 software application that scans a network or a system for the harmful activity or policy breaching.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Any malicious venture or violation is normally reported either to an administrator or collected centrally using a security information and event management (SIEM) system.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Organizations need to fine-tune their IDS products when they first install, because sometimes the IDS may dispose to false alarms.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Intrusion prevention systems also monitor network packets inbound the system to check the malicious activities involved in it and at once send the warning notifications.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Classification and Detection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2325" y="954625"/>
            <a:ext cx="85206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IDS are classified into 5 types: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Network Intrusion Detection System (NIDS)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Host Intrusion Detection System (HIDS)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Protocol-based Intrusion Detection System (PIDS)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 Protocol-based Intrusion Detection System (APIDS)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Hybrid Intrusion Detection System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Detection methods are two types: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Signature-based Method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Anomaly-based Method</a:t>
            </a:r>
            <a:endParaRPr sz="1600">
              <a:solidFill>
                <a:srgbClr val="FFFF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rgbClr val="13141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Ryu SDN Framework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22675" y="96452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Software-Defined Networking (SDN) is an approach to networking that uses software-based controllers or application programming interfaces (APIs) to communicate with underlying hardware infrastructure and direct traffic on a network.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Ryu is a component-based software defined networking framework.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Ryu provides software components with well defined API that make it easy for developers to create new network management and control applications.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Ryu supports various protocols for managing network devices, such as OpenFlow, Netconf, OF-config, etc.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22675" y="964525"/>
            <a:ext cx="87000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 an network intrusion detection system that discovers anomalies for a software defined network using Random Forest method for classification of port and flow statistics.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49" y="2010874"/>
            <a:ext cx="4766449" cy="25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74150" y="13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Network Topology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00" y="711750"/>
            <a:ext cx="7452000" cy="39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8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22675" y="760400"/>
            <a:ext cx="85206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Initially, run collectstats.py on the controller.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create a mininet custom topology.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 some simple commands. So that we can generate the clean data. (L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abel the data as 0, While collecting normal traffic)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Stop the controller.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Now, run the collectstats_1.py file. (Label the data as 1).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network topology.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 hping flood command to capture malicious data.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stop the controller.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 collectstats_predict.py to create the testing data.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topology, run simple commands and then, 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the controller.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Finally, run ryuapplication.py on the controller.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topology.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the model on the new traffic.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3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00" y="964525"/>
            <a:ext cx="7107125" cy="38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