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Franklin Gothic" panose="02000000000000000000" pitchFamily="2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  <p:embeddedFont>
      <p:font typeface="Roboto Mon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dUCKU1SgZuQbTyjs0LYWnbBFE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customschemas.google.com/relationships/presentationmetadata" Target="meta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2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9c_u6H3qunsNxkWiXmgh7z39o1RclubV/view?usp=drivesdk" TargetMode="Externa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bushadshaikh/Secure_Data_Hiding_in_images_using_Steganography" TargetMode="External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drive.google.com/file/d/19c_u6H3qunsNxkWiXmgh7z39o1RclubV/view?usp=drivesd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lang="en-US" sz="354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Using Steganography</a:t>
            </a:r>
            <a:endParaRPr sz="3540" b="1"/>
          </a:p>
        </p:txBody>
      </p:sp>
      <p:sp>
        <p:nvSpPr>
          <p:cNvPr id="97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724150" y="3428999"/>
            <a:ext cx="11043300" cy="2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3100" b="1" dirty="0" err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Abbushad</a:t>
            </a:r>
            <a:r>
              <a:rPr lang="en-US" sz="31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Shaikh</a:t>
            </a:r>
            <a:endParaRPr sz="31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B.K. Birla College of Arts, Science and Commerce, </a:t>
            </a:r>
            <a:r>
              <a:rPr lang="en-US" sz="3100" b="1" dirty="0" err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Kalyan</a:t>
            </a:r>
            <a:r>
              <a:rPr lang="en-US" sz="3100" b="1" dirty="0">
                <a:solidFill>
                  <a:srgbClr val="1482AB"/>
                </a:solidFill>
              </a:rPr>
              <a:t>, Computer Science</a:t>
            </a:r>
            <a:endParaRPr sz="3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1" dirty="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60756" algn="l" rtl="0">
              <a:spcBef>
                <a:spcPts val="0"/>
              </a:spcBef>
              <a:spcAft>
                <a:spcPts val="0"/>
              </a:spcAft>
              <a:buSzPts val="3656"/>
              <a:buChar char="❏"/>
            </a:pPr>
            <a:r>
              <a:rPr lang="en-US" sz="3700"/>
              <a:t>Support for additional image formats (JPEG, BMP)</a:t>
            </a:r>
            <a:endParaRPr sz="3700"/>
          </a:p>
          <a:p>
            <a:pPr marL="457200" lvl="0" indent="-460756" algn="l" rtl="0">
              <a:spcBef>
                <a:spcPts val="0"/>
              </a:spcBef>
              <a:spcAft>
                <a:spcPts val="0"/>
              </a:spcAft>
              <a:buSzPts val="3656"/>
              <a:buChar char="❏"/>
            </a:pPr>
            <a:r>
              <a:rPr lang="en-US" sz="3700"/>
              <a:t>Stronger encryption algorithms (AES-256, RSA)</a:t>
            </a:r>
            <a:endParaRPr sz="3700"/>
          </a:p>
          <a:p>
            <a:pPr marL="457200" lvl="0" indent="-460756" algn="l" rtl="0">
              <a:spcBef>
                <a:spcPts val="0"/>
              </a:spcBef>
              <a:spcAft>
                <a:spcPts val="0"/>
              </a:spcAft>
              <a:buSzPts val="3656"/>
              <a:buChar char="❏"/>
            </a:pPr>
            <a:r>
              <a:rPr lang="en-US" sz="3700"/>
              <a:t>Mobile and web-based implementations</a:t>
            </a:r>
            <a:endParaRPr sz="3700"/>
          </a:p>
          <a:p>
            <a:pPr marL="457200" lvl="0" indent="-460756" algn="l" rtl="0">
              <a:spcBef>
                <a:spcPts val="0"/>
              </a:spcBef>
              <a:spcAft>
                <a:spcPts val="0"/>
              </a:spcAft>
              <a:buSzPts val="3656"/>
              <a:buChar char="❏"/>
            </a:pPr>
            <a:r>
              <a:rPr lang="en-US" sz="3700"/>
              <a:t>AI-driven steganalysis resistance improvements</a:t>
            </a:r>
            <a:endParaRPr sz="3700"/>
          </a:p>
        </p:txBody>
      </p:sp>
      <p:sp>
        <p:nvSpPr>
          <p:cNvPr id="155" name="Google Shape;155;p10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18859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452400" y="1237624"/>
            <a:ext cx="11595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US" sz="3000"/>
              <a:t>In the digital age, secure communication is crucial. Traditional encryption methods often raise suspicion, making them unsuitable for covert communication.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US" sz="3000"/>
              <a:t>Steganography provides a way to hide encrypted messages within images, ensuring secrecy without attracting attention.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US" sz="3000"/>
              <a:t>This project aims to develop a secure steganographic system that allows users to embed and retrieve encrypted messages from images using password-based authentication, enhancing confidentiality and security.</a:t>
            </a:r>
            <a:endParaRPr sz="3000"/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41671" y="1087378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306000" lvl="0" indent="-388550" algn="l" rtl="0">
              <a:spcBef>
                <a:spcPts val="0"/>
              </a:spcBef>
              <a:spcAft>
                <a:spcPts val="0"/>
              </a:spcAft>
              <a:buSzPts val="2864"/>
              <a:buChar char="❏"/>
            </a:pPr>
            <a:r>
              <a:rPr lang="en-US" sz="3000" dirty="0" err="1"/>
              <a:t>OpenCV</a:t>
            </a:r>
            <a:r>
              <a:rPr lang="en-US" sz="3000" dirty="0"/>
              <a:t> (cv2) for image processing and Python</a:t>
            </a:r>
            <a:endParaRPr sz="3000" dirty="0"/>
          </a:p>
          <a:p>
            <a:pPr marL="306000" lvl="0" indent="-388550" algn="l" rtl="0">
              <a:spcBef>
                <a:spcPts val="940"/>
              </a:spcBef>
              <a:spcAft>
                <a:spcPts val="0"/>
              </a:spcAft>
              <a:buSzPts val="2864"/>
              <a:buChar char="❏"/>
            </a:pPr>
            <a:r>
              <a:rPr lang="en-US" sz="3000" dirty="0" err="1"/>
              <a:t>NumPy</a:t>
            </a:r>
            <a:r>
              <a:rPr lang="en-US" sz="3000" dirty="0"/>
              <a:t> for handling image data</a:t>
            </a:r>
            <a:endParaRPr sz="3000" dirty="0"/>
          </a:p>
          <a:p>
            <a:pPr marL="306000" lvl="0" indent="-388550" algn="l" rtl="0">
              <a:spcBef>
                <a:spcPts val="940"/>
              </a:spcBef>
              <a:spcAft>
                <a:spcPts val="0"/>
              </a:spcAft>
              <a:buSzPts val="2864"/>
              <a:buChar char="❏"/>
            </a:pPr>
            <a:r>
              <a:rPr lang="en-US" sz="3000" dirty="0"/>
              <a:t>Cryptography (</a:t>
            </a:r>
            <a:r>
              <a:rPr lang="en-US" sz="3000" dirty="0" err="1"/>
              <a:t>Fernet</a:t>
            </a:r>
            <a:r>
              <a:rPr lang="en-US" sz="3000" dirty="0"/>
              <a:t>) for encryption</a:t>
            </a:r>
            <a:endParaRPr sz="3000" dirty="0"/>
          </a:p>
          <a:p>
            <a:pPr marL="306000" lvl="0" indent="-388550" algn="l" rtl="0">
              <a:spcBef>
                <a:spcPts val="940"/>
              </a:spcBef>
              <a:spcAft>
                <a:spcPts val="0"/>
              </a:spcAft>
              <a:buSzPts val="2864"/>
              <a:buChar char="❏"/>
            </a:pPr>
            <a:r>
              <a:rPr lang="en-US" sz="3000" dirty="0" err="1"/>
              <a:t>Tkinter</a:t>
            </a:r>
            <a:r>
              <a:rPr lang="en-US" sz="3000" dirty="0"/>
              <a:t> for GUI</a:t>
            </a:r>
            <a:endParaRPr sz="3000" dirty="0"/>
          </a:p>
          <a:p>
            <a:pPr marL="306000" lvl="0" indent="-388550" algn="l" rtl="0">
              <a:spcBef>
                <a:spcPts val="940"/>
              </a:spcBef>
              <a:spcAft>
                <a:spcPts val="0"/>
              </a:spcAft>
              <a:buSzPts val="2864"/>
              <a:buChar char="❏"/>
            </a:pPr>
            <a:r>
              <a:rPr lang="en-US" sz="3000" dirty="0"/>
              <a:t>Base64, OS, and </a:t>
            </a:r>
            <a:r>
              <a:rPr lang="en-US" sz="3000" dirty="0" err="1"/>
              <a:t>Subprocess</a:t>
            </a:r>
            <a:r>
              <a:rPr lang="en-US" sz="3000" dirty="0"/>
              <a:t> for system operations</a:t>
            </a: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429400" cy="51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/>
          </a:p>
          <a:p>
            <a:pPr marL="306000" lvl="0" indent="-346894" algn="l" rtl="0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Dual-Layer Security: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Unlike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steghide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embeds plaintext messages, this project first encrypts the message using </a:t>
            </a: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Fernet symmetric encryption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ensuring an extra layer of security.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46894" algn="l" rtl="0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GUI: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Existing tools like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steghide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OutGuess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 command-line operations, while this project offers an intuitive </a:t>
            </a: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Tkinter-based graphical interface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making it accessible to non-technical users.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46894" algn="l" rtl="0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Password-Protected Retrieval: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Unlike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zsteg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(which extracts hidden data without authentication), this tool </a:t>
            </a: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a correct password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decrypt and retrieve the hidden message.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46894" algn="l" rtl="0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-US" sz="2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Customizable &amp; Expandable: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Open-source and modular, this project can be extended with stronger encryption algorithms, different image formats, and AI-driven steganalysis resistance and can be further developed for windows and mac as long as they have python.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40544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Professionals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For secure and covert data transmission.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40544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 &amp; Whistleblowers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To share sensitive information without detection.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40544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&amp; Intelligence Agencies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For confidential communication and secure espionage operations.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40544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 Organizations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To protect trade secrets and confidential business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40544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Military &amp; Defense Personnel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For secure wartime and classified communication.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40544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Privacy Enthusiasts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Individuals who value personal data security and anonymity.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40544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Activists &amp; Human Rights Defenders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To communicate securely in oppressive regimes.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40544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Researchers &amp; Ethical Hackers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For studying secure data hiding and cryptography techniques.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Google Drive Link of this project working in video format with every feature by running it and also </a:t>
            </a:r>
            <a:r>
              <a:rPr lang="en-US" sz="1900" b="1" u="sng" dirty="0"/>
              <a:t>note only play in google drive as downloading offline won’t work </a:t>
            </a:r>
            <a:r>
              <a:rPr lang="en-US" sz="1900" b="1" u="sng" dirty="0" err="1"/>
              <a:t>cuz</a:t>
            </a:r>
            <a:r>
              <a:rPr lang="en-US" sz="1900" b="1" u="sng" dirty="0"/>
              <a:t> of video format.</a:t>
            </a:r>
            <a:endParaRPr sz="1900" b="1" u="sng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Here is Link: </a:t>
            </a:r>
            <a:r>
              <a:rPr lang="en-US" sz="1900" u="sng" dirty="0">
                <a:solidFill>
                  <a:schemeClr val="hlink"/>
                </a:solidFill>
                <a:hlinkClick r:id="rId3"/>
              </a:rPr>
              <a:t>https://drive.google.com/file/d/19c_u6H3qunsNxkWiXmgh7z39o1RclubV/view?usp=drivesdk</a:t>
            </a:r>
            <a:endParaRPr sz="19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</p:txBody>
      </p:sp>
      <p:pic>
        <p:nvPicPr>
          <p:cNvPr id="135" name="Google Shape;13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00" y="1302025"/>
            <a:ext cx="2664425" cy="27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5650" y="1302025"/>
            <a:ext cx="3557375" cy="27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3025" y="1343025"/>
            <a:ext cx="4587775" cy="27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successfully implements </a:t>
            </a:r>
            <a:r>
              <a:rPr lang="en-US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image-based encryption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integrating </a:t>
            </a:r>
            <a:r>
              <a:rPr lang="en-US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steganography and cryptography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ensuring confidential communication. The </a:t>
            </a:r>
            <a:r>
              <a:rPr lang="en-US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makes it accessible to both technical and non-technical users. With features like the </a:t>
            </a:r>
            <a:r>
              <a:rPr lang="en-US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"Show Location" button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users can easily locate encrypted and decrypted files. This tool stands out by offering a seamless, secure, and intuitive approach to data hiding, making it a practical solution for privacy-focused individuals and organizations.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63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56"/>
              <a:buChar char="❏"/>
            </a:pPr>
            <a:r>
              <a:rPr lang="en-US" sz="3000" dirty="0"/>
              <a:t>GitHub Link : </a:t>
            </a:r>
            <a:r>
              <a:rPr lang="en-US" sz="3000" u="sng" dirty="0">
                <a:solidFill>
                  <a:schemeClr val="hlink"/>
                </a:solidFill>
                <a:hlinkClick r:id="rId3"/>
              </a:rPr>
              <a:t>https://github.com/abbushadshaikh/Secure_Data_Hiding_in_images_using_Steganography</a:t>
            </a:r>
            <a:endParaRPr sz="3000" dirty="0"/>
          </a:p>
          <a:p>
            <a:pPr marL="457200" lvl="0" indent="-4163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56"/>
              <a:buChar char="❏"/>
            </a:pPr>
            <a:r>
              <a:rPr lang="en-US" sz="3000" dirty="0"/>
              <a:t>Google Drive Link for video : </a:t>
            </a:r>
            <a:r>
              <a:rPr lang="en-US" sz="3000" u="sng" dirty="0">
                <a:solidFill>
                  <a:schemeClr val="hlink"/>
                </a:solidFill>
                <a:hlinkClick r:id="rId4"/>
              </a:rPr>
              <a:t>https://drive.google.com/file/d/19c_u6H3qunsNxkWiXmgh7z39o1RclubV/view?usp=drivesdk</a:t>
            </a:r>
            <a:endParaRPr sz="3000" dirty="0"/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Data Hiding Using Steganography</dc:title>
  <dc:creator>Vaibhav Ostwal</dc:creator>
  <cp:lastModifiedBy>Abbushad Shaikh</cp:lastModifiedBy>
  <cp:revision>2</cp:revision>
  <dcterms:created xsi:type="dcterms:W3CDTF">2021-05-26T16:50:10Z</dcterms:created>
  <dcterms:modified xsi:type="dcterms:W3CDTF">2025-02-19T12:34:12Z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