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93706"/>
  </p:normalViewPr>
  <p:slideViewPr>
    <p:cSldViewPr snapToGrid="0" snapToObjects="1">
      <p:cViewPr varScale="1">
        <p:scale>
          <a:sx n="67" d="100"/>
          <a:sy n="67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4501-C992-804E-8566-E58AA2B3C44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56035-B1FC-0E4A-BE8A-71A77723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56035-B1FC-0E4A-BE8A-71A777236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2C4-DBFC-1742-BB1B-6AE7581E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C3A36-2717-8D4E-9041-674F23EB4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EEA6-60B6-A441-A7D4-74285A9E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B067-2DE1-054E-B367-5FB88C9C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C7FD-1930-964D-BCFA-3AF50AA8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C88-1E22-114A-88C8-ABCA3252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19FDB-292F-BF43-AF4F-5CBDDE3BE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0F0B-2322-FA4F-A56D-BB71D8D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94F3-6652-D74E-A68A-0D26B023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7B0E-2A54-3649-B883-F430916D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F773-AEC9-0F46-A3B5-1436ADE3D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921A-953E-D642-9F0D-DFD34A26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F147-AD85-7A4E-9032-354848CA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2082-1C1D-E04E-8870-0683C318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64C4-1698-724D-9738-EAFFA612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8344-BA5C-3440-BA33-D4E86537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FDC5-4CE3-FC4E-BC6C-65250017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4EB9-6F8A-E244-9758-CC74A5E4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F0E1-DABD-624A-A159-BEFD7E63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BF18-21EB-9B43-9340-38DE7C7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D753-AC27-DA45-A117-F4258D8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FAECD-FB5B-DD47-B568-7AF0496E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8BC9-FDFC-2347-BFF3-F68FED24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534F-B450-F149-82C6-3A1D995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5136-17B5-7745-B597-571DC4B0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CE53-7CCA-124F-910E-0533F262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F092-DEBD-3345-9E13-A42F1F1C6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97FF4-B221-C049-88A9-9BB5DF91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3DC0-3B6E-8D48-8BE7-32B134BB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0F1-E435-9E48-A034-B62213B4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D9451-5BD0-9843-86B5-21566EE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274C-F48B-9F40-B839-8F3A9B0F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F843-F47C-024F-B192-F7CCDF76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14D3F-34B2-8147-B73B-53F31F0A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36D3A-B85E-5047-9329-E75231A8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65679-C730-314D-82C6-46022BEB9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DEFF3-9744-4247-B85A-6F6BE95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0AC41-3891-4847-8749-A6D11E24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09CD5-1008-8843-BBD2-38CA49F4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0DCC-CA99-D447-9B6F-1B94AB8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220AF-04FB-B84A-AFE5-CAC96129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4F60-B336-8F47-9E2E-EB971D89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CDD5B-D7A8-BC49-AAAE-79E2BF3C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E2656-398F-5E4C-BC3D-373CB631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CDE3A-DE67-2B4D-AD13-F746EDB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87CA-2130-C548-9CAC-F27CA78B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F11D-6DD6-084F-8E8A-4863CE96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0314-B8C2-B948-86CD-4A5E2E40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484FB-E81D-8A4B-8DB1-81335988B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EDBE-B9B7-3B4F-BF61-F808B6A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FC7E-5D2A-494A-98E8-514C53A1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78C8-3A50-BD43-A8E6-ACCD5CFD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6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AF32-D71C-A047-9D73-483025B1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D2A2D-FC68-734A-A713-2075DA470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BB731-60DE-3F48-94AB-6E60CB74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FEC5-AECE-984C-BC72-540F359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D23D-C0F3-8542-A781-E46762C5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AE22-390A-9149-8B41-AA60D8F2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B1CF1-4D90-AA4D-8FBC-76477D18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24E71-7C4D-154B-B7D8-E952B386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56E7-2AE9-2244-8E5D-6F6077050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44C7-5266-1C4A-B4E4-EF4CE756917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5752-12F3-5947-A666-2F12FA2AD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BB55-B67D-8149-AB49-961FEF22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E7CE-E37A-3842-9A3E-71353F75E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ody of water&#10;&#10;Description automatically generated">
            <a:extLst>
              <a:ext uri="{FF2B5EF4-FFF2-40B4-BE49-F238E27FC236}">
                <a16:creationId xmlns:a16="http://schemas.microsoft.com/office/drawing/2014/main" id="{F8C3A882-17EE-FC43-97B3-F156DD547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460" b="23820"/>
          <a:stretch/>
        </p:blipFill>
        <p:spPr>
          <a:xfrm>
            <a:off x="76906" y="1797666"/>
            <a:ext cx="12115093" cy="2882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26866-E8ED-E747-BCD4-43CDAF01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2347783"/>
            <a:ext cx="9086335" cy="17492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”A strength, properly defined, is not ‘something you are good at’. A strength…is an ‘activity that makes you feel strong’.”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Marcus Buckingham, Ashley Goodall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Nine Lies About Work</a:t>
            </a:r>
          </a:p>
        </p:txBody>
      </p:sp>
    </p:spTree>
    <p:extLst>
      <p:ext uri="{BB962C8B-B14F-4D97-AF65-F5344CB8AC3E}">
        <p14:creationId xmlns:p14="http://schemas.microsoft.com/office/powerpoint/2010/main" val="158300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71FD89-8697-9D4A-AF7E-C569E8554C67}"/>
              </a:ext>
            </a:extLst>
          </p:cNvPr>
          <p:cNvGrpSpPr/>
          <p:nvPr/>
        </p:nvGrpSpPr>
        <p:grpSpPr>
          <a:xfrm>
            <a:off x="76906" y="1699054"/>
            <a:ext cx="12115094" cy="2882226"/>
            <a:chOff x="76906" y="1797666"/>
            <a:chExt cx="12115094" cy="28822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E51683-DBDD-6042-AFA5-94964A16B350}"/>
                </a:ext>
              </a:extLst>
            </p:cNvPr>
            <p:cNvSpPr/>
            <p:nvPr/>
          </p:nvSpPr>
          <p:spPr>
            <a:xfrm>
              <a:off x="76906" y="1797666"/>
              <a:ext cx="12115094" cy="2882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body of water&#10;&#10;Description automatically generated">
              <a:extLst>
                <a:ext uri="{FF2B5EF4-FFF2-40B4-BE49-F238E27FC236}">
                  <a16:creationId xmlns:a16="http://schemas.microsoft.com/office/drawing/2014/main" id="{DAAC1AC3-4FD3-0441-B01D-22542467E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44460" b="23820"/>
            <a:stretch/>
          </p:blipFill>
          <p:spPr>
            <a:xfrm>
              <a:off x="76906" y="1797666"/>
              <a:ext cx="12115093" cy="2882226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E6E37FC-990E-A145-9AA3-57F9FAB04130}"/>
                </a:ext>
              </a:extLst>
            </p:cNvPr>
            <p:cNvSpPr txBox="1">
              <a:spLocks/>
            </p:cNvSpPr>
            <p:nvPr/>
          </p:nvSpPr>
          <p:spPr>
            <a:xfrm>
              <a:off x="1581664" y="2397211"/>
              <a:ext cx="9086335" cy="1749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”A strength, properly defined, is not ‘something you are good at’. A strength…is an ‘activity that makes you feel strong’.”</a:t>
              </a:r>
              <a:br>
                <a:rPr lang="en-US" sz="2000" b="1" dirty="0">
                  <a:solidFill>
                    <a:srgbClr val="FFFFFF"/>
                  </a:solidFill>
                </a:rPr>
              </a:br>
              <a:br>
                <a:rPr lang="en-US" sz="2000" b="1" dirty="0">
                  <a:solidFill>
                    <a:srgbClr val="FFFFFF"/>
                  </a:solidFill>
                </a:rPr>
              </a:br>
              <a:r>
                <a:rPr lang="en-US" sz="2000" b="1" dirty="0">
                  <a:solidFill>
                    <a:srgbClr val="FFFFFF"/>
                  </a:solidFill>
                </a:rPr>
                <a:t>Marcus Buckingham, Ashley Goodall</a:t>
              </a:r>
              <a:br>
                <a:rPr lang="en-US" sz="2000" b="1" dirty="0">
                  <a:solidFill>
                    <a:srgbClr val="FFFFFF"/>
                  </a:solidFill>
                </a:rPr>
              </a:br>
              <a:r>
                <a:rPr lang="en-US" sz="2000" b="1" i="1" dirty="0">
                  <a:solidFill>
                    <a:srgbClr val="FFFFFF"/>
                  </a:solidFill>
                </a:rPr>
                <a:t>Nine Lies About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50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8268-1904-414C-AFA2-9F9BBB8E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8486-644C-BB4F-B346-4685A4B3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08EC68-FA65-5A47-8AA2-2DFBFE8E871C}"/>
              </a:ext>
            </a:extLst>
          </p:cNvPr>
          <p:cNvGrpSpPr/>
          <p:nvPr/>
        </p:nvGrpSpPr>
        <p:grpSpPr>
          <a:xfrm>
            <a:off x="76906" y="1833676"/>
            <a:ext cx="12115094" cy="2882226"/>
            <a:chOff x="76906" y="1699054"/>
            <a:chExt cx="12115094" cy="2882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4C9AE5-348D-CD42-8431-0950619C3242}"/>
                </a:ext>
              </a:extLst>
            </p:cNvPr>
            <p:cNvSpPr/>
            <p:nvPr/>
          </p:nvSpPr>
          <p:spPr>
            <a:xfrm>
              <a:off x="76906" y="1699054"/>
              <a:ext cx="12115094" cy="2882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4" descr="A large green field with trees in the background&#10;&#10;Description automatically generated">
              <a:extLst>
                <a:ext uri="{FF2B5EF4-FFF2-40B4-BE49-F238E27FC236}">
                  <a16:creationId xmlns:a16="http://schemas.microsoft.com/office/drawing/2014/main" id="{1CC52214-125E-F848-9FBD-9ACC6DF70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" t="42095" r="-635" b="26184"/>
            <a:stretch/>
          </p:blipFill>
          <p:spPr>
            <a:xfrm>
              <a:off x="76906" y="1699054"/>
              <a:ext cx="12115094" cy="2882226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9262EBD-3680-6548-A614-207BA748249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141474"/>
              <a:ext cx="10191043" cy="199738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2000" b="1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”As designer of information, we want to be smart about how we use our audience’s brain power.”</a:t>
              </a:r>
              <a:br>
                <a:rPr lang="en-US" sz="2000" b="1" dirty="0">
                  <a:solidFill>
                    <a:srgbClr val="FFFFFF"/>
                  </a:solidFill>
                </a:rPr>
              </a:br>
              <a:r>
                <a:rPr lang="en-US" sz="1000" b="1" dirty="0">
                  <a:solidFill>
                    <a:srgbClr val="FFFFFF"/>
                  </a:solidFill>
                </a:rPr>
                <a:t> </a:t>
              </a:r>
              <a:br>
                <a:rPr lang="en-US" sz="2000" b="1" dirty="0">
                  <a:solidFill>
                    <a:srgbClr val="FFFFFF"/>
                  </a:solidFill>
                </a:rPr>
              </a:br>
              <a:r>
                <a:rPr lang="en-US" sz="2000" b="1" dirty="0">
                  <a:solidFill>
                    <a:srgbClr val="FFFFFF"/>
                  </a:solidFill>
                </a:rPr>
                <a:t>Cole </a:t>
              </a:r>
              <a:r>
                <a:rPr lang="en-US" sz="2000" b="1" dirty="0" err="1">
                  <a:solidFill>
                    <a:srgbClr val="FFFFFF"/>
                  </a:solidFill>
                </a:rPr>
                <a:t>Nussbaumer</a:t>
              </a:r>
              <a:r>
                <a:rPr lang="en-US" sz="2000" b="1" dirty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>
                  <a:solidFill>
                    <a:srgbClr val="FFFFFF"/>
                  </a:solidFill>
                </a:rPr>
                <a:t>Knaflic</a:t>
              </a:r>
              <a:r>
                <a:rPr lang="en-US" sz="2000" b="1" dirty="0">
                  <a:solidFill>
                    <a:srgbClr val="FFFFFF"/>
                  </a:solidFill>
                </a:rPr>
                <a:t>, </a:t>
              </a:r>
              <a:r>
                <a:rPr lang="en-US" sz="2000" b="1" i="1" dirty="0">
                  <a:solidFill>
                    <a:srgbClr val="FFFFFF"/>
                  </a:solidFill>
                </a:rPr>
                <a:t>Storytelling With Data</a:t>
              </a:r>
              <a:br>
                <a:rPr lang="en-US" sz="2500" b="1" dirty="0">
                  <a:solidFill>
                    <a:srgbClr val="FFFFFF"/>
                  </a:solidFill>
                </a:rPr>
              </a:br>
              <a:endParaRPr lang="en-US" sz="25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175-E8BC-3F45-AADA-306E775D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7E2631AC-AD4A-AE41-972E-826EDFD98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4594" r="420" b="43872"/>
          <a:stretch/>
        </p:blipFill>
        <p:spPr>
          <a:xfrm>
            <a:off x="0" y="2171700"/>
            <a:ext cx="12192000" cy="2895600"/>
          </a:xfrm>
        </p:spPr>
      </p:pic>
    </p:spTree>
    <p:extLst>
      <p:ext uri="{BB962C8B-B14F-4D97-AF65-F5344CB8AC3E}">
        <p14:creationId xmlns:p14="http://schemas.microsoft.com/office/powerpoint/2010/main" val="39966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Macintosh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”A strength, properly defined, is not ‘something you are good at’. A strength…is an ‘activity that makes you feel strong’.”  Marcus Buckingham, Ashley Goodall Nine Lies About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”A strength, properly defined, is not ‘something you are good at’. A strength…is an ‘activity that makes you feel strong’.”  Marcus Buckingham, Ashley Goodall Nine Lies About Work</dc:title>
  <dc:creator>lin yunyu</dc:creator>
  <cp:lastModifiedBy>lin yunyu</cp:lastModifiedBy>
  <cp:revision>3</cp:revision>
  <dcterms:created xsi:type="dcterms:W3CDTF">2020-05-19T17:47:26Z</dcterms:created>
  <dcterms:modified xsi:type="dcterms:W3CDTF">2020-05-19T18:17:24Z</dcterms:modified>
</cp:coreProperties>
</file>