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643317F-8783-4562-BF92-A6E84BDB26D8}"/>
              </a:ext>
            </a:extLst>
          </p:cNvPr>
          <p:cNvGrpSpPr/>
          <p:nvPr userDrawn="1"/>
        </p:nvGrpSpPr>
        <p:grpSpPr>
          <a:xfrm>
            <a:off x="0" y="-32668"/>
            <a:ext cx="9144000" cy="6890668"/>
            <a:chOff x="0" y="-32668"/>
            <a:chExt cx="9144000" cy="6890668"/>
          </a:xfrm>
        </p:grpSpPr>
        <p:pic>
          <p:nvPicPr>
            <p:cNvPr id="8" name="Picture 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2A8C145E-83EB-42F5-8BE2-1DDD44555F1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-32668"/>
              <a:ext cx="9144000" cy="6890668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E97DADA5-1EF4-44ED-888C-F010207E136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-1"/>
              <a:ext cx="9144000" cy="263090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668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47007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5789331-E63A-4E41-8E9E-243E5432E2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2063" y="4895137"/>
            <a:ext cx="2261937" cy="14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0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474F-0859-40DC-89D1-D7C2CB8BB56D}" type="datetimeFigureOut">
              <a:rPr lang="en-CA" smtClean="0"/>
              <a:t>2018-07-15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4BD9-A987-4149-B4F3-AC9038D056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97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474F-0859-40DC-89D1-D7C2CB8BB56D}" type="datetimeFigureOut">
              <a:rPr lang="en-CA" smtClean="0"/>
              <a:t>2018-07-15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4BD9-A987-4149-B4F3-AC9038D056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16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72CF94-F9D2-4386-9549-EAA899D60C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02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084"/>
            <a:ext cx="7886700" cy="46208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2039709-A119-4A62-BE63-C25FEA521D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" y="6319728"/>
            <a:ext cx="1817771" cy="538272"/>
          </a:xfrm>
          <a:prstGeom prst="rect">
            <a:avLst/>
          </a:prstGeom>
          <a:noFill/>
        </p:spPr>
      </p:pic>
      <p:pic>
        <p:nvPicPr>
          <p:cNvPr id="12" name="image1.png">
            <a:extLst>
              <a:ext uri="{FF2B5EF4-FFF2-40B4-BE49-F238E27FC236}">
                <a16:creationId xmlns:a16="http://schemas.microsoft.com/office/drawing/2014/main" id="{8A48D56F-79B7-4526-A70C-3984A6F022C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718575" y="5382000"/>
            <a:ext cx="2406376" cy="14760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DD7D38-DBA0-4664-9820-087FE1BECA2F}"/>
              </a:ext>
            </a:extLst>
          </p:cNvPr>
          <p:cNvCxnSpPr/>
          <p:nvPr userDrawn="1"/>
        </p:nvCxnSpPr>
        <p:spPr>
          <a:xfrm>
            <a:off x="628650" y="1331495"/>
            <a:ext cx="7886700" cy="0"/>
          </a:xfrm>
          <a:prstGeom prst="line">
            <a:avLst/>
          </a:prstGeom>
          <a:ln w="47625">
            <a:solidFill>
              <a:srgbClr val="FF33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18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474F-0859-40DC-89D1-D7C2CB8BB56D}" type="datetimeFigureOut">
              <a:rPr lang="en-CA" smtClean="0"/>
              <a:t>2018-07-15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4BD9-A987-4149-B4F3-AC9038D056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543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474F-0859-40DC-89D1-D7C2CB8BB56D}" type="datetimeFigureOut">
              <a:rPr lang="en-CA" smtClean="0"/>
              <a:t>2018-07-15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4BD9-A987-4149-B4F3-AC9038D056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88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474F-0859-40DC-89D1-D7C2CB8BB56D}" type="datetimeFigureOut">
              <a:rPr lang="en-CA" smtClean="0"/>
              <a:t>2018-07-15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4BD9-A987-4149-B4F3-AC9038D056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07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474F-0859-40DC-89D1-D7C2CB8BB56D}" type="datetimeFigureOut">
              <a:rPr lang="en-CA" smtClean="0"/>
              <a:t>2018-07-15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4BD9-A987-4149-B4F3-AC9038D056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25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474F-0859-40DC-89D1-D7C2CB8BB56D}" type="datetimeFigureOut">
              <a:rPr lang="en-CA" smtClean="0"/>
              <a:t>2018-07-15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4BD9-A987-4149-B4F3-AC9038D056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68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474F-0859-40DC-89D1-D7C2CB8BB56D}" type="datetimeFigureOut">
              <a:rPr lang="en-CA" smtClean="0"/>
              <a:t>2018-07-15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4BD9-A987-4149-B4F3-AC9038D056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05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474F-0859-40DC-89D1-D7C2CB8BB56D}" type="datetimeFigureOut">
              <a:rPr lang="en-CA" smtClean="0"/>
              <a:t>2018-07-15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4BD9-A987-4149-B4F3-AC9038D056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67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7474F-0859-40DC-89D1-D7C2CB8BB56D}" type="datetimeFigureOut">
              <a:rPr lang="en-CA" smtClean="0"/>
              <a:t>2018-07-15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C4BD9-A987-4149-B4F3-AC9038D056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84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F04B-F4A9-46C9-BDC9-32C2D96AA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BIXI</a:t>
            </a:r>
            <a:br>
              <a:rPr lang="en-CA" dirty="0"/>
            </a:br>
            <a:r>
              <a:rPr lang="en-CA" dirty="0"/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2DA5F-861E-4B95-8291-B9BF18836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Presented by: Group 10</a:t>
            </a:r>
          </a:p>
          <a:p>
            <a:r>
              <a:rPr lang="en-CA" dirty="0"/>
              <a:t>Delina, Lynda, Dickson, Abby, and Asaf</a:t>
            </a:r>
          </a:p>
        </p:txBody>
      </p:sp>
    </p:spTree>
    <p:extLst>
      <p:ext uri="{BB962C8B-B14F-4D97-AF65-F5344CB8AC3E}">
        <p14:creationId xmlns:p14="http://schemas.microsoft.com/office/powerpoint/2010/main" val="394700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17B6-E5D8-47DA-86BE-8F496A42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596A-0FAC-4A25-8DD0-77F81643F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465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33333"/>
      </a:dk2>
      <a:lt2>
        <a:srgbClr val="595959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A6192E"/>
      </a:accent5>
      <a:accent6>
        <a:srgbClr val="FF330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</TotalTime>
  <Words>17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BIXI Data Analytics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Asaf Mendelovitz</dc:creator>
  <cp:lastModifiedBy>Asaf Mendelovitz</cp:lastModifiedBy>
  <cp:revision>8</cp:revision>
  <dcterms:created xsi:type="dcterms:W3CDTF">2018-07-15T15:06:22Z</dcterms:created>
  <dcterms:modified xsi:type="dcterms:W3CDTF">2018-07-16T02:56:05Z</dcterms:modified>
</cp:coreProperties>
</file>