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CF39-01F9-4C3A-8246-EE8781CCF9C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876E-9FDC-41CA-829C-F007948A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" y="16328"/>
            <a:ext cx="1066801" cy="10668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85181" y="141511"/>
            <a:ext cx="1243584" cy="81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02846" y="424542"/>
            <a:ext cx="364671" cy="250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61519" y="424147"/>
            <a:ext cx="364671" cy="250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7358" y="375553"/>
            <a:ext cx="9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“Hilton”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67" y="27210"/>
            <a:ext cx="1066801" cy="10668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316336" y="152393"/>
            <a:ext cx="1246414" cy="81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134000" y="435424"/>
            <a:ext cx="364671" cy="250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45763" y="435034"/>
            <a:ext cx="364671" cy="250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7213" y="1159329"/>
            <a:ext cx="4049487" cy="266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50202" y="1159329"/>
            <a:ext cx="4768850" cy="266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Embedding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89828"/>
              </p:ext>
            </p:extLst>
          </p:nvPr>
        </p:nvGraphicFramePr>
        <p:xfrm>
          <a:off x="6836253" y="511230"/>
          <a:ext cx="2082800" cy="214445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425598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60580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51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2416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2630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67831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1918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01200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0204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7487944"/>
                    </a:ext>
                  </a:extLst>
                </a:gridCol>
              </a:tblGrid>
              <a:tr h="2144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99176"/>
                  </a:ext>
                </a:extLst>
              </a:tr>
            </a:tbl>
          </a:graphicData>
        </a:graphic>
      </p:graphicFrame>
      <p:sp>
        <p:nvSpPr>
          <p:cNvPr id="24" name="Left Brace 23"/>
          <p:cNvSpPr/>
          <p:nvPr/>
        </p:nvSpPr>
        <p:spPr>
          <a:xfrm rot="5400000">
            <a:off x="7715171" y="-662424"/>
            <a:ext cx="299143" cy="2108619"/>
          </a:xfrm>
          <a:prstGeom prst="leftBrace">
            <a:avLst>
              <a:gd name="adj1" fmla="val 8333"/>
              <a:gd name="adj2" fmla="val 4991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45853" y="-12138"/>
            <a:ext cx="216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93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Souvenir</dc:creator>
  <cp:lastModifiedBy>Richard Souvenir</cp:lastModifiedBy>
  <cp:revision>6</cp:revision>
  <dcterms:created xsi:type="dcterms:W3CDTF">2018-04-28T16:05:03Z</dcterms:created>
  <dcterms:modified xsi:type="dcterms:W3CDTF">2018-04-28T16:54:27Z</dcterms:modified>
</cp:coreProperties>
</file>