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2" r:id="rId14"/>
    <p:sldId id="306" r:id="rId15"/>
    <p:sldId id="307" r:id="rId16"/>
    <p:sldId id="308" r:id="rId17"/>
    <p:sldId id="309" r:id="rId18"/>
    <p:sldId id="310" r:id="rId19"/>
    <p:sldId id="311" r:id="rId20"/>
    <p:sldId id="313" r:id="rId21"/>
    <p:sldId id="314" r:id="rId22"/>
    <p:sldId id="316" r:id="rId23"/>
    <p:sldId id="317" r:id="rId24"/>
    <p:sldId id="315" r:id="rId25"/>
    <p:sldId id="296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60"/>
    <p:restoredTop sz="96208"/>
  </p:normalViewPr>
  <p:slideViewPr>
    <p:cSldViewPr snapToGrid="0" snapToObjects="1">
      <p:cViewPr varScale="1">
        <p:scale>
          <a:sx n="46" d="100"/>
          <a:sy n="46" d="100"/>
        </p:scale>
        <p:origin x="18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EDFFC-1852-0C40-807A-E9507AFAA5D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7BF4-AA6C-7849-AD76-4E0F5BA7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968A9-03DF-B74C-94C0-547B2AF6A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D59-3730-7E42-B83F-6E430AEE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732-35D9-4846-8BCB-C33A0FA0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16D2-2F8C-F94F-BDDC-D6CEA29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6BA5-AD28-FC40-A2D7-5CC3F6A2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DCA6-9F95-7640-BB61-16C6528F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4420-1C02-3740-AAE0-59579D62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FBEB0-2F0E-0149-B3A6-1896DE5D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2981-00A5-324B-89ED-EC65EF92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C1D8-F16C-ED47-BFBA-24D1AD7D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9EB7-4A21-164B-AA1F-CF74421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B1A6F-E0B4-4840-A34F-D389D4CA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B27D-FD69-0045-823F-652646A4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E3EE-9FA9-E748-BC69-6742A45C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FC50-E5C4-2C4C-91BE-FF1A0ADA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6C22-547B-FA4B-B5B5-CAAB0F67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1A82-A4CD-1E42-A9DE-91B360B3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B7CA-07C7-F644-91C2-4605F2FC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FAD7-BC25-FD4D-A944-651E7EDF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D416-74FC-4047-919E-7F62F6E8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F4FA-B3C6-8A4A-B5BB-5F86491B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9B00-FCAC-B844-A1B9-0530C91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D090-CFFF-B546-9813-451E045F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DE3F-3265-8147-9841-07F1D2B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EEC5-7A02-4945-9983-C52B17A8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CF1B-BBA8-8A48-9177-CC91D27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2340-3DB7-2F4F-8BBE-D93FBB3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186E-FB0B-D84A-ACE9-304B827D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FF499-9B78-BE41-9942-7EADB67F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CE5E-BBD3-264B-9572-94603BAF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ED27-136A-5545-BF35-DD4ACC5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7840-3C1B-4E40-8007-739A03DB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F0C2-33FA-D240-B398-546FE46B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BC58-1EDB-354A-8E23-2870F16C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0992C-25F9-714C-8F3F-DCCB108D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1048C-E247-BC44-8495-EE51E40E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1C665-4270-F74C-8D29-D2A7E29CE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5CA4-4C29-4342-9853-175CAA94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8C59E-2F71-A243-A08E-BC45996B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5281E-C230-D247-9E95-2D83E72F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4A26-ABE0-DB46-B02B-155AF545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D65E-86BF-7B42-86F4-6E0AF9F6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ACF01-D29A-4C40-892C-19783B99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E51E-4B83-1F43-ABE7-CDB7FF6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BA04D-25BE-7944-A7BB-70ECCD72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B902-DCEB-8A43-922E-BB265E23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DFEB-4383-BA4E-835B-F4DC9658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3A4C-E9A2-E54F-A364-82D263C5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0F87-74B4-2948-B0CC-6B5D299F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13490-E683-E840-981C-71077CCD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B9DF-41C2-1141-AF45-297A3A5D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97A3-0D85-1B4C-807A-AB03AC3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9BAD-1795-D943-B44A-0DFCEC0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C2CE-6379-2845-96FA-3AC41019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D57B0-E931-2E4D-84F2-59888C6D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574C4-27DD-7444-A4DD-4C2BCE58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D97C-34D7-8F4F-A90A-D88CFA0B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CEA8-364A-EF47-8961-8906795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04949-DDCF-0246-B5D0-181F7523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7CDB-1D66-AC43-8FD0-BD8E6461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1187-D2B7-CF4C-BDD1-5E260223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28E3-6E23-4646-B514-29367E61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2FD-8740-0C4E-A7FB-2117FCE13F0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6E14-CDD5-3E40-89D5-62F9A20AB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AFAC-3BD3-1242-889A-D4F8970D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Tlw7fNcO-0?feature=oembe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C78-12AD-224D-9531-FA145D746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CS1070: Taming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9D9E1-FAD1-7645-828D-C49D5DEC9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307457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4A52-A6DC-2E46-9858-3F9671B4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87C-DAB2-8B40-9D59-2F966AAC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DCBE0-EF13-6B4D-B781-F4C2CE48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539"/>
            <a:ext cx="12192000" cy="37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1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D997-D81E-6746-9461-9F86F0A4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8689-A0ED-0B49-9EF2-89A1DF83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7230A-3F62-0347-9DCE-5508D021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498"/>
            <a:ext cx="12192000" cy="41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AC6D-F8DB-F44D-BE58-C357DF75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Assignment 0 and 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BBBA-4605-8B42-B7F3-C18C61C2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28F8F-2ADA-BE46-874F-94E3BE9C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9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EB6D8-42A5-8F45-B34D-DED03F72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EE594-153C-9342-A4DE-E45F7610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1A0122-65E7-AF4D-8B1C-532DF336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4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23AF41-F083-D649-95D3-9EDA4112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4D7D80-D616-D244-A49E-2FADEACD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the order of execution of statements in a program</a:t>
            </a:r>
          </a:p>
          <a:p>
            <a:endParaRPr lang="en-US" dirty="0"/>
          </a:p>
          <a:p>
            <a:r>
              <a:rPr lang="en-US" dirty="0"/>
              <a:t>if / else: “If the weather is nice, I will mow the lawn, otherwise I’ll watch tv”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loops:</a:t>
            </a:r>
          </a:p>
          <a:p>
            <a:pPr lvl="1"/>
            <a:r>
              <a:rPr lang="en-US" dirty="0">
                <a:effectLst/>
              </a:rPr>
              <a:t>for loop: for every element in X, do Y</a:t>
            </a:r>
          </a:p>
          <a:p>
            <a:pPr lvl="1"/>
            <a:r>
              <a:rPr lang="en-US" dirty="0"/>
              <a:t>while loop: while </a:t>
            </a:r>
            <a:r>
              <a:rPr lang="en-US" i="1" dirty="0"/>
              <a:t>condition</a:t>
            </a:r>
            <a:r>
              <a:rPr lang="en-US" dirty="0"/>
              <a:t> is True, do Y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2724-894E-A042-BF86-2A2CB361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3746-0DFA-D744-8752-48104EC1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 = [‘yellow’, ‘red’, ‘blue’, ‘green’, ‘black’, ‘pink’,  ‘orange’, ‘cyan’]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color in L:</a:t>
            </a:r>
          </a:p>
          <a:p>
            <a:pPr marL="0" indent="0">
              <a:buNone/>
            </a:pPr>
            <a:r>
              <a:rPr lang="en-US" dirty="0"/>
              <a:t>	print color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3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2724-894E-A042-BF86-2A2CB361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3746-0DFA-D744-8752-48104EC1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 = [‘yellow’, ‘red’, ‘blue’, ‘green’, ‘black’, ‘pink’,  ‘orange’, ‘cyan’]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color in L:</a:t>
            </a:r>
          </a:p>
          <a:p>
            <a:pPr marL="0" indent="0">
              <a:buNone/>
            </a:pPr>
            <a:r>
              <a:rPr lang="en-US" dirty="0"/>
              <a:t>	print color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8BF902-9972-934D-AFCF-43925286E4E1}"/>
              </a:ext>
            </a:extLst>
          </p:cNvPr>
          <p:cNvSpPr/>
          <p:nvPr/>
        </p:nvSpPr>
        <p:spPr>
          <a:xfrm>
            <a:off x="9051190" y="2902527"/>
            <a:ext cx="105266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yellow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red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pink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orange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green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cyan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blue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black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475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4D5-6C72-9244-9DAA-989E2F5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on to Hopper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25F79-507E-6A44-BB12-B5ECDD4A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34" y="1690688"/>
            <a:ext cx="7339931" cy="49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3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2724-894E-A042-BF86-2A2CB361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3746-0DFA-D744-8752-48104EC1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 = [‘yellow’, ‘red’, ‘blue’, ‘green’, ‘black’, ‘pink’,  ‘orange’, ‘cyan’]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(L)):</a:t>
            </a:r>
          </a:p>
          <a:p>
            <a:pPr marL="0" indent="0">
              <a:buNone/>
            </a:pPr>
            <a:r>
              <a:rPr lang="en-US" dirty="0"/>
              <a:t>	print color[</a:t>
            </a:r>
            <a:r>
              <a:rPr lang="en-US" dirty="0" err="1"/>
              <a:t>idx</a:t>
            </a:r>
            <a:r>
              <a:rPr lang="en-US" dirty="0"/>
              <a:t>]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8BF902-9972-934D-AFCF-43925286E4E1}"/>
              </a:ext>
            </a:extLst>
          </p:cNvPr>
          <p:cNvSpPr/>
          <p:nvPr/>
        </p:nvSpPr>
        <p:spPr>
          <a:xfrm>
            <a:off x="9051190" y="2902527"/>
            <a:ext cx="105266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yellow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red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pink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orange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green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cyan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blue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black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003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962-817B-4F44-AF77-6DC8979B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AE4F-33B0-9D45-A763-30F844A1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Outputs numbers in a range that is inclusive on the lower end and exclusive on the upper 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range(5): [0, 1, 2, 3, 4]</a:t>
            </a:r>
          </a:p>
          <a:p>
            <a:r>
              <a:rPr lang="en-US" dirty="0">
                <a:solidFill>
                  <a:schemeClr val="bg1"/>
                </a:solidFill>
              </a:rPr>
              <a:t>range(1, 5): [1, 2, 3, 4]</a:t>
            </a:r>
          </a:p>
          <a:p>
            <a:r>
              <a:rPr lang="en-US" dirty="0">
                <a:solidFill>
                  <a:schemeClr val="bg1"/>
                </a:solidFill>
              </a:rPr>
              <a:t>range(0,15,5): [0, 5, 10]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Caveat: if you want to store the range as a list variable, you need to put it in a list – list(range(5)). You don’t have to do this if your doing a </a:t>
            </a:r>
            <a:r>
              <a:rPr lang="en-US" i="1" dirty="0" err="1">
                <a:solidFill>
                  <a:schemeClr val="bg1"/>
                </a:solidFill>
              </a:rPr>
              <a:t>foor</a:t>
            </a:r>
            <a:r>
              <a:rPr lang="en-US" i="1" dirty="0">
                <a:solidFill>
                  <a:schemeClr val="bg1"/>
                </a:solidFill>
              </a:rPr>
              <a:t> loop like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59647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962-817B-4F44-AF77-6DC8979B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AE4F-33B0-9D45-A763-30F844A1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Outputs numbers in a range that is inclusive on the lower end and exclusive on the upper 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range(5): [0, 1, 2, 3, 4]</a:t>
            </a:r>
          </a:p>
          <a:p>
            <a:r>
              <a:rPr lang="en-US" dirty="0"/>
              <a:t>range(1, 5): [1, 2, 3, 4]</a:t>
            </a:r>
          </a:p>
          <a:p>
            <a:r>
              <a:rPr lang="en-US" dirty="0">
                <a:solidFill>
                  <a:schemeClr val="bg1"/>
                </a:solidFill>
              </a:rPr>
              <a:t>range(0,15,5): [0, 5, 10]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Caveat: if you want to store the range as a list variable, you need to put it in a list – list(range(5)). You don’t have to do this if your doing a </a:t>
            </a:r>
            <a:r>
              <a:rPr lang="en-US" i="1" dirty="0" err="1">
                <a:solidFill>
                  <a:schemeClr val="bg1"/>
                </a:solidFill>
              </a:rPr>
              <a:t>foor</a:t>
            </a:r>
            <a:r>
              <a:rPr lang="en-US" i="1" dirty="0">
                <a:solidFill>
                  <a:schemeClr val="bg1"/>
                </a:solidFill>
              </a:rPr>
              <a:t> loop like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03323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962-817B-4F44-AF77-6DC8979B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AE4F-33B0-9D45-A763-30F844A1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Outputs numbers in a range that is inclusive on the lower end and exclusive on the upper 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range(5): [0, 1, 2, 3, 4]</a:t>
            </a:r>
          </a:p>
          <a:p>
            <a:r>
              <a:rPr lang="en-US" dirty="0"/>
              <a:t>range(1, 5): [1, 2, 3, 4]</a:t>
            </a:r>
          </a:p>
          <a:p>
            <a:r>
              <a:rPr lang="en-US" dirty="0"/>
              <a:t>range(0,15,5): [0, 5, 10]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Caveat: if you want to store the range as a list variable, you need to put it in a list – list(range(5)). You don’t have to do this if your doing a </a:t>
            </a:r>
            <a:r>
              <a:rPr lang="en-US" i="1" dirty="0" err="1">
                <a:solidFill>
                  <a:schemeClr val="bg1"/>
                </a:solidFill>
              </a:rPr>
              <a:t>foor</a:t>
            </a:r>
            <a:r>
              <a:rPr lang="en-US" i="1" dirty="0">
                <a:solidFill>
                  <a:schemeClr val="bg1"/>
                </a:solidFill>
              </a:rPr>
              <a:t> loop like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667931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962-817B-4F44-AF77-6DC8979B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AE4F-33B0-9D45-A763-30F844A1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Outputs numbers in a range that is inclusive on the lower end and exclusive on the upper 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range(5): [0, 1, 2, 3, 4]</a:t>
            </a:r>
          </a:p>
          <a:p>
            <a:r>
              <a:rPr lang="en-US" dirty="0"/>
              <a:t>range(1, 5): [1, 2, 3, 4]</a:t>
            </a:r>
          </a:p>
          <a:p>
            <a:r>
              <a:rPr lang="en-US" dirty="0"/>
              <a:t>range(0,15,5): [0, 5, 10]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Caveat: if you want to store the range as a list variable, you need to put it in a list – list(range(5)). You don’t have to do this if your doing a for loop like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102321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70E-0B79-1B4C-B4F8-FD3218B5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4" name="Online Media 3" descr="The Fibonacci Sequence: Nature's Code">
            <a:hlinkClick r:id="" action="ppaction://media"/>
            <a:extLst>
              <a:ext uri="{FF2B5EF4-FFF2-40B4-BE49-F238E27FC236}">
                <a16:creationId xmlns:a16="http://schemas.microsoft.com/office/drawing/2014/main" id="{376B6003-D3E0-1A4E-BFEB-B9CA63A55D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8850" y="1825625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70E-0B79-1B4C-B4F8-FD3218B5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11C54A-A924-704E-A5AE-DE751A28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Group activity:</a:t>
            </a:r>
          </a:p>
          <a:p>
            <a:pPr lvl="1"/>
            <a:r>
              <a:rPr lang="en-US" sz="2800" dirty="0"/>
              <a:t>Form groups of 2-3</a:t>
            </a:r>
          </a:p>
          <a:p>
            <a:pPr lvl="1"/>
            <a:r>
              <a:rPr lang="en-US" sz="2800" dirty="0"/>
              <a:t>Create a new </a:t>
            </a:r>
            <a:r>
              <a:rPr lang="en-US" sz="2800" dirty="0" err="1"/>
              <a:t>Jupyter</a:t>
            </a:r>
            <a:r>
              <a:rPr lang="en-US" sz="2800" dirty="0"/>
              <a:t> notebook called Fibonacci</a:t>
            </a:r>
          </a:p>
          <a:p>
            <a:pPr lvl="1"/>
            <a:r>
              <a:rPr lang="en-US" sz="2800" dirty="0"/>
              <a:t>Use your knowledge of python operations, lists and for loops to write code that creates a list with the first 15 elements of the Fibonacci sequence</a:t>
            </a:r>
          </a:p>
          <a:p>
            <a:pPr lvl="1"/>
            <a:r>
              <a:rPr lang="en-US" sz="2800" dirty="0"/>
              <a:t>At the end, check that your list is actually 15 elements long</a:t>
            </a:r>
          </a:p>
          <a:p>
            <a:pPr lvl="1"/>
            <a:r>
              <a:rPr lang="en-US" sz="2800" i="1" dirty="0"/>
              <a:t>Hints:</a:t>
            </a:r>
          </a:p>
          <a:p>
            <a:pPr lvl="2"/>
            <a:r>
              <a:rPr lang="en-US" sz="2800" dirty="0"/>
              <a:t>The first two elements of your list should be [0,1]</a:t>
            </a:r>
          </a:p>
          <a:p>
            <a:pPr lvl="2"/>
            <a:r>
              <a:rPr lang="en-US" sz="2800" dirty="0"/>
              <a:t>The last element should be 377</a:t>
            </a:r>
          </a:p>
        </p:txBody>
      </p:sp>
    </p:spTree>
    <p:extLst>
      <p:ext uri="{BB962C8B-B14F-4D97-AF65-F5344CB8AC3E}">
        <p14:creationId xmlns:p14="http://schemas.microsoft.com/office/powerpoint/2010/main" val="253992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4D5-6C72-9244-9DAA-989E2F5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on to Hopper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021D7-6A95-DD4A-8DEF-87D10D90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44" y="1462088"/>
            <a:ext cx="7698112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4D5-6C72-9244-9DAA-989E2F5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on to Hopper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8520B-87B7-B944-9643-FE65AF76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54" y="1413994"/>
            <a:ext cx="7787092" cy="524398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2C1B5-AFF5-4A44-9263-0295EAF2DC67}"/>
              </a:ext>
            </a:extLst>
          </p:cNvPr>
          <p:cNvSpPr/>
          <p:nvPr/>
        </p:nvSpPr>
        <p:spPr>
          <a:xfrm>
            <a:off x="4929188" y="2957513"/>
            <a:ext cx="1042987" cy="714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4D5-6C72-9244-9DAA-989E2F5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Chrome as Default Browser</a:t>
            </a:r>
          </a:p>
        </p:txBody>
      </p:sp>
    </p:spTree>
    <p:extLst>
      <p:ext uri="{BB962C8B-B14F-4D97-AF65-F5344CB8AC3E}">
        <p14:creationId xmlns:p14="http://schemas.microsoft.com/office/powerpoint/2010/main" val="801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3E5D-8A0A-B746-9912-A089A96A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9245-ADC9-FB4F-8765-2723D831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a new notebook, first navigate to your home directory in Terminal (what was the command?)</a:t>
            </a:r>
          </a:p>
          <a:p>
            <a:endParaRPr lang="en-US" dirty="0"/>
          </a:p>
          <a:p>
            <a:r>
              <a:rPr lang="en-US" dirty="0"/>
              <a:t>Then, run: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2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B8B1-60F1-6E4B-BBC3-A6C8592A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B803-1B42-B14B-9D2C-1B6485CD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0612B-22B3-CB4D-BB41-63F1B20C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461"/>
            <a:ext cx="12192000" cy="5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7CF8-640E-724C-B0BC-81A74C0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FDED-7AF5-744E-A731-88606010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B1A3B-9491-1045-B3E1-AA99336C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496"/>
            <a:ext cx="12192000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CB0-C829-2B47-AA38-E90C4F8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AD73-4C6B-1C46-9084-CCD58E7E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C532-62B1-1D4C-9FDD-A70B3DFC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208"/>
            <a:ext cx="12192000" cy="26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756</Words>
  <Application>Microsoft Macintosh PowerPoint</Application>
  <PresentationFormat>Widescreen</PresentationFormat>
  <Paragraphs>93</Paragraphs>
  <Slides>26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CS1070: Taming Big Data</vt:lpstr>
      <vt:lpstr>Log on to Hopper</vt:lpstr>
      <vt:lpstr>Log on to Hopper</vt:lpstr>
      <vt:lpstr>Log on to Hopper</vt:lpstr>
      <vt:lpstr>Set Chrome as Default Browser</vt:lpstr>
      <vt:lpstr>Run Jupyter Notebooks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Assignment 0 and Turn In</vt:lpstr>
      <vt:lpstr>PowerPoint Presentation</vt:lpstr>
      <vt:lpstr>PowerPoint Presentation</vt:lpstr>
      <vt:lpstr>PowerPoint Presentation</vt:lpstr>
      <vt:lpstr>PowerPoint Presentation</vt:lpstr>
      <vt:lpstr>Control Structures</vt:lpstr>
      <vt:lpstr>For Loops</vt:lpstr>
      <vt:lpstr>For Loops</vt:lpstr>
      <vt:lpstr>For Loops</vt:lpstr>
      <vt:lpstr>range</vt:lpstr>
      <vt:lpstr>range</vt:lpstr>
      <vt:lpstr>range</vt:lpstr>
      <vt:lpstr>range</vt:lpstr>
      <vt:lpstr>Fibonacci Sequence</vt:lpstr>
      <vt:lpstr>Fibonacci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CS1070: Taming Big Data</dc:title>
  <dc:creator>Abby Stylianou</dc:creator>
  <cp:lastModifiedBy>Abby Stylianou</cp:lastModifiedBy>
  <cp:revision>7</cp:revision>
  <dcterms:created xsi:type="dcterms:W3CDTF">2020-01-22T15:02:19Z</dcterms:created>
  <dcterms:modified xsi:type="dcterms:W3CDTF">2020-01-22T15:58:33Z</dcterms:modified>
</cp:coreProperties>
</file>