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588"/>
  </p:normalViewPr>
  <p:slideViewPr>
    <p:cSldViewPr snapToGrid="0" snapToObjects="1">
      <p:cViewPr varScale="1">
        <p:scale>
          <a:sx n="71" d="100"/>
          <a:sy n="71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02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8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6CCB5-1EA3-4D97-9DDE-6632798EA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089" r="-1" b="587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36424-499C-2F4D-8919-3172C579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 </a:t>
            </a:r>
            <a:r>
              <a:rPr lang="en-US" dirty="0" err="1"/>
              <a:t>I’am</a:t>
            </a:r>
            <a:r>
              <a:rPr lang="en-US" dirty="0"/>
              <a:t> </a:t>
            </a:r>
            <a:r>
              <a:rPr lang="en-US" dirty="0" err="1"/>
              <a:t>chang</a:t>
            </a:r>
            <a:br>
              <a:rPr lang="en-US" dirty="0"/>
            </a:br>
            <a:r>
              <a:rPr lang="en-US" dirty="0"/>
              <a:t>front-end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52DE2-8280-E445-8A44-E5BF02D5F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JavaScript/ </a:t>
            </a:r>
            <a:r>
              <a:rPr lang="en-US" sz="3200" dirty="0" err="1"/>
              <a:t>Reacts.js</a:t>
            </a:r>
            <a:r>
              <a:rPr lang="en-US" sz="3200" dirty="0"/>
              <a:t>/ Node.js/ </a:t>
            </a:r>
            <a:r>
              <a:rPr lang="en-US" sz="3200" dirty="0" err="1"/>
              <a:t>Vue.js</a:t>
            </a:r>
            <a:r>
              <a:rPr lang="en-US" sz="3200" dirty="0"/>
              <a:t> /CSS /HTML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33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F2C73-B947-1643-86AF-5A1F1CB1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B89D56"/>
          </a:solidFill>
          <a:ln w="38100" cap="rnd">
            <a:solidFill>
              <a:srgbClr val="B89D5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EC70-B9B9-F348-BE39-F6B50A85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React </a:t>
            </a:r>
            <a:r>
              <a:rPr lang="en-US" sz="2400" dirty="0" err="1"/>
              <a:t>js</a:t>
            </a:r>
            <a:r>
              <a:rPr lang="en-US" sz="2400" dirty="0"/>
              <a:t> app</a:t>
            </a:r>
          </a:p>
          <a:p>
            <a:r>
              <a:rPr lang="en-US" sz="2400" dirty="0"/>
              <a:t>JavaScript </a:t>
            </a:r>
          </a:p>
          <a:p>
            <a:r>
              <a:rPr lang="en-US" sz="2400" dirty="0" err="1"/>
              <a:t>Github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BEA27E2-0ABC-46E5-B43B-9A8A545A0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46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89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FE555-D7F4-1D44-B5C1-245F5C5F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About me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B5A87AB7-F79C-FC44-9061-D4504E35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anchor="ctr">
            <a:normAutofit/>
          </a:bodyPr>
          <a:lstStyle/>
          <a:p>
            <a:r>
              <a:rPr lang="en-US" dirty="0"/>
              <a:t>Web front end developer/designer -- picture</a:t>
            </a:r>
          </a:p>
          <a:p>
            <a:r>
              <a:rPr lang="en-US" dirty="0"/>
              <a:t>Cat lover -- picture </a:t>
            </a:r>
          </a:p>
          <a:p>
            <a:r>
              <a:rPr lang="en-US" dirty="0"/>
              <a:t>Kickboxer -- picture </a:t>
            </a:r>
          </a:p>
          <a:p>
            <a:r>
              <a:rPr lang="en-US" dirty="0"/>
              <a:t>Asian food cooker -- picture </a:t>
            </a:r>
          </a:p>
          <a:p>
            <a:r>
              <a:rPr lang="en-US" dirty="0"/>
              <a:t>Calligraphy -- picture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a timeline that connect everything</a:t>
            </a:r>
          </a:p>
        </p:txBody>
      </p:sp>
    </p:spTree>
    <p:extLst>
      <p:ext uri="{BB962C8B-B14F-4D97-AF65-F5344CB8AC3E}">
        <p14:creationId xmlns:p14="http://schemas.microsoft.com/office/powerpoint/2010/main" val="39638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1155-DCFA-F44C-98C4-6D643BD2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0CEC-AC6F-0749-9205-200F151E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Mr. Marc </a:t>
            </a:r>
            <a:r>
              <a:rPr lang="en-CA" dirty="0" err="1"/>
              <a:t>Lanoue</a:t>
            </a:r>
            <a:r>
              <a:rPr lang="en-CA" dirty="0"/>
              <a:t> -- Engineering Product Manager</a:t>
            </a:r>
          </a:p>
          <a:p>
            <a:pPr marL="0" indent="0">
              <a:buNone/>
            </a:pPr>
            <a:r>
              <a:rPr lang="en-CA" dirty="0"/>
              <a:t>Vapor Rail, A Wabtec Company</a:t>
            </a:r>
          </a:p>
          <a:p>
            <a:pPr marL="0" indent="0">
              <a:buNone/>
            </a:pPr>
            <a:r>
              <a:rPr lang="en-CA" dirty="0"/>
              <a:t>" She’s organized, result-oriented, effective, and committed to getting the job done. I’ve been</a:t>
            </a:r>
          </a:p>
          <a:p>
            <a:pPr marL="0" indent="0">
              <a:buNone/>
            </a:pPr>
            <a:r>
              <a:rPr lang="en-CA" dirty="0"/>
              <a:t>consistently impressed by her organizational skills and grace as well as focus under pressure. She</a:t>
            </a:r>
          </a:p>
          <a:p>
            <a:pPr marL="0" indent="0">
              <a:buNone/>
            </a:pPr>
            <a:r>
              <a:rPr lang="en-CA" dirty="0"/>
              <a:t>strives to achieve her objectives and deliver on time, showing a capacity to learn quickly in a fast paced</a:t>
            </a:r>
          </a:p>
          <a:p>
            <a:pPr marL="0" indent="0">
              <a:buNone/>
            </a:pPr>
            <a:r>
              <a:rPr lang="en-CA" dirty="0"/>
              <a:t>environment. 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05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27"/>
      </a:dk2>
      <a:lt2>
        <a:srgbClr val="E2E4E8"/>
      </a:lt2>
      <a:accent1>
        <a:srgbClr val="B89D56"/>
      </a:accent1>
      <a:accent2>
        <a:srgbClr val="D88661"/>
      </a:accent2>
      <a:accent3>
        <a:srgbClr val="DF7D88"/>
      </a:accent3>
      <a:accent4>
        <a:srgbClr val="D8619F"/>
      </a:accent4>
      <a:accent5>
        <a:srgbClr val="DF7DD9"/>
      </a:accent5>
      <a:accent6>
        <a:srgbClr val="AD61D8"/>
      </a:accent6>
      <a:hlink>
        <a:srgbClr val="697CAE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8692</TotalTime>
  <Words>132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The Hand Bold</vt:lpstr>
      <vt:lpstr>Arial</vt:lpstr>
      <vt:lpstr>The Serif Hand Black</vt:lpstr>
      <vt:lpstr>SketchyVTI</vt:lpstr>
      <vt:lpstr>Hi I’am chang front-end developer</vt:lpstr>
      <vt:lpstr>skills</vt:lpstr>
      <vt:lpstr>About me</vt:lpstr>
      <vt:lpstr>testimonials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I’am chang front-end developer</dc:title>
  <dc:creator>qcabby1217@gmail.com</dc:creator>
  <cp:lastModifiedBy>qcabby1217@gmail.com</cp:lastModifiedBy>
  <cp:revision>3</cp:revision>
  <dcterms:created xsi:type="dcterms:W3CDTF">2020-02-27T03:48:05Z</dcterms:created>
  <dcterms:modified xsi:type="dcterms:W3CDTF">2020-03-04T04:40:27Z</dcterms:modified>
</cp:coreProperties>
</file>