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552" r:id="rId2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nne Lew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C42"/>
    <a:srgbClr val="F16F3B"/>
    <a:srgbClr val="2E7CA2"/>
    <a:srgbClr val="1C7B70"/>
    <a:srgbClr val="AEBF2F"/>
    <a:srgbClr val="00685D"/>
    <a:srgbClr val="51A7BB"/>
    <a:srgbClr val="ADC339"/>
    <a:srgbClr val="1B695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9" autoAdjust="0"/>
    <p:restoredTop sz="82635" autoAdjust="0"/>
  </p:normalViewPr>
  <p:slideViewPr>
    <p:cSldViewPr showGuides="1">
      <p:cViewPr varScale="1">
        <p:scale>
          <a:sx n="130" d="100"/>
          <a:sy n="130" d="100"/>
        </p:scale>
        <p:origin x="-560" y="-104"/>
      </p:cViewPr>
      <p:guideLst>
        <p:guide orient="horz" pos="1044"/>
        <p:guide pos="4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4847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57400" y="895350"/>
            <a:ext cx="28956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Push </a:t>
            </a:r>
            <a:r>
              <a:rPr lang="en-US" sz="1400" dirty="0" smtClean="0">
                <a:solidFill>
                  <a:srgbClr val="000000"/>
                </a:solidFill>
              </a:rPr>
              <a:t>Notification </a:t>
            </a:r>
            <a:r>
              <a:rPr lang="en-US" sz="1400" dirty="0" smtClean="0">
                <a:solidFill>
                  <a:srgbClr val="000000"/>
                </a:solidFill>
              </a:rPr>
              <a:t>Service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325438"/>
            <a:ext cx="7862887" cy="460375"/>
          </a:xfrm>
        </p:spPr>
        <p:txBody>
          <a:bodyPr/>
          <a:lstStyle/>
          <a:p>
            <a:r>
              <a:rPr lang="en-US" dirty="0" smtClean="0"/>
              <a:t>Push Notification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486150"/>
            <a:ext cx="762000" cy="76200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6248400" y="1047750"/>
            <a:ext cx="2057400" cy="1219200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APNS, GCM,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WNS, BB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7600" y="2038350"/>
            <a:ext cx="0" cy="1371600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14800" y="2038350"/>
            <a:ext cx="2057400" cy="1905000"/>
          </a:xfrm>
          <a:prstGeom prst="straightConnector1">
            <a:avLst/>
          </a:prstGeom>
          <a:ln w="508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05000" y="1733550"/>
            <a:ext cx="990600" cy="0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581150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Notifications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971800" y="1428750"/>
            <a:ext cx="1280160" cy="4572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Push Engine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43400" y="1657350"/>
            <a:ext cx="1828800" cy="0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>
            <a:off x="3962400" y="2190750"/>
            <a:ext cx="762000" cy="533400"/>
          </a:xfrm>
          <a:prstGeom prst="can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 smtClean="0"/>
          </a:p>
        </p:txBody>
      </p:sp>
      <p:cxnSp>
        <p:nvCxnSpPr>
          <p:cNvPr id="47" name="Straight Arrow Connector 46"/>
          <p:cNvCxnSpPr>
            <a:stCxn id="44" idx="1"/>
          </p:cNvCxnSpPr>
          <p:nvPr/>
        </p:nvCxnSpPr>
        <p:spPr>
          <a:xfrm flipH="1" flipV="1">
            <a:off x="4114800" y="1885950"/>
            <a:ext cx="228600" cy="304800"/>
          </a:xfrm>
          <a:prstGeom prst="straightConnector1">
            <a:avLst/>
          </a:prstGeom>
          <a:ln w="508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1809750"/>
            <a:ext cx="1168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From: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-Event Processor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-API</a:t>
            </a:r>
            <a:endParaRPr lang="en-US" sz="1000" dirty="0" smtClean="0">
              <a:solidFill>
                <a:schemeClr val="bg2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09800" y="2419350"/>
            <a:ext cx="1143000" cy="3048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 UI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43200" y="1962150"/>
            <a:ext cx="533400" cy="381000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48000" y="4248150"/>
            <a:ext cx="1143000" cy="3048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SDK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96849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internal_040113 (2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31226</TotalTime>
  <Words>28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Pivotal_interim_16x9_internal_040113 (2)</vt:lpstr>
      <vt:lpstr>Push Notification Flow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M</cp:lastModifiedBy>
  <cp:revision>543</cp:revision>
  <cp:lastPrinted>2014-04-08T02:13:16Z</cp:lastPrinted>
  <dcterms:created xsi:type="dcterms:W3CDTF">2013-04-01T23:04:03Z</dcterms:created>
  <dcterms:modified xsi:type="dcterms:W3CDTF">2014-08-14T15:39:34Z</dcterms:modified>
</cp:coreProperties>
</file>