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2"/>
  </p:notesMasterIdLst>
  <p:sldIdLst>
    <p:sldId id="256" r:id="rId2"/>
    <p:sldId id="263" r:id="rId3"/>
    <p:sldId id="257" r:id="rId4"/>
    <p:sldId id="258" r:id="rId5"/>
    <p:sldId id="261" r:id="rId6"/>
    <p:sldId id="265" r:id="rId7"/>
    <p:sldId id="260" r:id="rId8"/>
    <p:sldId id="266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7766C-757E-4362-B491-F2CBEFD738E2}" v="128" dt="2025-04-25T14:51:10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y Roberts" userId="d3b2969c-be26-4570-8667-1823373dc72d" providerId="ADAL" clId="{B9A7766C-757E-4362-B491-F2CBEFD738E2}"/>
    <pc:docChg chg="undo custSel addSld delSld modSld sldOrd">
      <pc:chgData name="Abby Roberts" userId="d3b2969c-be26-4570-8667-1823373dc72d" providerId="ADAL" clId="{B9A7766C-757E-4362-B491-F2CBEFD738E2}" dt="2025-04-25T14:51:10.041" v="1677" actId="478"/>
      <pc:docMkLst>
        <pc:docMk/>
      </pc:docMkLst>
      <pc:sldChg chg="modSp new mod">
        <pc:chgData name="Abby Roberts" userId="d3b2969c-be26-4570-8667-1823373dc72d" providerId="ADAL" clId="{B9A7766C-757E-4362-B491-F2CBEFD738E2}" dt="2025-04-25T14:45:45.166" v="1615"/>
        <pc:sldMkLst>
          <pc:docMk/>
          <pc:sldMk cId="2411821328" sldId="256"/>
        </pc:sldMkLst>
        <pc:spChg chg="mod">
          <ac:chgData name="Abby Roberts" userId="d3b2969c-be26-4570-8667-1823373dc72d" providerId="ADAL" clId="{B9A7766C-757E-4362-B491-F2CBEFD738E2}" dt="2025-04-25T14:45:45.166" v="1615"/>
          <ac:spMkLst>
            <pc:docMk/>
            <pc:sldMk cId="2411821328" sldId="256"/>
            <ac:spMk id="2" creationId="{144C19C1-1E9A-9440-EE98-B32E23F66F2D}"/>
          </ac:spMkLst>
        </pc:spChg>
        <pc:spChg chg="mod">
          <ac:chgData name="Abby Roberts" userId="d3b2969c-be26-4570-8667-1823373dc72d" providerId="ADAL" clId="{B9A7766C-757E-4362-B491-F2CBEFD738E2}" dt="2025-04-25T14:45:45.166" v="1615"/>
          <ac:spMkLst>
            <pc:docMk/>
            <pc:sldMk cId="2411821328" sldId="256"/>
            <ac:spMk id="3" creationId="{03CC9EAF-2AD7-25FD-FD2B-1308E3C37427}"/>
          </ac:spMkLst>
        </pc:spChg>
      </pc:sldChg>
      <pc:sldChg chg="new del">
        <pc:chgData name="Abby Roberts" userId="d3b2969c-be26-4570-8667-1823373dc72d" providerId="ADAL" clId="{B9A7766C-757E-4362-B491-F2CBEFD738E2}" dt="2025-04-21T20:41:18.427" v="2" actId="47"/>
        <pc:sldMkLst>
          <pc:docMk/>
          <pc:sldMk cId="2399180534" sldId="257"/>
        </pc:sldMkLst>
      </pc:sldChg>
      <pc:sldChg chg="addSp delSp modSp new mod modNotesTx">
        <pc:chgData name="Abby Roberts" userId="d3b2969c-be26-4570-8667-1823373dc72d" providerId="ADAL" clId="{B9A7766C-757E-4362-B491-F2CBEFD738E2}" dt="2025-04-25T14:47:15.671" v="1632" actId="1076"/>
        <pc:sldMkLst>
          <pc:docMk/>
          <pc:sldMk cId="3765557234" sldId="257"/>
        </pc:sldMkLst>
        <pc:spChg chg="mod">
          <ac:chgData name="Abby Roberts" userId="d3b2969c-be26-4570-8667-1823373dc72d" providerId="ADAL" clId="{B9A7766C-757E-4362-B491-F2CBEFD738E2}" dt="2025-04-25T14:45:45.166" v="1615"/>
          <ac:spMkLst>
            <pc:docMk/>
            <pc:sldMk cId="3765557234" sldId="257"/>
            <ac:spMk id="2" creationId="{A03F5433-3C1A-B1D5-DDC4-0DCFB74D53A8}"/>
          </ac:spMkLst>
        </pc:spChg>
        <pc:spChg chg="mod">
          <ac:chgData name="Abby Roberts" userId="d3b2969c-be26-4570-8667-1823373dc72d" providerId="ADAL" clId="{B9A7766C-757E-4362-B491-F2CBEFD738E2}" dt="2025-04-24T14:50:52.172" v="1112" actId="14100"/>
          <ac:spMkLst>
            <pc:docMk/>
            <pc:sldMk cId="3765557234" sldId="257"/>
            <ac:spMk id="3" creationId="{43FA172E-C108-870A-D08E-69743B07D6E0}"/>
          </ac:spMkLst>
        </pc:spChg>
        <pc:spChg chg="add">
          <ac:chgData name="Abby Roberts" userId="d3b2969c-be26-4570-8667-1823373dc72d" providerId="ADAL" clId="{B9A7766C-757E-4362-B491-F2CBEFD738E2}" dt="2025-04-24T14:47:07.660" v="1043"/>
          <ac:spMkLst>
            <pc:docMk/>
            <pc:sldMk cId="3765557234" sldId="257"/>
            <ac:spMk id="4" creationId="{16720DB8-CAD8-75D3-340E-09B3FFAA39A2}"/>
          </ac:spMkLst>
        </pc:spChg>
        <pc:spChg chg="add">
          <ac:chgData name="Abby Roberts" userId="d3b2969c-be26-4570-8667-1823373dc72d" providerId="ADAL" clId="{B9A7766C-757E-4362-B491-F2CBEFD738E2}" dt="2025-04-24T14:47:12.429" v="1044"/>
          <ac:spMkLst>
            <pc:docMk/>
            <pc:sldMk cId="3765557234" sldId="257"/>
            <ac:spMk id="5" creationId="{57608AE5-6B49-9E80-AFD8-0870E2A807E5}"/>
          </ac:spMkLst>
        </pc:spChg>
        <pc:spChg chg="add del mod">
          <ac:chgData name="Abby Roberts" userId="d3b2969c-be26-4570-8667-1823373dc72d" providerId="ADAL" clId="{B9A7766C-757E-4362-B491-F2CBEFD738E2}" dt="2025-04-24T14:50:40.310" v="1110" actId="478"/>
          <ac:spMkLst>
            <pc:docMk/>
            <pc:sldMk cId="3765557234" sldId="257"/>
            <ac:spMk id="7" creationId="{B1DB9AD4-2689-10AA-1337-31B6216D80DF}"/>
          </ac:spMkLst>
        </pc:spChg>
        <pc:picChg chg="add del mod">
          <ac:chgData name="Abby Roberts" userId="d3b2969c-be26-4570-8667-1823373dc72d" providerId="ADAL" clId="{B9A7766C-757E-4362-B491-F2CBEFD738E2}" dt="2025-04-24T14:48:34.525" v="1065" actId="478"/>
          <ac:picMkLst>
            <pc:docMk/>
            <pc:sldMk cId="3765557234" sldId="257"/>
            <ac:picMk id="6" creationId="{7F1E2195-1DB9-3C3B-5816-0667DD4B0073}"/>
          </ac:picMkLst>
        </pc:picChg>
        <pc:picChg chg="add del mod">
          <ac:chgData name="Abby Roberts" userId="d3b2969c-be26-4570-8667-1823373dc72d" providerId="ADAL" clId="{B9A7766C-757E-4362-B491-F2CBEFD738E2}" dt="2025-04-24T14:48:31.023" v="1062" actId="478"/>
          <ac:picMkLst>
            <pc:docMk/>
            <pc:sldMk cId="3765557234" sldId="257"/>
            <ac:picMk id="5126" creationId="{9F47CCE4-214B-A7E3-0851-693934FEA1E4}"/>
          </ac:picMkLst>
        </pc:picChg>
        <pc:picChg chg="add mod">
          <ac:chgData name="Abby Roberts" userId="d3b2969c-be26-4570-8667-1823373dc72d" providerId="ADAL" clId="{B9A7766C-757E-4362-B491-F2CBEFD738E2}" dt="2025-04-25T14:47:15.671" v="1632" actId="1076"/>
          <ac:picMkLst>
            <pc:docMk/>
            <pc:sldMk cId="3765557234" sldId="257"/>
            <ac:picMk id="5128" creationId="{64F2FA0F-05E1-106D-FD7B-27818C6EABCC}"/>
          </ac:picMkLst>
        </pc:picChg>
      </pc:sldChg>
      <pc:sldChg chg="addSp delSp modSp new mod">
        <pc:chgData name="Abby Roberts" userId="d3b2969c-be26-4570-8667-1823373dc72d" providerId="ADAL" clId="{B9A7766C-757E-4362-B491-F2CBEFD738E2}" dt="2025-04-25T14:46:04.676" v="1618" actId="1076"/>
        <pc:sldMkLst>
          <pc:docMk/>
          <pc:sldMk cId="2901458804" sldId="258"/>
        </pc:sldMkLst>
        <pc:spChg chg="mod">
          <ac:chgData name="Abby Roberts" userId="d3b2969c-be26-4570-8667-1823373dc72d" providerId="ADAL" clId="{B9A7766C-757E-4362-B491-F2CBEFD738E2}" dt="2025-04-25T14:45:45.166" v="1615"/>
          <ac:spMkLst>
            <pc:docMk/>
            <pc:sldMk cId="2901458804" sldId="258"/>
            <ac:spMk id="2" creationId="{449CF979-B06E-D417-16D2-BA9DC64E7811}"/>
          </ac:spMkLst>
        </pc:spChg>
        <pc:spChg chg="mod">
          <ac:chgData name="Abby Roberts" userId="d3b2969c-be26-4570-8667-1823373dc72d" providerId="ADAL" clId="{B9A7766C-757E-4362-B491-F2CBEFD738E2}" dt="2025-04-24T14:51:24.925" v="1118" actId="14100"/>
          <ac:spMkLst>
            <pc:docMk/>
            <pc:sldMk cId="2901458804" sldId="258"/>
            <ac:spMk id="3" creationId="{7594A0FE-DA28-E7A7-70AE-1C09755768F7}"/>
          </ac:spMkLst>
        </pc:spChg>
        <pc:spChg chg="add del mod">
          <ac:chgData name="Abby Roberts" userId="d3b2969c-be26-4570-8667-1823373dc72d" providerId="ADAL" clId="{B9A7766C-757E-4362-B491-F2CBEFD738E2}" dt="2025-04-24T14:51:29.246" v="1119" actId="478"/>
          <ac:spMkLst>
            <pc:docMk/>
            <pc:sldMk cId="2901458804" sldId="258"/>
            <ac:spMk id="7" creationId="{D26BE346-8744-9E89-E086-AE859E30ED30}"/>
          </ac:spMkLst>
        </pc:spChg>
        <pc:picChg chg="add mod">
          <ac:chgData name="Abby Roberts" userId="d3b2969c-be26-4570-8667-1823373dc72d" providerId="ADAL" clId="{B9A7766C-757E-4362-B491-F2CBEFD738E2}" dt="2025-04-25T14:46:04.676" v="1618" actId="1076"/>
          <ac:picMkLst>
            <pc:docMk/>
            <pc:sldMk cId="2901458804" sldId="258"/>
            <ac:picMk id="4" creationId="{C4ACE17D-F101-899B-0877-CDEFF3B19A51}"/>
          </ac:picMkLst>
        </pc:picChg>
        <pc:picChg chg="add del mod">
          <ac:chgData name="Abby Roberts" userId="d3b2969c-be26-4570-8667-1823373dc72d" providerId="ADAL" clId="{B9A7766C-757E-4362-B491-F2CBEFD738E2}" dt="2025-04-24T12:43:26.065" v="432" actId="478"/>
          <ac:picMkLst>
            <pc:docMk/>
            <pc:sldMk cId="2901458804" sldId="258"/>
            <ac:picMk id="5" creationId="{71499948-D393-33C6-46FD-51E2E2E5D28D}"/>
          </ac:picMkLst>
        </pc:picChg>
        <pc:picChg chg="add del mod">
          <ac:chgData name="Abby Roberts" userId="d3b2969c-be26-4570-8667-1823373dc72d" providerId="ADAL" clId="{B9A7766C-757E-4362-B491-F2CBEFD738E2}" dt="2025-04-24T14:51:10.035" v="1115" actId="478"/>
          <ac:picMkLst>
            <pc:docMk/>
            <pc:sldMk cId="2901458804" sldId="258"/>
            <ac:picMk id="6" creationId="{5CC72D1B-D890-FF12-4375-EEF6C576F3AE}"/>
          </ac:picMkLst>
        </pc:picChg>
      </pc:sldChg>
      <pc:sldChg chg="new del">
        <pc:chgData name="Abby Roberts" userId="d3b2969c-be26-4570-8667-1823373dc72d" providerId="ADAL" clId="{B9A7766C-757E-4362-B491-F2CBEFD738E2}" dt="2025-04-22T21:38:21.393" v="104" actId="47"/>
        <pc:sldMkLst>
          <pc:docMk/>
          <pc:sldMk cId="1942147285" sldId="259"/>
        </pc:sldMkLst>
      </pc:sldChg>
      <pc:sldChg chg="modSp new del mod ord">
        <pc:chgData name="Abby Roberts" userId="d3b2969c-be26-4570-8667-1823373dc72d" providerId="ADAL" clId="{B9A7766C-757E-4362-B491-F2CBEFD738E2}" dt="2025-04-24T14:36:14.650" v="521" actId="47"/>
        <pc:sldMkLst>
          <pc:docMk/>
          <pc:sldMk cId="3534654541" sldId="259"/>
        </pc:sldMkLst>
        <pc:spChg chg="mod">
          <ac:chgData name="Abby Roberts" userId="d3b2969c-be26-4570-8667-1823373dc72d" providerId="ADAL" clId="{B9A7766C-757E-4362-B491-F2CBEFD738E2}" dt="2025-04-24T14:13:44.375" v="503" actId="20577"/>
          <ac:spMkLst>
            <pc:docMk/>
            <pc:sldMk cId="3534654541" sldId="259"/>
            <ac:spMk id="2" creationId="{0E66E1DF-92B4-BC51-ABCC-DD2BDC846F4C}"/>
          </ac:spMkLst>
        </pc:spChg>
        <pc:spChg chg="mod">
          <ac:chgData name="Abby Roberts" userId="d3b2969c-be26-4570-8667-1823373dc72d" providerId="ADAL" clId="{B9A7766C-757E-4362-B491-F2CBEFD738E2}" dt="2025-04-24T14:13:54.826" v="514" actId="20577"/>
          <ac:spMkLst>
            <pc:docMk/>
            <pc:sldMk cId="3534654541" sldId="259"/>
            <ac:spMk id="3" creationId="{19E0E579-AFE1-2588-9691-7F2B02C0CF22}"/>
          </ac:spMkLst>
        </pc:spChg>
      </pc:sldChg>
      <pc:sldChg chg="addSp delSp modSp new del mod">
        <pc:chgData name="Abby Roberts" userId="d3b2969c-be26-4570-8667-1823373dc72d" providerId="ADAL" clId="{B9A7766C-757E-4362-B491-F2CBEFD738E2}" dt="2025-04-22T21:54:34.289" v="283" actId="47"/>
        <pc:sldMkLst>
          <pc:docMk/>
          <pc:sldMk cId="719102727" sldId="260"/>
        </pc:sldMkLst>
      </pc:sldChg>
      <pc:sldChg chg="addSp delSp modSp new mod">
        <pc:chgData name="Abby Roberts" userId="d3b2969c-be26-4570-8667-1823373dc72d" providerId="ADAL" clId="{B9A7766C-757E-4362-B491-F2CBEFD738E2}" dt="2025-04-25T14:47:01.672" v="1630" actId="1076"/>
        <pc:sldMkLst>
          <pc:docMk/>
          <pc:sldMk cId="3200463886" sldId="260"/>
        </pc:sldMkLst>
        <pc:spChg chg="mod">
          <ac:chgData name="Abby Roberts" userId="d3b2969c-be26-4570-8667-1823373dc72d" providerId="ADAL" clId="{B9A7766C-757E-4362-B491-F2CBEFD738E2}" dt="2025-04-25T14:45:45.166" v="1615"/>
          <ac:spMkLst>
            <pc:docMk/>
            <pc:sldMk cId="3200463886" sldId="260"/>
            <ac:spMk id="2" creationId="{A3CCC9D8-22BE-715C-83A6-750D4F7DFDD2}"/>
          </ac:spMkLst>
        </pc:spChg>
        <pc:spChg chg="del">
          <ac:chgData name="Abby Roberts" userId="d3b2969c-be26-4570-8667-1823373dc72d" providerId="ADAL" clId="{B9A7766C-757E-4362-B491-F2CBEFD738E2}" dt="2025-04-24T14:40:13.132" v="709" actId="478"/>
          <ac:spMkLst>
            <pc:docMk/>
            <pc:sldMk cId="3200463886" sldId="260"/>
            <ac:spMk id="3" creationId="{26B56DDC-B553-C659-5BA3-08D3D1D0353E}"/>
          </ac:spMkLst>
        </pc:spChg>
        <pc:spChg chg="add mod">
          <ac:chgData name="Abby Roberts" userId="d3b2969c-be26-4570-8667-1823373dc72d" providerId="ADAL" clId="{B9A7766C-757E-4362-B491-F2CBEFD738E2}" dt="2025-04-24T16:27:49.019" v="1553" actId="14100"/>
          <ac:spMkLst>
            <pc:docMk/>
            <pc:sldMk cId="3200463886" sldId="260"/>
            <ac:spMk id="4" creationId="{D99C05D2-CC34-87DD-FC52-D58C414E450A}"/>
          </ac:spMkLst>
        </pc:spChg>
        <pc:picChg chg="add mod">
          <ac:chgData name="Abby Roberts" userId="d3b2969c-be26-4570-8667-1823373dc72d" providerId="ADAL" clId="{B9A7766C-757E-4362-B491-F2CBEFD738E2}" dt="2025-04-25T14:47:01.672" v="1630" actId="1076"/>
          <ac:picMkLst>
            <pc:docMk/>
            <pc:sldMk cId="3200463886" sldId="260"/>
            <ac:picMk id="3074" creationId="{C58BEE42-BFED-1467-DD3C-48C100A66D16}"/>
          </ac:picMkLst>
        </pc:picChg>
      </pc:sldChg>
      <pc:sldChg chg="addSp delSp modSp new mod">
        <pc:chgData name="Abby Roberts" userId="d3b2969c-be26-4570-8667-1823373dc72d" providerId="ADAL" clId="{B9A7766C-757E-4362-B491-F2CBEFD738E2}" dt="2025-04-25T14:46:42.108" v="1629" actId="478"/>
        <pc:sldMkLst>
          <pc:docMk/>
          <pc:sldMk cId="549414840" sldId="261"/>
        </pc:sldMkLst>
        <pc:spChg chg="mod">
          <ac:chgData name="Abby Roberts" userId="d3b2969c-be26-4570-8667-1823373dc72d" providerId="ADAL" clId="{B9A7766C-757E-4362-B491-F2CBEFD738E2}" dt="2025-04-25T14:46:32.819" v="1626" actId="1076"/>
          <ac:spMkLst>
            <pc:docMk/>
            <pc:sldMk cId="549414840" sldId="261"/>
            <ac:spMk id="2" creationId="{04885991-E556-7A62-8A9A-D7141190C5CD}"/>
          </ac:spMkLst>
        </pc:spChg>
        <pc:spChg chg="mod">
          <ac:chgData name="Abby Roberts" userId="d3b2969c-be26-4570-8667-1823373dc72d" providerId="ADAL" clId="{B9A7766C-757E-4362-B491-F2CBEFD738E2}" dt="2025-04-24T14:38:23.256" v="644" actId="14100"/>
          <ac:spMkLst>
            <pc:docMk/>
            <pc:sldMk cId="549414840" sldId="261"/>
            <ac:spMk id="3" creationId="{DCD184D3-95C9-F3D9-E4CA-17E81CE7DCD1}"/>
          </ac:spMkLst>
        </pc:spChg>
        <pc:spChg chg="add del mod">
          <ac:chgData name="Abby Roberts" userId="d3b2969c-be26-4570-8667-1823373dc72d" providerId="ADAL" clId="{B9A7766C-757E-4362-B491-F2CBEFD738E2}" dt="2025-04-24T14:38:48.829" v="650" actId="478"/>
          <ac:spMkLst>
            <pc:docMk/>
            <pc:sldMk cId="549414840" sldId="261"/>
            <ac:spMk id="5" creationId="{FD00C13D-6245-7B3E-E6E6-9063A34AFF56}"/>
          </ac:spMkLst>
        </pc:spChg>
        <pc:spChg chg="add mod">
          <ac:chgData name="Abby Roberts" userId="d3b2969c-be26-4570-8667-1823373dc72d" providerId="ADAL" clId="{B9A7766C-757E-4362-B491-F2CBEFD738E2}" dt="2025-04-24T14:39:08.107" v="654"/>
          <ac:spMkLst>
            <pc:docMk/>
            <pc:sldMk cId="549414840" sldId="261"/>
            <ac:spMk id="6" creationId="{7F6F2506-B5BA-F894-0D23-4D6C60DDA5BD}"/>
          </ac:spMkLst>
        </pc:spChg>
        <pc:picChg chg="add del mod">
          <ac:chgData name="Abby Roberts" userId="d3b2969c-be26-4570-8667-1823373dc72d" providerId="ADAL" clId="{B9A7766C-757E-4362-B491-F2CBEFD738E2}" dt="2025-04-24T14:20:03.015" v="520" actId="478"/>
          <ac:picMkLst>
            <pc:docMk/>
            <pc:sldMk cId="549414840" sldId="261"/>
            <ac:picMk id="4" creationId="{41ED21CD-8FBF-777A-ED8E-B87F7311ED6D}"/>
          </ac:picMkLst>
        </pc:picChg>
        <pc:picChg chg="add del mod">
          <ac:chgData name="Abby Roberts" userId="d3b2969c-be26-4570-8667-1823373dc72d" providerId="ADAL" clId="{B9A7766C-757E-4362-B491-F2CBEFD738E2}" dt="2025-04-25T14:46:42.108" v="1629" actId="478"/>
          <ac:picMkLst>
            <pc:docMk/>
            <pc:sldMk cId="549414840" sldId="261"/>
            <ac:picMk id="7" creationId="{E647A544-F7CF-684A-2349-A1EC0FE26DEA}"/>
          </ac:picMkLst>
        </pc:picChg>
        <pc:picChg chg="add">
          <ac:chgData name="Abby Roberts" userId="d3b2969c-be26-4570-8667-1823373dc72d" providerId="ADAL" clId="{B9A7766C-757E-4362-B491-F2CBEFD738E2}" dt="2025-04-24T14:19:42.205" v="515"/>
          <ac:picMkLst>
            <pc:docMk/>
            <pc:sldMk cId="549414840" sldId="261"/>
            <ac:picMk id="1026" creationId="{65A62C5E-D965-404B-F4DB-3A474E8ECE7E}"/>
          </ac:picMkLst>
        </pc:picChg>
        <pc:picChg chg="add mod">
          <ac:chgData name="Abby Roberts" userId="d3b2969c-be26-4570-8667-1823373dc72d" providerId="ADAL" clId="{B9A7766C-757E-4362-B491-F2CBEFD738E2}" dt="2025-04-25T14:46:39.783" v="1628" actId="171"/>
          <ac:picMkLst>
            <pc:docMk/>
            <pc:sldMk cId="549414840" sldId="261"/>
            <ac:picMk id="1028" creationId="{9680E014-08EC-A2F6-2F48-F08898F35BAE}"/>
          </ac:picMkLst>
        </pc:picChg>
      </pc:sldChg>
      <pc:sldChg chg="addSp delSp modSp new del mod">
        <pc:chgData name="Abby Roberts" userId="d3b2969c-be26-4570-8667-1823373dc72d" providerId="ADAL" clId="{B9A7766C-757E-4362-B491-F2CBEFD738E2}" dt="2025-04-22T21:54:37.760" v="286" actId="47"/>
        <pc:sldMkLst>
          <pc:docMk/>
          <pc:sldMk cId="1122373316" sldId="261"/>
        </pc:sldMkLst>
      </pc:sldChg>
      <pc:sldChg chg="modSp add del mod">
        <pc:chgData name="Abby Roberts" userId="d3b2969c-be26-4570-8667-1823373dc72d" providerId="ADAL" clId="{B9A7766C-757E-4362-B491-F2CBEFD738E2}" dt="2025-04-24T14:39:39.763" v="676" actId="47"/>
        <pc:sldMkLst>
          <pc:docMk/>
          <pc:sldMk cId="745422384" sldId="262"/>
        </pc:sldMkLst>
        <pc:spChg chg="mod">
          <ac:chgData name="Abby Roberts" userId="d3b2969c-be26-4570-8667-1823373dc72d" providerId="ADAL" clId="{B9A7766C-757E-4362-B491-F2CBEFD738E2}" dt="2025-04-24T14:36:21.365" v="535" actId="20577"/>
          <ac:spMkLst>
            <pc:docMk/>
            <pc:sldMk cId="745422384" sldId="262"/>
            <ac:spMk id="2" creationId="{B08B879E-9EA2-CB1A-4444-BC1DF4FE7056}"/>
          </ac:spMkLst>
        </pc:spChg>
        <pc:spChg chg="mod">
          <ac:chgData name="Abby Roberts" userId="d3b2969c-be26-4570-8667-1823373dc72d" providerId="ADAL" clId="{B9A7766C-757E-4362-B491-F2CBEFD738E2}" dt="2025-04-24T14:36:42.965" v="569" actId="1076"/>
          <ac:spMkLst>
            <pc:docMk/>
            <pc:sldMk cId="745422384" sldId="262"/>
            <ac:spMk id="3" creationId="{E80E74ED-1C11-685C-804A-295820BFBFA4}"/>
          </ac:spMkLst>
        </pc:spChg>
        <pc:picChg chg="mod">
          <ac:chgData name="Abby Roberts" userId="d3b2969c-be26-4570-8667-1823373dc72d" providerId="ADAL" clId="{B9A7766C-757E-4362-B491-F2CBEFD738E2}" dt="2025-04-24T14:36:40.651" v="568" actId="14100"/>
          <ac:picMkLst>
            <pc:docMk/>
            <pc:sldMk cId="745422384" sldId="262"/>
            <ac:picMk id="4" creationId="{F8C4E7DC-C4D5-F2FF-160F-C98184641D4F}"/>
          </ac:picMkLst>
        </pc:picChg>
      </pc:sldChg>
      <pc:sldChg chg="modSp new add del mod">
        <pc:chgData name="Abby Roberts" userId="d3b2969c-be26-4570-8667-1823373dc72d" providerId="ADAL" clId="{B9A7766C-757E-4362-B491-F2CBEFD738E2}" dt="2025-04-22T21:54:38.092" v="287" actId="47"/>
        <pc:sldMkLst>
          <pc:docMk/>
          <pc:sldMk cId="1653346196" sldId="262"/>
        </pc:sldMkLst>
      </pc:sldChg>
      <pc:sldChg chg="addSp delSp modSp new del mod">
        <pc:chgData name="Abby Roberts" userId="d3b2969c-be26-4570-8667-1823373dc72d" providerId="ADAL" clId="{B9A7766C-757E-4362-B491-F2CBEFD738E2}" dt="2025-04-22T21:41:16.064" v="269" actId="47"/>
        <pc:sldMkLst>
          <pc:docMk/>
          <pc:sldMk cId="2611712673" sldId="262"/>
        </pc:sldMkLst>
      </pc:sldChg>
      <pc:sldChg chg="addSp delSp modSp new mod modNotesTx">
        <pc:chgData name="Abby Roberts" userId="d3b2969c-be26-4570-8667-1823373dc72d" providerId="ADAL" clId="{B9A7766C-757E-4362-B491-F2CBEFD738E2}" dt="2025-04-25T14:45:45.166" v="1615"/>
        <pc:sldMkLst>
          <pc:docMk/>
          <pc:sldMk cId="2225278191" sldId="263"/>
        </pc:sldMkLst>
        <pc:spChg chg="mod">
          <ac:chgData name="Abby Roberts" userId="d3b2969c-be26-4570-8667-1823373dc72d" providerId="ADAL" clId="{B9A7766C-757E-4362-B491-F2CBEFD738E2}" dt="2025-04-25T14:45:45.166" v="1615"/>
          <ac:spMkLst>
            <pc:docMk/>
            <pc:sldMk cId="2225278191" sldId="263"/>
            <ac:spMk id="2" creationId="{E9D969A7-99EC-B7D8-C129-D17D20FE3C8E}"/>
          </ac:spMkLst>
        </pc:spChg>
        <pc:spChg chg="del mod">
          <ac:chgData name="Abby Roberts" userId="d3b2969c-be26-4570-8667-1823373dc72d" providerId="ADAL" clId="{B9A7766C-757E-4362-B491-F2CBEFD738E2}" dt="2025-04-24T14:44:14.885" v="957" actId="478"/>
          <ac:spMkLst>
            <pc:docMk/>
            <pc:sldMk cId="2225278191" sldId="263"/>
            <ac:spMk id="3" creationId="{9C77F09C-7A09-2A8E-2CC1-2FFFB1F2F93C}"/>
          </ac:spMkLst>
        </pc:spChg>
        <pc:spChg chg="add del mod">
          <ac:chgData name="Abby Roberts" userId="d3b2969c-be26-4570-8667-1823373dc72d" providerId="ADAL" clId="{B9A7766C-757E-4362-B491-F2CBEFD738E2}" dt="2025-04-24T14:44:19.498" v="960"/>
          <ac:spMkLst>
            <pc:docMk/>
            <pc:sldMk cId="2225278191" sldId="263"/>
            <ac:spMk id="5" creationId="{AC42DAE1-FF0E-99B8-AB4F-915B363135BE}"/>
          </ac:spMkLst>
        </pc:spChg>
        <pc:picChg chg="add del mod">
          <ac:chgData name="Abby Roberts" userId="d3b2969c-be26-4570-8667-1823373dc72d" providerId="ADAL" clId="{B9A7766C-757E-4362-B491-F2CBEFD738E2}" dt="2025-04-24T14:44:18.505" v="959" actId="478"/>
          <ac:picMkLst>
            <pc:docMk/>
            <pc:sldMk cId="2225278191" sldId="263"/>
            <ac:picMk id="2050" creationId="{F9FC6F4E-3AE1-3BA1-BB34-6E1968AFDD0B}"/>
          </ac:picMkLst>
        </pc:picChg>
        <pc:picChg chg="add mod">
          <ac:chgData name="Abby Roberts" userId="d3b2969c-be26-4570-8667-1823373dc72d" providerId="ADAL" clId="{B9A7766C-757E-4362-B491-F2CBEFD738E2}" dt="2025-04-25T14:45:45.166" v="1615"/>
          <ac:picMkLst>
            <pc:docMk/>
            <pc:sldMk cId="2225278191" sldId="263"/>
            <ac:picMk id="2052" creationId="{40E824DD-F330-7B63-B350-C0D4B2E33188}"/>
          </ac:picMkLst>
        </pc:picChg>
      </pc:sldChg>
      <pc:sldChg chg="modSp new del mod">
        <pc:chgData name="Abby Roberts" userId="d3b2969c-be26-4570-8667-1823373dc72d" providerId="ADAL" clId="{B9A7766C-757E-4362-B491-F2CBEFD738E2}" dt="2025-04-24T14:39:43.202" v="677" actId="47"/>
        <pc:sldMkLst>
          <pc:docMk/>
          <pc:sldMk cId="3353343301" sldId="264"/>
        </pc:sldMkLst>
        <pc:spChg chg="mod">
          <ac:chgData name="Abby Roberts" userId="d3b2969c-be26-4570-8667-1823373dc72d" providerId="ADAL" clId="{B9A7766C-757E-4362-B491-F2CBEFD738E2}" dt="2025-04-24T14:36:56.586" v="584" actId="20577"/>
          <ac:spMkLst>
            <pc:docMk/>
            <pc:sldMk cId="3353343301" sldId="264"/>
            <ac:spMk id="2" creationId="{655C8BB2-4F68-89B3-D67B-86D5D91BCAD6}"/>
          </ac:spMkLst>
        </pc:spChg>
        <pc:spChg chg="mod">
          <ac:chgData name="Abby Roberts" userId="d3b2969c-be26-4570-8667-1823373dc72d" providerId="ADAL" clId="{B9A7766C-757E-4362-B491-F2CBEFD738E2}" dt="2025-04-24T14:38:07.621" v="641" actId="20577"/>
          <ac:spMkLst>
            <pc:docMk/>
            <pc:sldMk cId="3353343301" sldId="264"/>
            <ac:spMk id="3" creationId="{626036CB-D1E2-76F1-61CA-61A3604C16FE}"/>
          </ac:spMkLst>
        </pc:spChg>
        <pc:spChg chg="mod">
          <ac:chgData name="Abby Roberts" userId="d3b2969c-be26-4570-8667-1823373dc72d" providerId="ADAL" clId="{B9A7766C-757E-4362-B491-F2CBEFD738E2}" dt="2025-04-24T14:37:23.792" v="588" actId="20577"/>
          <ac:spMkLst>
            <pc:docMk/>
            <pc:sldMk cId="3353343301" sldId="264"/>
            <ac:spMk id="4" creationId="{5EDD8170-DE80-39C8-2BB1-7506A2AC5E55}"/>
          </ac:spMkLst>
        </pc:spChg>
      </pc:sldChg>
      <pc:sldChg chg="addSp delSp modSp add mod ord">
        <pc:chgData name="Abby Roberts" userId="d3b2969c-be26-4570-8667-1823373dc72d" providerId="ADAL" clId="{B9A7766C-757E-4362-B491-F2CBEFD738E2}" dt="2025-04-25T14:46:17.650" v="1620" actId="14100"/>
        <pc:sldMkLst>
          <pc:docMk/>
          <pc:sldMk cId="1879249531" sldId="265"/>
        </pc:sldMkLst>
        <pc:spChg chg="mod">
          <ac:chgData name="Abby Roberts" userId="d3b2969c-be26-4570-8667-1823373dc72d" providerId="ADAL" clId="{B9A7766C-757E-4362-B491-F2CBEFD738E2}" dt="2025-04-25T14:45:45.166" v="1615"/>
          <ac:spMkLst>
            <pc:docMk/>
            <pc:sldMk cId="1879249531" sldId="265"/>
            <ac:spMk id="2" creationId="{E25BDDFD-5CDB-E087-F93C-8536019DB4E2}"/>
          </ac:spMkLst>
        </pc:spChg>
        <pc:spChg chg="mod">
          <ac:chgData name="Abby Roberts" userId="d3b2969c-be26-4570-8667-1823373dc72d" providerId="ADAL" clId="{B9A7766C-757E-4362-B491-F2CBEFD738E2}" dt="2025-04-24T14:39:36.031" v="675" actId="20577"/>
          <ac:spMkLst>
            <pc:docMk/>
            <pc:sldMk cId="1879249531" sldId="265"/>
            <ac:spMk id="3" creationId="{41072498-D0D7-419A-D2C9-7C55420FD4A7}"/>
          </ac:spMkLst>
        </pc:spChg>
        <pc:picChg chg="del">
          <ac:chgData name="Abby Roberts" userId="d3b2969c-be26-4570-8667-1823373dc72d" providerId="ADAL" clId="{B9A7766C-757E-4362-B491-F2CBEFD738E2}" dt="2025-04-24T16:28:26.060" v="1563" actId="478"/>
          <ac:picMkLst>
            <pc:docMk/>
            <pc:sldMk cId="1879249531" sldId="265"/>
            <ac:picMk id="1028" creationId="{F98D67C7-370B-46EE-EAEE-61AFF198D935}"/>
          </ac:picMkLst>
        </pc:picChg>
        <pc:picChg chg="add mod">
          <ac:chgData name="Abby Roberts" userId="d3b2969c-be26-4570-8667-1823373dc72d" providerId="ADAL" clId="{B9A7766C-757E-4362-B491-F2CBEFD738E2}" dt="2025-04-25T14:46:17.650" v="1620" actId="14100"/>
          <ac:picMkLst>
            <pc:docMk/>
            <pc:sldMk cId="1879249531" sldId="265"/>
            <ac:picMk id="4098" creationId="{F809025F-BEFC-1E7E-D187-F7E4A08269FB}"/>
          </ac:picMkLst>
        </pc:picChg>
      </pc:sldChg>
      <pc:sldChg chg="new del">
        <pc:chgData name="Abby Roberts" userId="d3b2969c-be26-4570-8667-1823373dc72d" providerId="ADAL" clId="{B9A7766C-757E-4362-B491-F2CBEFD738E2}" dt="2025-04-24T14:37:10.591" v="586" actId="47"/>
        <pc:sldMkLst>
          <pc:docMk/>
          <pc:sldMk cId="3658365597" sldId="265"/>
        </pc:sldMkLst>
      </pc:sldChg>
      <pc:sldChg chg="addSp delSp modSp new mod modNotesTx">
        <pc:chgData name="Abby Roberts" userId="d3b2969c-be26-4570-8667-1823373dc72d" providerId="ADAL" clId="{B9A7766C-757E-4362-B491-F2CBEFD738E2}" dt="2025-04-25T14:51:10.041" v="1677" actId="478"/>
        <pc:sldMkLst>
          <pc:docMk/>
          <pc:sldMk cId="2524098828" sldId="266"/>
        </pc:sldMkLst>
        <pc:spChg chg="mod">
          <ac:chgData name="Abby Roberts" userId="d3b2969c-be26-4570-8667-1823373dc72d" providerId="ADAL" clId="{B9A7766C-757E-4362-B491-F2CBEFD738E2}" dt="2025-04-25T14:45:45.166" v="1615"/>
          <ac:spMkLst>
            <pc:docMk/>
            <pc:sldMk cId="2524098828" sldId="266"/>
            <ac:spMk id="2" creationId="{D0D4EDF4-4469-1F72-258C-8FA07803EE87}"/>
          </ac:spMkLst>
        </pc:spChg>
        <pc:spChg chg="del">
          <ac:chgData name="Abby Roberts" userId="d3b2969c-be26-4570-8667-1823373dc72d" providerId="ADAL" clId="{B9A7766C-757E-4362-B491-F2CBEFD738E2}" dt="2025-04-24T15:03:45.740" v="1153"/>
          <ac:spMkLst>
            <pc:docMk/>
            <pc:sldMk cId="2524098828" sldId="266"/>
            <ac:spMk id="3" creationId="{00752F62-7765-A1B8-F5C6-CB4705190802}"/>
          </ac:spMkLst>
        </pc:spChg>
        <pc:spChg chg="add del mod">
          <ac:chgData name="Abby Roberts" userId="d3b2969c-be26-4570-8667-1823373dc72d" providerId="ADAL" clId="{B9A7766C-757E-4362-B491-F2CBEFD738E2}" dt="2025-04-24T15:07:11.801" v="1159"/>
          <ac:spMkLst>
            <pc:docMk/>
            <pc:sldMk cId="2524098828" sldId="266"/>
            <ac:spMk id="4" creationId="{1CEDF9BC-3613-D4EC-21E5-CBA4751BDD7C}"/>
          </ac:spMkLst>
        </pc:spChg>
        <pc:spChg chg="add mod">
          <ac:chgData name="Abby Roberts" userId="d3b2969c-be26-4570-8667-1823373dc72d" providerId="ADAL" clId="{B9A7766C-757E-4362-B491-F2CBEFD738E2}" dt="2025-04-25T14:45:45.166" v="1615"/>
          <ac:spMkLst>
            <pc:docMk/>
            <pc:sldMk cId="2524098828" sldId="266"/>
            <ac:spMk id="7" creationId="{5FE94EFD-D9F7-B356-FD2E-024965F0C7CF}"/>
          </ac:spMkLst>
        </pc:spChg>
        <pc:spChg chg="add">
          <ac:chgData name="Abby Roberts" userId="d3b2969c-be26-4570-8667-1823373dc72d" providerId="ADAL" clId="{B9A7766C-757E-4362-B491-F2CBEFD738E2}" dt="2025-04-25T14:40:50.725" v="1566"/>
          <ac:spMkLst>
            <pc:docMk/>
            <pc:sldMk cId="2524098828" sldId="266"/>
            <ac:spMk id="8" creationId="{801469EC-44FF-693C-088F-FEBEA643278D}"/>
          </ac:spMkLst>
        </pc:spChg>
        <pc:picChg chg="add del mod">
          <ac:chgData name="Abby Roberts" userId="d3b2969c-be26-4570-8667-1823373dc72d" providerId="ADAL" clId="{B9A7766C-757E-4362-B491-F2CBEFD738E2}" dt="2025-04-24T15:07:11.202" v="1158" actId="21"/>
          <ac:picMkLst>
            <pc:docMk/>
            <pc:sldMk cId="2524098828" sldId="266"/>
            <ac:picMk id="5" creationId="{001E4AB8-7C92-273C-69BB-1F81C6EA628D}"/>
          </ac:picMkLst>
        </pc:picChg>
        <pc:picChg chg="add del mod">
          <ac:chgData name="Abby Roberts" userId="d3b2969c-be26-4570-8667-1823373dc72d" providerId="ADAL" clId="{B9A7766C-757E-4362-B491-F2CBEFD738E2}" dt="2025-04-24T15:07:28.267" v="1160" actId="478"/>
          <ac:picMkLst>
            <pc:docMk/>
            <pc:sldMk cId="2524098828" sldId="266"/>
            <ac:picMk id="6" creationId="{001E4AB8-7C92-273C-69BB-1F81C6EA628D}"/>
          </ac:picMkLst>
        </pc:picChg>
        <pc:picChg chg="add mod ord">
          <ac:chgData name="Abby Roberts" userId="d3b2969c-be26-4570-8667-1823373dc72d" providerId="ADAL" clId="{B9A7766C-757E-4362-B491-F2CBEFD738E2}" dt="2025-04-25T14:51:05.566" v="1674" actId="171"/>
          <ac:picMkLst>
            <pc:docMk/>
            <pc:sldMk cId="2524098828" sldId="266"/>
            <ac:picMk id="9" creationId="{13757A51-41FE-A09D-9142-BB1DA8BE1425}"/>
          </ac:picMkLst>
        </pc:picChg>
        <pc:picChg chg="add del mod">
          <ac:chgData name="Abby Roberts" userId="d3b2969c-be26-4570-8667-1823373dc72d" providerId="ADAL" clId="{B9A7766C-757E-4362-B491-F2CBEFD738E2}" dt="2025-04-25T14:41:23.191" v="1579" actId="478"/>
          <ac:picMkLst>
            <pc:docMk/>
            <pc:sldMk cId="2524098828" sldId="266"/>
            <ac:picMk id="10" creationId="{BE532232-5387-BCE9-706E-13627F09E97D}"/>
          </ac:picMkLst>
        </pc:picChg>
        <pc:picChg chg="add del mod">
          <ac:chgData name="Abby Roberts" userId="d3b2969c-be26-4570-8667-1823373dc72d" providerId="ADAL" clId="{B9A7766C-757E-4362-B491-F2CBEFD738E2}" dt="2025-04-25T14:50:38.734" v="1663" actId="478"/>
          <ac:picMkLst>
            <pc:docMk/>
            <pc:sldMk cId="2524098828" sldId="266"/>
            <ac:picMk id="11" creationId="{A84E0641-C630-0DE3-2D28-522E812C2871}"/>
          </ac:picMkLst>
        </pc:picChg>
        <pc:picChg chg="add del mod">
          <ac:chgData name="Abby Roberts" userId="d3b2969c-be26-4570-8667-1823373dc72d" providerId="ADAL" clId="{B9A7766C-757E-4362-B491-F2CBEFD738E2}" dt="2025-04-25T14:51:10.041" v="1677" actId="478"/>
          <ac:picMkLst>
            <pc:docMk/>
            <pc:sldMk cId="2524098828" sldId="266"/>
            <ac:picMk id="12" creationId="{7DE300C5-9EAF-0AF5-7CD4-141A325767B6}"/>
          </ac:picMkLst>
        </pc:picChg>
        <pc:picChg chg="add del mod">
          <ac:chgData name="Abby Roberts" userId="d3b2969c-be26-4570-8667-1823373dc72d" providerId="ADAL" clId="{B9A7766C-757E-4362-B491-F2CBEFD738E2}" dt="2025-04-24T14:58:40.651" v="1152" actId="478"/>
          <ac:picMkLst>
            <pc:docMk/>
            <pc:sldMk cId="2524098828" sldId="266"/>
            <ac:picMk id="6146" creationId="{5246E4C9-9285-6C01-B523-6AE86A8D1F07}"/>
          </ac:picMkLst>
        </pc:picChg>
        <pc:picChg chg="add del mod">
          <ac:chgData name="Abby Roberts" userId="d3b2969c-be26-4570-8667-1823373dc72d" providerId="ADAL" clId="{B9A7766C-757E-4362-B491-F2CBEFD738E2}" dt="2025-04-24T15:04:06.304" v="1154" actId="21"/>
          <ac:picMkLst>
            <pc:docMk/>
            <pc:sldMk cId="2524098828" sldId="266"/>
            <ac:picMk id="6148" creationId="{001E4AB8-7C92-273C-69BB-1F81C6EA628D}"/>
          </ac:picMkLst>
        </pc:picChg>
      </pc:sldChg>
      <pc:sldChg chg="modSp new del mod">
        <pc:chgData name="Abby Roberts" userId="d3b2969c-be26-4570-8667-1823373dc72d" providerId="ADAL" clId="{B9A7766C-757E-4362-B491-F2CBEFD738E2}" dt="2025-04-24T15:17:34.172" v="1375" actId="47"/>
        <pc:sldMkLst>
          <pc:docMk/>
          <pc:sldMk cId="3889707455" sldId="267"/>
        </pc:sldMkLst>
        <pc:spChg chg="mod">
          <ac:chgData name="Abby Roberts" userId="d3b2969c-be26-4570-8667-1823373dc72d" providerId="ADAL" clId="{B9A7766C-757E-4362-B491-F2CBEFD738E2}" dt="2025-04-24T15:12:17.869" v="1322" actId="20577"/>
          <ac:spMkLst>
            <pc:docMk/>
            <pc:sldMk cId="3889707455" sldId="267"/>
            <ac:spMk id="2" creationId="{07F04E83-151F-5EC0-A619-E55AF9E5092E}"/>
          </ac:spMkLst>
        </pc:spChg>
        <pc:spChg chg="mod">
          <ac:chgData name="Abby Roberts" userId="d3b2969c-be26-4570-8667-1823373dc72d" providerId="ADAL" clId="{B9A7766C-757E-4362-B491-F2CBEFD738E2}" dt="2025-04-24T15:12:40.805" v="1361" actId="20577"/>
          <ac:spMkLst>
            <pc:docMk/>
            <pc:sldMk cId="3889707455" sldId="267"/>
            <ac:spMk id="3" creationId="{D5E9FA7A-2CC8-5611-C5E6-99AD32F5FD1E}"/>
          </ac:spMkLst>
        </pc:spChg>
      </pc:sldChg>
      <pc:sldChg chg="modSp new del mod">
        <pc:chgData name="Abby Roberts" userId="d3b2969c-be26-4570-8667-1823373dc72d" providerId="ADAL" clId="{B9A7766C-757E-4362-B491-F2CBEFD738E2}" dt="2025-04-25T14:43:49.055" v="1606" actId="47"/>
        <pc:sldMkLst>
          <pc:docMk/>
          <pc:sldMk cId="3595207422" sldId="268"/>
        </pc:sldMkLst>
        <pc:spChg chg="mod">
          <ac:chgData name="Abby Roberts" userId="d3b2969c-be26-4570-8667-1823373dc72d" providerId="ADAL" clId="{B9A7766C-757E-4362-B491-F2CBEFD738E2}" dt="2025-04-24T15:12:51.639" v="1374" actId="20577"/>
          <ac:spMkLst>
            <pc:docMk/>
            <pc:sldMk cId="3595207422" sldId="268"/>
            <ac:spMk id="2" creationId="{D6FCB157-9F90-E778-0065-4F61233954F9}"/>
          </ac:spMkLst>
        </pc:spChg>
      </pc:sldChg>
      <pc:sldChg chg="addSp modSp new mod modNotesTx">
        <pc:chgData name="Abby Roberts" userId="d3b2969c-be26-4570-8667-1823373dc72d" providerId="ADAL" clId="{B9A7766C-757E-4362-B491-F2CBEFD738E2}" dt="2025-04-25T14:49:46.198" v="1647" actId="1076"/>
        <pc:sldMkLst>
          <pc:docMk/>
          <pc:sldMk cId="2740268494" sldId="269"/>
        </pc:sldMkLst>
        <pc:spChg chg="mod">
          <ac:chgData name="Abby Roberts" userId="d3b2969c-be26-4570-8667-1823373dc72d" providerId="ADAL" clId="{B9A7766C-757E-4362-B491-F2CBEFD738E2}" dt="2025-04-25T14:45:45.166" v="1615"/>
          <ac:spMkLst>
            <pc:docMk/>
            <pc:sldMk cId="2740268494" sldId="269"/>
            <ac:spMk id="2" creationId="{B893F804-F1A3-DFC3-7340-D5395287843D}"/>
          </ac:spMkLst>
        </pc:spChg>
        <pc:spChg chg="mod">
          <ac:chgData name="Abby Roberts" userId="d3b2969c-be26-4570-8667-1823373dc72d" providerId="ADAL" clId="{B9A7766C-757E-4362-B491-F2CBEFD738E2}" dt="2025-04-25T14:45:45.166" v="1615"/>
          <ac:spMkLst>
            <pc:docMk/>
            <pc:sldMk cId="2740268494" sldId="269"/>
            <ac:spMk id="3" creationId="{60EF082D-5CFB-AB04-2DC6-6C8890372B64}"/>
          </ac:spMkLst>
        </pc:spChg>
        <pc:picChg chg="add mod">
          <ac:chgData name="Abby Roberts" userId="d3b2969c-be26-4570-8667-1823373dc72d" providerId="ADAL" clId="{B9A7766C-757E-4362-B491-F2CBEFD738E2}" dt="2025-04-25T14:49:46.198" v="1647" actId="1076"/>
          <ac:picMkLst>
            <pc:docMk/>
            <pc:sldMk cId="2740268494" sldId="269"/>
            <ac:picMk id="5" creationId="{B0B5E2D1-4A40-E927-9068-4F5232158317}"/>
          </ac:picMkLst>
        </pc:picChg>
      </pc:sldChg>
      <pc:sldChg chg="delSp modSp new mod">
        <pc:chgData name="Abby Roberts" userId="d3b2969c-be26-4570-8667-1823373dc72d" providerId="ADAL" clId="{B9A7766C-757E-4362-B491-F2CBEFD738E2}" dt="2025-04-25T14:48:18.927" v="1639" actId="478"/>
        <pc:sldMkLst>
          <pc:docMk/>
          <pc:sldMk cId="3724483305" sldId="270"/>
        </pc:sldMkLst>
        <pc:spChg chg="mod">
          <ac:chgData name="Abby Roberts" userId="d3b2969c-be26-4570-8667-1823373dc72d" providerId="ADAL" clId="{B9A7766C-757E-4362-B491-F2CBEFD738E2}" dt="2025-04-25T14:45:45.166" v="1615"/>
          <ac:spMkLst>
            <pc:docMk/>
            <pc:sldMk cId="3724483305" sldId="270"/>
            <ac:spMk id="2" creationId="{CA494F7E-6EFC-AF6B-8CCB-A26DB7763F2B}"/>
          </ac:spMkLst>
        </pc:spChg>
        <pc:spChg chg="del mod">
          <ac:chgData name="Abby Roberts" userId="d3b2969c-be26-4570-8667-1823373dc72d" providerId="ADAL" clId="{B9A7766C-757E-4362-B491-F2CBEFD738E2}" dt="2025-04-25T14:48:18.927" v="1639" actId="478"/>
          <ac:spMkLst>
            <pc:docMk/>
            <pc:sldMk cId="3724483305" sldId="270"/>
            <ac:spMk id="3" creationId="{1998BEBB-BB54-C637-16BE-CAFBAC330711}"/>
          </ac:spMkLst>
        </pc:spChg>
      </pc:sldChg>
      <pc:sldChg chg="new del">
        <pc:chgData name="Abby Roberts" userId="d3b2969c-be26-4570-8667-1823373dc72d" providerId="ADAL" clId="{B9A7766C-757E-4362-B491-F2CBEFD738E2}" dt="2025-04-25T14:47:34.289" v="1634" actId="680"/>
        <pc:sldMkLst>
          <pc:docMk/>
          <pc:sldMk cId="1650709678" sldId="271"/>
        </pc:sldMkLst>
      </pc:sldChg>
      <pc:sldChg chg="new del">
        <pc:chgData name="Abby Roberts" userId="d3b2969c-be26-4570-8667-1823373dc72d" providerId="ADAL" clId="{B9A7766C-757E-4362-B491-F2CBEFD738E2}" dt="2025-04-25T14:47:47.745" v="1638" actId="680"/>
        <pc:sldMkLst>
          <pc:docMk/>
          <pc:sldMk cId="2270052267" sldId="271"/>
        </pc:sldMkLst>
      </pc:sldChg>
      <pc:sldChg chg="new del">
        <pc:chgData name="Abby Roberts" userId="d3b2969c-be26-4570-8667-1823373dc72d" providerId="ADAL" clId="{B9A7766C-757E-4362-B491-F2CBEFD738E2}" dt="2025-04-25T14:47:43.966" v="1636" actId="680"/>
        <pc:sldMkLst>
          <pc:docMk/>
          <pc:sldMk cId="3113119500" sldId="271"/>
        </pc:sldMkLst>
      </pc:sldChg>
      <pc:sldMasterChg chg="addSldLayout">
        <pc:chgData name="Abby Roberts" userId="d3b2969c-be26-4570-8667-1823373dc72d" providerId="ADAL" clId="{B9A7766C-757E-4362-B491-F2CBEFD738E2}" dt="2025-04-21T20:41:00.536" v="0" actId="680"/>
        <pc:sldMasterMkLst>
          <pc:docMk/>
          <pc:sldMasterMk cId="855633411" sldId="2147483648"/>
        </pc:sldMasterMkLst>
        <pc:sldLayoutChg chg="add">
          <pc:chgData name="Abby Roberts" userId="d3b2969c-be26-4570-8667-1823373dc72d" providerId="ADAL" clId="{B9A7766C-757E-4362-B491-F2CBEFD738E2}" dt="2025-04-21T20:41:00.536" v="0" actId="680"/>
          <pc:sldLayoutMkLst>
            <pc:docMk/>
            <pc:sldMasterMk cId="855633411" sldId="2147483648"/>
            <pc:sldLayoutMk cId="4002411282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628523-760D-4F31-A5F8-8FCBFC27C56D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FC31D-64E8-47DE-A72D-DAEE823C7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6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https://www.theblackoutreport.co.uk/2019/11/11/northeastern-blackout-usa-canada-1965/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FC31D-64E8-47DE-A72D-DAEE823C7B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78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https://www.pcienergysolutions.com/2024/01/03/what-is-pjm-and-what-does-it-do/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FC31D-64E8-47DE-A72D-DAEE823C7B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220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https://www.utilitydive.com/news/us-electricity-demand-will-grow-50-by-2050-electrical-manufacturer-study/744575/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FC31D-64E8-47DE-A72D-DAEE823C7B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8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https://fred.stlouisfed.org/series/APUS23A72610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FC31D-64E8-47DE-A72D-DAEE823C7B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A93A-3942-4358-9E7E-FC4713B5A6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8C2-7800-4A10-8E50-40B93A49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113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A93A-3942-4358-9E7E-FC4713B5A6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8C2-7800-4A10-8E50-40B93A49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81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A93A-3942-4358-9E7E-FC4713B5A6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8C2-7800-4A10-8E50-40B93A49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5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A93A-3942-4358-9E7E-FC4713B5A6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8C2-7800-4A10-8E50-40B93A49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A93A-3942-4358-9E7E-FC4713B5A6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8C2-7800-4A10-8E50-40B93A49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62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A93A-3942-4358-9E7E-FC4713B5A6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8C2-7800-4A10-8E50-40B93A49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23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A93A-3942-4358-9E7E-FC4713B5A6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8C2-7800-4A10-8E50-40B93A49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9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A93A-3942-4358-9E7E-FC4713B5A6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8C2-7800-4A10-8E50-40B93A49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7095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A93A-3942-4358-9E7E-FC4713B5A6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8C2-7800-4A10-8E50-40B93A49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7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814A93A-3942-4358-9E7E-FC4713B5A6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8448C2-7800-4A10-8E50-40B93A49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6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4A93A-3942-4358-9E7E-FC4713B5A6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448C2-7800-4A10-8E50-40B93A49FF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814A93A-3942-4358-9E7E-FC4713B5A6CF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8448C2-7800-4A10-8E50-40B93A49FF0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895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C19C1-1E9A-9440-EE98-B32E23F66F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Predicting Chicago’s Power Needs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C9EAF-2AD7-25FD-FD2B-1308E3C37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Abby Roberts</a:t>
            </a:r>
          </a:p>
        </p:txBody>
      </p:sp>
    </p:spTree>
    <p:extLst>
      <p:ext uri="{BB962C8B-B14F-4D97-AF65-F5344CB8AC3E}">
        <p14:creationId xmlns:p14="http://schemas.microsoft.com/office/powerpoint/2010/main" val="2411821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4F7E-6EFC-AF6B-8CCB-A26DB7763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2448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69A7-99EC-B7D8-C129-D17D20FE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pic>
        <p:nvPicPr>
          <p:cNvPr id="2052" name="Picture 4" descr="The Northeastern Blackout 1965 | the Blackout report">
            <a:extLst>
              <a:ext uri="{FF2B5EF4-FFF2-40B4-BE49-F238E27FC236}">
                <a16:creationId xmlns:a16="http://schemas.microsoft.com/office/drawing/2014/main" id="{40E824DD-F330-7B63-B350-C0D4B2E331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7983" y="1846263"/>
            <a:ext cx="6436360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27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F5433-3C1A-B1D5-DDC4-0DCFB74D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172E-C108-870A-D08E-69743B07D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94098" cy="4351338"/>
          </a:xfrm>
        </p:spPr>
        <p:txBody>
          <a:bodyPr/>
          <a:lstStyle/>
          <a:p>
            <a:r>
              <a:rPr lang="en-US" dirty="0"/>
              <a:t>Predict power for Chicago (ComEd)</a:t>
            </a:r>
          </a:p>
          <a:p>
            <a:r>
              <a:rPr lang="en-US" dirty="0"/>
              <a:t>Part of PJM Interconnection</a:t>
            </a:r>
          </a:p>
          <a:p>
            <a:endParaRPr lang="en-US" dirty="0"/>
          </a:p>
        </p:txBody>
      </p:sp>
      <p:pic>
        <p:nvPicPr>
          <p:cNvPr id="5128" name="Picture 8" descr="What Is PJM and What Does It Do? | PCI">
            <a:extLst>
              <a:ext uri="{FF2B5EF4-FFF2-40B4-BE49-F238E27FC236}">
                <a16:creationId xmlns:a16="http://schemas.microsoft.com/office/drawing/2014/main" id="{64F2FA0F-05E1-106D-FD7B-27818C6EA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466" y="448205"/>
            <a:ext cx="5324475" cy="574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55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CF979-B06E-D417-16D2-BA9DC64E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4A0FE-DA28-E7A7-70AE-1C0975576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4988" cy="4351338"/>
          </a:xfrm>
        </p:spPr>
        <p:txBody>
          <a:bodyPr/>
          <a:lstStyle/>
          <a:p>
            <a:r>
              <a:rPr lang="en-US" dirty="0"/>
              <a:t>Actual power usage</a:t>
            </a:r>
          </a:p>
          <a:p>
            <a:r>
              <a:rPr lang="en-US" dirty="0"/>
              <a:t>Hourly weather data</a:t>
            </a:r>
          </a:p>
          <a:p>
            <a:r>
              <a:rPr lang="en-US" dirty="0"/>
              <a:t>Yearly census data</a:t>
            </a:r>
          </a:p>
        </p:txBody>
      </p:sp>
      <p:pic>
        <p:nvPicPr>
          <p:cNvPr id="4" name="Picture 3" descr="A blue graph with numbers&#10;&#10;AI-generated content may be incorrect.">
            <a:extLst>
              <a:ext uri="{FF2B5EF4-FFF2-40B4-BE49-F238E27FC236}">
                <a16:creationId xmlns:a16="http://schemas.microsoft.com/office/drawing/2014/main" id="{C4ACE17D-F101-899B-0877-CDEFF3B19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825625"/>
            <a:ext cx="6477000" cy="4065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458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9680E014-08EC-A2F6-2F48-F08898F35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666" y="1764816"/>
            <a:ext cx="6645394" cy="454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885991-E556-7A62-8A9A-D7141190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184D3-95C9-F3D9-E4CA-17E81CE7D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4988" cy="4351338"/>
          </a:xfrm>
        </p:spPr>
        <p:txBody>
          <a:bodyPr/>
          <a:lstStyle/>
          <a:p>
            <a:r>
              <a:rPr lang="en-US" dirty="0"/>
              <a:t>Linear model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0.577</a:t>
            </a:r>
          </a:p>
        </p:txBody>
      </p:sp>
    </p:spTree>
    <p:extLst>
      <p:ext uri="{BB962C8B-B14F-4D97-AF65-F5344CB8AC3E}">
        <p14:creationId xmlns:p14="http://schemas.microsoft.com/office/powerpoint/2010/main" val="549414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43EC1-B64A-3AA6-9444-488241F88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809025F-BEFC-1E7E-D187-F7E4A0826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1666" y="1764816"/>
            <a:ext cx="6645393" cy="454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5BDDFD-5CDB-E087-F93C-8536019D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2498-D0D7-419A-D2C9-7C55420FD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4988" cy="4351338"/>
          </a:xfrm>
        </p:spPr>
        <p:txBody>
          <a:bodyPr/>
          <a:lstStyle/>
          <a:p>
            <a:r>
              <a:rPr lang="en-US" dirty="0"/>
              <a:t>Gradient boosting regression model</a:t>
            </a:r>
          </a:p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0.985</a:t>
            </a:r>
          </a:p>
        </p:txBody>
      </p:sp>
    </p:spTree>
    <p:extLst>
      <p:ext uri="{BB962C8B-B14F-4D97-AF65-F5344CB8AC3E}">
        <p14:creationId xmlns:p14="http://schemas.microsoft.com/office/powerpoint/2010/main" val="187924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C9D8-22BE-715C-83A6-750D4F7D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99C05D2-CC34-87DD-FC52-D58C414E4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73733" cy="1603375"/>
          </a:xfrm>
        </p:spPr>
        <p:txBody>
          <a:bodyPr/>
          <a:lstStyle/>
          <a:p>
            <a:r>
              <a:rPr lang="en-US" dirty="0"/>
              <a:t>Most important feature is temperature by far</a:t>
            </a:r>
          </a:p>
          <a:p>
            <a:r>
              <a:rPr lang="en-US" dirty="0"/>
              <a:t>Hour, weekend, and season also important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8BEE42-BFED-1467-DD3C-48C100A66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079" y="2718037"/>
            <a:ext cx="6945842" cy="3503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463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757A51-41FE-A09D-9142-BB1DA8BE1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666" y="1753986"/>
            <a:ext cx="6822910" cy="4541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D4EDF4-4469-1F72-258C-8FA07803E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E94EFD-D9F7-B356-FD2E-024965F0C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only runs from 2011-2017</a:t>
            </a:r>
          </a:p>
          <a:p>
            <a:r>
              <a:rPr lang="en-US" dirty="0"/>
              <a:t>Only looked at Chicago</a:t>
            </a:r>
          </a:p>
        </p:txBody>
      </p:sp>
    </p:spTree>
    <p:extLst>
      <p:ext uri="{BB962C8B-B14F-4D97-AF65-F5344CB8AC3E}">
        <p14:creationId xmlns:p14="http://schemas.microsoft.com/office/powerpoint/2010/main" val="252409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F804-F1A3-DFC3-7340-D53952878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F082D-5CFB-AB04-2DC6-6C8890372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= 0.985 good, but can be improved</a:t>
            </a:r>
          </a:p>
          <a:p>
            <a:r>
              <a:rPr lang="en-US" dirty="0"/>
              <a:t>Accuracy is very important </a:t>
            </a:r>
          </a:p>
          <a:p>
            <a:endParaRPr lang="en-US" dirty="0"/>
          </a:p>
        </p:txBody>
      </p:sp>
      <p:pic>
        <p:nvPicPr>
          <p:cNvPr id="5" name="Picture 4" descr="A graph showing a line&#10;&#10;AI-generated content may be incorrect.">
            <a:extLst>
              <a:ext uri="{FF2B5EF4-FFF2-40B4-BE49-F238E27FC236}">
                <a16:creationId xmlns:a16="http://schemas.microsoft.com/office/drawing/2014/main" id="{B0B5E2D1-4A40-E927-9068-4F52321583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00" y="2928987"/>
            <a:ext cx="8966200" cy="315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26849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2ebf40-80b2-40ba-86fe-6dd409acb499}" enabled="0" method="" siteId="{762ebf40-80b2-40ba-86fe-6dd409acb49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4234</TotalTime>
  <Words>151</Words>
  <Application>Microsoft Office PowerPoint</Application>
  <PresentationFormat>Widescreen</PresentationFormat>
  <Paragraphs>34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Calibri</vt:lpstr>
      <vt:lpstr>Calibri Light</vt:lpstr>
      <vt:lpstr>Retrospect</vt:lpstr>
      <vt:lpstr>Predicting Chicago’s Power Needs</vt:lpstr>
      <vt:lpstr>The Problem</vt:lpstr>
      <vt:lpstr>The Model</vt:lpstr>
      <vt:lpstr>Data Collection</vt:lpstr>
      <vt:lpstr>Initial Model</vt:lpstr>
      <vt:lpstr>Improved Model</vt:lpstr>
      <vt:lpstr>Improved Model</vt:lpstr>
      <vt:lpstr>Challenges and Limitations</vt:lpstr>
      <vt:lpstr>Final Thoughts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Abby Roberts</dc:creator>
  <cp:lastModifiedBy>Abby Roberts</cp:lastModifiedBy>
  <cp:revision>1</cp:revision>
  <dcterms:created xsi:type="dcterms:W3CDTF">2025-04-21T20:40:58Z</dcterms:created>
  <dcterms:modified xsi:type="dcterms:W3CDTF">2025-04-25T14:51:16Z</dcterms:modified>
</cp:coreProperties>
</file>