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72" r:id="rId13"/>
    <p:sldId id="269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088-CDF9-4C12-A7AD-B7441DC1FDDD}" type="datetimeFigureOut">
              <a:rPr lang="zh-TW" altLang="en-US" smtClean="0"/>
              <a:t>2018/5/11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03FE-3A22-452D-9FFA-59E1EA8F05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47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088-CDF9-4C12-A7AD-B7441DC1FDDD}" type="datetimeFigureOut">
              <a:rPr lang="zh-TW" altLang="en-US" smtClean="0"/>
              <a:t>2018/5/11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03FE-3A22-452D-9FFA-59E1EA8F05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54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088-CDF9-4C12-A7AD-B7441DC1FDDD}" type="datetimeFigureOut">
              <a:rPr lang="zh-TW" altLang="en-US" smtClean="0"/>
              <a:t>2018/5/11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03FE-3A22-452D-9FFA-59E1EA8F05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149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088-CDF9-4C12-A7AD-B7441DC1FDDD}" type="datetimeFigureOut">
              <a:rPr lang="zh-TW" altLang="en-US" smtClean="0"/>
              <a:t>2018/5/11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03FE-3A22-452D-9FFA-59E1EA8F05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5097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088-CDF9-4C12-A7AD-B7441DC1FDDD}" type="datetimeFigureOut">
              <a:rPr lang="zh-TW" altLang="en-US" smtClean="0"/>
              <a:t>2018/5/11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03FE-3A22-452D-9FFA-59E1EA8F05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55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088-CDF9-4C12-A7AD-B7441DC1FDDD}" type="datetimeFigureOut">
              <a:rPr lang="zh-TW" altLang="en-US" smtClean="0"/>
              <a:t>2018/5/11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03FE-3A22-452D-9FFA-59E1EA8F05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154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088-CDF9-4C12-A7AD-B7441DC1FDDD}" type="datetimeFigureOut">
              <a:rPr lang="zh-TW" altLang="en-US" smtClean="0"/>
              <a:t>2018/5/11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03FE-3A22-452D-9FFA-59E1EA8F05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026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088-CDF9-4C12-A7AD-B7441DC1FDDD}" type="datetimeFigureOut">
              <a:rPr lang="zh-TW" altLang="en-US" smtClean="0"/>
              <a:t>2018/5/11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03FE-3A22-452D-9FFA-59E1EA8F05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258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088-CDF9-4C12-A7AD-B7441DC1FDDD}" type="datetimeFigureOut">
              <a:rPr lang="zh-TW" altLang="en-US" smtClean="0"/>
              <a:t>2018/5/11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03FE-3A22-452D-9FFA-59E1EA8F05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18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088-CDF9-4C12-A7AD-B7441DC1FDDD}" type="datetimeFigureOut">
              <a:rPr lang="zh-TW" altLang="en-US" smtClean="0"/>
              <a:t>2018/5/11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03FE-3A22-452D-9FFA-59E1EA8F05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96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088-CDF9-4C12-A7AD-B7441DC1FDDD}" type="datetimeFigureOut">
              <a:rPr lang="zh-TW" altLang="en-US" smtClean="0"/>
              <a:t>2018/5/11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03FE-3A22-452D-9FFA-59E1EA8F05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51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088-CDF9-4C12-A7AD-B7441DC1FDDD}" type="datetimeFigureOut">
              <a:rPr lang="zh-TW" altLang="en-US" smtClean="0"/>
              <a:t>2018/5/11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03FE-3A22-452D-9FFA-59E1EA8F05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48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088-CDF9-4C12-A7AD-B7441DC1FDDD}" type="datetimeFigureOut">
              <a:rPr lang="zh-TW" altLang="en-US" smtClean="0"/>
              <a:t>2018/5/11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03FE-3A22-452D-9FFA-59E1EA8F05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49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088-CDF9-4C12-A7AD-B7441DC1FDDD}" type="datetimeFigureOut">
              <a:rPr lang="zh-TW" altLang="en-US" smtClean="0"/>
              <a:t>2018/5/11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03FE-3A22-452D-9FFA-59E1EA8F05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19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088-CDF9-4C12-A7AD-B7441DC1FDDD}" type="datetimeFigureOut">
              <a:rPr lang="zh-TW" altLang="en-US" smtClean="0"/>
              <a:t>2018/5/11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03FE-3A22-452D-9FFA-59E1EA8F05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53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088-CDF9-4C12-A7AD-B7441DC1FDDD}" type="datetimeFigureOut">
              <a:rPr lang="zh-TW" altLang="en-US" smtClean="0"/>
              <a:t>2018/5/11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03FE-3A22-452D-9FFA-59E1EA8F05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38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088-CDF9-4C12-A7AD-B7441DC1FDDD}" type="datetimeFigureOut">
              <a:rPr lang="zh-TW" altLang="en-US" smtClean="0"/>
              <a:t>2018/5/11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03FE-3A22-452D-9FFA-59E1EA8F05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58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00088-CDF9-4C12-A7AD-B7441DC1FDDD}" type="datetimeFigureOut">
              <a:rPr lang="zh-TW" altLang="en-US" smtClean="0"/>
              <a:t>2018/5/11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03FE-3A22-452D-9FFA-59E1EA8F05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10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airen.gitbooks.io/openstack-liberty/content/index.html" TargetMode="External"/><Relationship Id="rId2" Type="http://schemas.openxmlformats.org/officeDocument/2006/relationships/hyperlink" Target="https://docs.openstack.org/devstack/late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openstack.org/cgit/openstack-dev/devstack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24739" y="-184639"/>
            <a:ext cx="9001462" cy="2387600"/>
          </a:xfrm>
        </p:spPr>
        <p:txBody>
          <a:bodyPr/>
          <a:lstStyle/>
          <a:p>
            <a:r>
              <a:rPr lang="en-US" altLang="zh-TW" dirty="0" err="1" smtClean="0"/>
              <a:t>Openstack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90823" y="2766769"/>
            <a:ext cx="9001462" cy="1655762"/>
          </a:xfrm>
        </p:spPr>
        <p:txBody>
          <a:bodyPr/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雲端運算與服務 </a:t>
            </a:r>
            <a:r>
              <a:rPr lang="en-US" altLang="zh-TW" sz="48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Homework 2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79331" y="4422531"/>
            <a:ext cx="7306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M10615017</a:t>
            </a:r>
            <a:r>
              <a:rPr lang="zh-TW" altLang="en-US" dirty="0" smtClean="0"/>
              <a:t>：李沂芳　</a:t>
            </a:r>
            <a:r>
              <a:rPr lang="en-US" altLang="zh-TW" dirty="0" smtClean="0"/>
              <a:t>M10615037 </a:t>
            </a:r>
            <a:r>
              <a:rPr lang="zh-TW" altLang="en-US" dirty="0" smtClean="0"/>
              <a:t>：陳紫瑜　</a:t>
            </a:r>
            <a:r>
              <a:rPr lang="en-US" altLang="zh-TW" dirty="0" smtClean="0"/>
              <a:t>M10615059 </a:t>
            </a:r>
            <a:r>
              <a:rPr lang="zh-TW" altLang="en-US" dirty="0" smtClean="0"/>
              <a:t>：吳紫源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9424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95" y="35519"/>
            <a:ext cx="10353761" cy="1326321"/>
          </a:xfrm>
        </p:spPr>
        <p:txBody>
          <a:bodyPr/>
          <a:lstStyle/>
          <a:p>
            <a:r>
              <a:rPr lang="zh-TW" altLang="en-US" dirty="0" smtClean="0"/>
              <a:t>安裝過</a:t>
            </a:r>
            <a:r>
              <a:rPr lang="zh-TW" altLang="en-US" dirty="0"/>
              <a:t>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85828" y="1407431"/>
            <a:ext cx="10353762" cy="3695136"/>
          </a:xfrm>
        </p:spPr>
        <p:txBody>
          <a:bodyPr/>
          <a:lstStyle/>
          <a:p>
            <a:r>
              <a:rPr lang="en-US" altLang="zh-TW" dirty="0" smtClean="0"/>
              <a:t>Step6. </a:t>
            </a:r>
            <a:r>
              <a:rPr lang="zh-TW" altLang="en-US" dirty="0" smtClean="0"/>
              <a:t> 在瀏覽器上打上自己的</a:t>
            </a:r>
            <a:r>
              <a:rPr lang="en-US" altLang="zh-TW" dirty="0" smtClean="0"/>
              <a:t>IP/dashboard</a:t>
            </a:r>
            <a:r>
              <a:rPr lang="zh-TW" altLang="en-US" dirty="0" smtClean="0"/>
              <a:t>，以我的來說就是</a:t>
            </a:r>
            <a:r>
              <a:rPr lang="en-US" altLang="zh-TW" dirty="0" smtClean="0"/>
              <a:t>10.0.2.15/dashboard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就會出現</a:t>
            </a:r>
            <a:r>
              <a:rPr lang="en-US" altLang="zh-TW" dirty="0" smtClean="0"/>
              <a:t>Log in</a:t>
            </a:r>
            <a:r>
              <a:rPr lang="zh-TW" altLang="en-US" dirty="0" smtClean="0"/>
              <a:t>的畫面。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709" y="2382366"/>
            <a:ext cx="8182509" cy="432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21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95" y="35519"/>
            <a:ext cx="10353761" cy="1326321"/>
          </a:xfrm>
        </p:spPr>
        <p:txBody>
          <a:bodyPr/>
          <a:lstStyle/>
          <a:p>
            <a:r>
              <a:rPr lang="zh-TW" altLang="en-US" dirty="0" smtClean="0"/>
              <a:t>安裝過</a:t>
            </a:r>
            <a:r>
              <a:rPr lang="zh-TW" altLang="en-US" dirty="0"/>
              <a:t>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85828" y="1407431"/>
            <a:ext cx="10353762" cy="3695136"/>
          </a:xfrm>
        </p:spPr>
        <p:txBody>
          <a:bodyPr/>
          <a:lstStyle/>
          <a:p>
            <a:r>
              <a:rPr lang="en-US" altLang="zh-TW" dirty="0" smtClean="0"/>
              <a:t>Step7. </a:t>
            </a:r>
            <a:r>
              <a:rPr lang="zh-TW" altLang="en-US" dirty="0" smtClean="0"/>
              <a:t>下圖</a:t>
            </a:r>
            <a:r>
              <a:rPr lang="zh-TW" altLang="en-US" dirty="0"/>
              <a:t>即</a:t>
            </a:r>
            <a:r>
              <a:rPr lang="zh-TW" altLang="en-US" dirty="0" smtClean="0"/>
              <a:t>為</a:t>
            </a:r>
            <a:r>
              <a:rPr lang="en-US" altLang="zh-TW" dirty="0" smtClean="0"/>
              <a:t>Log in</a:t>
            </a:r>
            <a:r>
              <a:rPr lang="zh-TW" altLang="en-US" dirty="0" smtClean="0"/>
              <a:t>的畫面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869" y="1885096"/>
            <a:ext cx="7518222" cy="487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40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95" y="35519"/>
            <a:ext cx="10353761" cy="1326321"/>
          </a:xfrm>
        </p:spPr>
        <p:txBody>
          <a:bodyPr/>
          <a:lstStyle/>
          <a:p>
            <a:r>
              <a:rPr lang="zh-TW" altLang="en-US" dirty="0" smtClean="0"/>
              <a:t>安裝過</a:t>
            </a:r>
            <a:r>
              <a:rPr lang="zh-TW" altLang="en-US" dirty="0"/>
              <a:t>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85828" y="1407431"/>
            <a:ext cx="10353762" cy="3695136"/>
          </a:xfrm>
        </p:spPr>
        <p:txBody>
          <a:bodyPr/>
          <a:lstStyle/>
          <a:p>
            <a:r>
              <a:rPr lang="en-US" altLang="zh-TW" dirty="0" smtClean="0"/>
              <a:t>Step8. </a:t>
            </a:r>
            <a:r>
              <a:rPr lang="zh-TW" altLang="en-US" dirty="0" smtClean="0"/>
              <a:t>創建</a:t>
            </a:r>
            <a:r>
              <a:rPr lang="en-US" altLang="zh-TW" dirty="0" smtClean="0"/>
              <a:t>Instances</a:t>
            </a:r>
            <a:endParaRPr lang="zh-TW" altLang="en-US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250" y="2095500"/>
            <a:ext cx="8631974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48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95" y="35519"/>
            <a:ext cx="10353761" cy="1326321"/>
          </a:xfrm>
        </p:spPr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97908" y="1689127"/>
            <a:ext cx="41055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Installation Guide</a:t>
            </a:r>
            <a:endParaRPr lang="zh-CN" altLang="en-US" sz="2400" dirty="0">
              <a:solidFill>
                <a:srgbClr val="E0B07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4163" y="2324537"/>
            <a:ext cx="85011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https://docs.openstack.org/devstack/latest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/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https://kairen.gitbooks.io/openstack-liberty/content/index.html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64163" y="4856895"/>
            <a:ext cx="7266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://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git.openstack.org/cgit/openstack-dev/devstack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97908" y="4395230"/>
            <a:ext cx="3594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E0B07E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DevStack script</a:t>
            </a:r>
            <a:endParaRPr lang="zh-CN" altLang="en-US" sz="2400" dirty="0">
              <a:solidFill>
                <a:srgbClr val="E0B0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262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937164" y="2327564"/>
            <a:ext cx="678872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500" dirty="0" smtClean="0"/>
              <a:t>The 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313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螢幕截</a:t>
            </a:r>
            <a:r>
              <a:rPr lang="zh-TW" altLang="en-US" dirty="0"/>
              <a:t>圖</a:t>
            </a:r>
            <a:endParaRPr lang="en-US" altLang="zh-TW" dirty="0" smtClean="0"/>
          </a:p>
          <a:p>
            <a:r>
              <a:rPr lang="zh-TW" altLang="en-US" dirty="0" smtClean="0"/>
              <a:t>安裝環境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DevStack</a:t>
            </a:r>
            <a:r>
              <a:rPr lang="zh-TW" altLang="en-US" dirty="0" smtClean="0"/>
              <a:t>、</a:t>
            </a:r>
            <a:r>
              <a:rPr lang="en-US" altLang="zh-TW" dirty="0" smtClean="0"/>
              <a:t>OpenStack</a:t>
            </a:r>
            <a:r>
              <a:rPr lang="zh-TW" altLang="en-US" dirty="0" smtClean="0"/>
              <a:t>、</a:t>
            </a:r>
            <a:r>
              <a:rPr lang="en-US" altLang="zh-TW" dirty="0" smtClean="0"/>
              <a:t>Oracle VM </a:t>
            </a:r>
            <a:r>
              <a:rPr lang="en-US" altLang="zh-TW" dirty="0" err="1" smtClean="0"/>
              <a:t>VirtualBox</a:t>
            </a:r>
            <a:r>
              <a:rPr lang="zh-TW" altLang="en-US" dirty="0" smtClean="0"/>
              <a:t>、</a:t>
            </a:r>
            <a:r>
              <a:rPr lang="en-US" altLang="zh-TW" dirty="0" smtClean="0"/>
              <a:t>Ubuntu16.04</a:t>
            </a:r>
          </a:p>
          <a:p>
            <a:r>
              <a:rPr lang="zh-TW" altLang="en-US" dirty="0" smtClean="0"/>
              <a:t>安裝過程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螢幕截圖</a:t>
            </a:r>
            <a:endParaRPr lang="en-US" altLang="zh-TW" dirty="0" smtClean="0"/>
          </a:p>
          <a:p>
            <a:r>
              <a:rPr lang="zh-TW" altLang="en-US" dirty="0" smtClean="0"/>
              <a:t>參考資料</a:t>
            </a:r>
            <a:endParaRPr lang="en-US" altLang="zh-TW" dirty="0" smtClean="0"/>
          </a:p>
          <a:p>
            <a:pPr lvl="1"/>
            <a:r>
              <a:rPr lang="en-US" altLang="zh-TW" dirty="0"/>
              <a:t>OpenStack Docs: DevStack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557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96" y="161192"/>
            <a:ext cx="10353761" cy="1326321"/>
          </a:xfrm>
        </p:spPr>
        <p:txBody>
          <a:bodyPr/>
          <a:lstStyle/>
          <a:p>
            <a:r>
              <a:rPr lang="zh-TW" altLang="en-US" dirty="0" smtClean="0"/>
              <a:t>安裝成功</a:t>
            </a:r>
            <a:r>
              <a:rPr lang="zh-TW" altLang="en-US" dirty="0"/>
              <a:t>結果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268312" y="5194413"/>
            <a:ext cx="339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Install complete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00" y="1192943"/>
            <a:ext cx="11034407" cy="4724279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2795952" y="3701561"/>
            <a:ext cx="747347" cy="21980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015761" y="4549963"/>
            <a:ext cx="291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參賽編號：</a:t>
            </a:r>
            <a:r>
              <a:rPr lang="en-US" altLang="zh-TW" b="1" dirty="0" smtClean="0">
                <a:solidFill>
                  <a:srgbClr val="FF0000"/>
                </a:solidFill>
              </a:rPr>
              <a:t>OD-83010118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02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96" y="354623"/>
            <a:ext cx="10353761" cy="1326321"/>
          </a:xfrm>
        </p:spPr>
        <p:txBody>
          <a:bodyPr/>
          <a:lstStyle/>
          <a:p>
            <a:r>
              <a:rPr lang="zh-TW" altLang="en-US" dirty="0"/>
              <a:t>安裝環境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1026" name="Picture 2" descr="_images/logo-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852" y="1980442"/>
            <a:ext cx="3836133" cy="48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580" y="4409683"/>
            <a:ext cx="933450" cy="96202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461" y="4131418"/>
            <a:ext cx="1524132" cy="152413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239" y="4376495"/>
            <a:ext cx="1154130" cy="115413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844" y="1178277"/>
            <a:ext cx="1692000" cy="169200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291160" y="5655550"/>
            <a:ext cx="236770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E0B07E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Ubuntu 16.04</a:t>
            </a:r>
            <a:endParaRPr lang="en-US" altLang="zh-CN" sz="1200" dirty="0" smtClean="0">
              <a:solidFill>
                <a:srgbClr val="E0B07E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/>
            <a:r>
              <a:rPr lang="en-US" altLang="zh-TW" sz="12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Ubuntu is a free and </a:t>
            </a:r>
            <a:r>
              <a:rPr lang="en-US" altLang="zh-TW" sz="1200" dirty="0" smtClean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open source</a:t>
            </a:r>
            <a:r>
              <a:rPr lang="en-US" altLang="zh-TW" sz="12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 </a:t>
            </a:r>
            <a:r>
              <a:rPr lang="en-US" altLang="zh-TW" sz="1200" dirty="0" smtClean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operating system</a:t>
            </a:r>
            <a:r>
              <a:rPr lang="en-US" altLang="zh-TW" sz="12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 and Linux distribution based on </a:t>
            </a:r>
            <a:r>
              <a:rPr lang="en-US" altLang="zh-TW" sz="1200" dirty="0" smtClean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Debian.</a:t>
            </a:r>
            <a:endParaRPr lang="en-US" altLang="zh-TW" sz="1200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79295" y="5655550"/>
            <a:ext cx="2434727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E0B07E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VirtualBox </a:t>
            </a:r>
            <a:r>
              <a:rPr lang="en-US" altLang="zh-CN" sz="1400" b="1" dirty="0" smtClean="0">
                <a:solidFill>
                  <a:srgbClr val="E0B07E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5.2.8</a:t>
            </a:r>
            <a:r>
              <a:rPr lang="zh-CN" altLang="en-US" sz="1400" b="1" dirty="0" smtClean="0">
                <a:solidFill>
                  <a:srgbClr val="E0B07E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 </a:t>
            </a:r>
            <a:endParaRPr lang="en-US" altLang="zh-CN" sz="1400" b="1" dirty="0">
              <a:solidFill>
                <a:srgbClr val="E0B07E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/>
            <a:r>
              <a:rPr lang="en-US" altLang="zh-CN" sz="12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Oracle VM </a:t>
            </a:r>
            <a:r>
              <a:rPr lang="en-US" altLang="zh-CN" sz="1200" dirty="0" err="1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VirtualBox</a:t>
            </a:r>
            <a:r>
              <a:rPr lang="en-US" altLang="zh-CN" sz="12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is a free and open-source hypervisor for x86 computers currently being developed by Oracle Corporation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.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934451" y="5655550"/>
            <a:ext cx="236770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E0B07E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Windows 10</a:t>
            </a:r>
            <a:endParaRPr lang="en-US" altLang="zh-CN" sz="1200" dirty="0" smtClean="0">
              <a:solidFill>
                <a:srgbClr val="E0B07E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/>
            <a:r>
              <a:rPr lang="en-US" altLang="zh-TW" sz="1200" dirty="0" smtClean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Windows 10 is a personal computer operating system developed and released by Microsoft.</a:t>
            </a:r>
            <a:endParaRPr lang="en-US" altLang="zh-TW" sz="1200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39030" y="2733211"/>
            <a:ext cx="236770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E0B07E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DevStack</a:t>
            </a:r>
            <a:endParaRPr lang="en-US" altLang="zh-CN" sz="1200" dirty="0" smtClean="0">
              <a:solidFill>
                <a:srgbClr val="E0B07E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/>
            <a:r>
              <a:rPr lang="en-US" altLang="zh-TW" sz="1200" dirty="0" err="1" smtClean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DevStack</a:t>
            </a:r>
            <a:r>
              <a:rPr lang="en-US" altLang="zh-TW" sz="1200" dirty="0" smtClean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 is an opinionated script to quickly create an OpenStack development environment.</a:t>
            </a:r>
            <a:endParaRPr lang="zh-CN" altLang="en-US" sz="1200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287224" y="2738513"/>
            <a:ext cx="2867239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E0B07E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OpenStack</a:t>
            </a:r>
            <a:endParaRPr lang="en-US" altLang="zh-CN" sz="1400" b="1" dirty="0">
              <a:solidFill>
                <a:srgbClr val="E0B07E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/>
            <a:r>
              <a:rPr lang="en-US" altLang="zh-CN" sz="12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OpenStack is a free and open-source software platform for cloud computing, mostly deployed as infrastructure-as-a-service (IaaS), whereby virtual servers and other resources are made available to customers.</a:t>
            </a:r>
            <a:endParaRPr lang="zh-CN" altLang="en-US" sz="1200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4158" y="1339979"/>
            <a:ext cx="5075911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在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Windows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10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的電腦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上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使用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VirtualBox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建立一台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Ubuntu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虛擬機 ，再利用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DevStack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 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script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安裝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OpenStack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。</a:t>
            </a:r>
            <a:endParaRPr lang="zh-CN" altLang="en-US" sz="1400" dirty="0">
              <a:latin typeface="微軟正黑體" panose="020B0604030504040204" pitchFamily="34" charset="-120"/>
              <a:ea typeface="微軟正黑體" panose="020B0604030504040204" pitchFamily="34" charset="-12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400" dirty="0" smtClean="0">
              <a:latin typeface="Segoe UI" panose="020B0502040204020203" pitchFamily="34" charset="0"/>
              <a:ea typeface="微軟正黑體" panose="020B0604030504040204" pitchFamily="34" charset="-12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53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安裝過</a:t>
            </a:r>
            <a:r>
              <a:rPr lang="zh-TW" altLang="en-US" dirty="0"/>
              <a:t>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Step1.</a:t>
            </a:r>
            <a:r>
              <a:rPr lang="zh-TW" altLang="en-US" dirty="0" smtClean="0"/>
              <a:t>建立</a:t>
            </a:r>
            <a:r>
              <a:rPr lang="zh-TW" altLang="en-US" dirty="0"/>
              <a:t>一</a:t>
            </a:r>
            <a:r>
              <a:rPr lang="zh-TW" altLang="en-US" dirty="0" smtClean="0"/>
              <a:t>位叫</a:t>
            </a:r>
            <a:r>
              <a:rPr lang="en-US" altLang="zh-TW" dirty="0" smtClean="0"/>
              <a:t>stack</a:t>
            </a:r>
            <a:r>
              <a:rPr lang="zh-TW" altLang="en-US" dirty="0" smtClean="0"/>
              <a:t>的“</a:t>
            </a:r>
            <a:r>
              <a:rPr lang="zh-TW" altLang="en-US" dirty="0"/>
              <a:t>一般使用者”並</a:t>
            </a:r>
            <a:r>
              <a:rPr lang="zh-TW" altLang="en-US" dirty="0" smtClean="0"/>
              <a:t>賦予能夠</a:t>
            </a:r>
            <a:r>
              <a:rPr lang="zh-TW" altLang="en-US" dirty="0"/>
              <a:t>使用</a:t>
            </a:r>
            <a:r>
              <a:rPr lang="en-US" altLang="zh-TW" dirty="0" err="1"/>
              <a:t>sudo</a:t>
            </a:r>
            <a:r>
              <a:rPr lang="zh-TW" altLang="en-US" dirty="0"/>
              <a:t>指令的權限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164" y="2687831"/>
            <a:ext cx="6750999" cy="399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1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安裝過</a:t>
            </a:r>
            <a:r>
              <a:rPr lang="zh-TW" altLang="en-US" dirty="0"/>
              <a:t>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Step2.</a:t>
            </a:r>
            <a:r>
              <a:rPr lang="zh-TW" altLang="en-US" dirty="0" smtClean="0"/>
              <a:t> 在 </a:t>
            </a:r>
            <a:r>
              <a:rPr lang="en-US" altLang="zh-TW" dirty="0" smtClean="0"/>
              <a:t>stack</a:t>
            </a:r>
            <a:r>
              <a:rPr lang="zh-TW" altLang="en-US" dirty="0" smtClean="0"/>
              <a:t>使用者中，使用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將</a:t>
            </a:r>
            <a:r>
              <a:rPr lang="en-US" altLang="zh-TW" dirty="0"/>
              <a:t>DevStack script clone</a:t>
            </a:r>
            <a:r>
              <a:rPr lang="zh-TW" altLang="en-US" dirty="0"/>
              <a:t>下來。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1" y="3119616"/>
            <a:ext cx="8971428" cy="2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47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95" y="180109"/>
            <a:ext cx="10353761" cy="1326321"/>
          </a:xfrm>
        </p:spPr>
        <p:txBody>
          <a:bodyPr/>
          <a:lstStyle/>
          <a:p>
            <a:r>
              <a:rPr lang="zh-TW" altLang="en-US" dirty="0" smtClean="0"/>
              <a:t>安裝過</a:t>
            </a:r>
            <a:r>
              <a:rPr lang="zh-TW" altLang="en-US" dirty="0"/>
              <a:t>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63555"/>
            <a:ext cx="10353762" cy="3695136"/>
          </a:xfrm>
        </p:spPr>
        <p:txBody>
          <a:bodyPr/>
          <a:lstStyle/>
          <a:p>
            <a:r>
              <a:rPr lang="en-US" altLang="zh-TW" dirty="0" smtClean="0"/>
              <a:t>Step3.</a:t>
            </a:r>
            <a:r>
              <a:rPr lang="zh-TW" altLang="en-US" dirty="0" smtClean="0"/>
              <a:t> 在 </a:t>
            </a:r>
            <a:r>
              <a:rPr lang="en-US" altLang="zh-TW" dirty="0" smtClean="0"/>
              <a:t>sample</a:t>
            </a:r>
            <a:r>
              <a:rPr lang="zh-TW" altLang="en-US" dirty="0" smtClean="0"/>
              <a:t>資料夾中的</a:t>
            </a:r>
            <a:r>
              <a:rPr lang="en-US" altLang="zh-TW" dirty="0" err="1" smtClean="0"/>
              <a:t>local.conf</a:t>
            </a:r>
            <a:r>
              <a:rPr lang="zh-TW" altLang="en-US" dirty="0" smtClean="0"/>
              <a:t>，使用</a:t>
            </a:r>
            <a:r>
              <a:rPr lang="en-US" altLang="zh-TW" dirty="0" err="1" smtClean="0"/>
              <a:t>sudo</a:t>
            </a:r>
            <a:r>
              <a:rPr lang="zh-TW" altLang="en-US" dirty="0" smtClean="0"/>
              <a:t>的方式將檔案複製一份倒</a:t>
            </a:r>
            <a:r>
              <a:rPr lang="en-US" altLang="zh-TW" dirty="0" err="1" smtClean="0"/>
              <a:t>devstack</a:t>
            </a:r>
            <a:r>
              <a:rPr lang="zh-TW" altLang="en-US" dirty="0" smtClean="0"/>
              <a:t>的資料夾中。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16" y="2895600"/>
            <a:ext cx="5671437" cy="368530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68" y="2895600"/>
            <a:ext cx="5727632" cy="3685309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1454727" y="3491345"/>
            <a:ext cx="526473" cy="41563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1161740" y="4724399"/>
            <a:ext cx="526473" cy="41563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8" idx="3"/>
            <a:endCxn id="9" idx="1"/>
          </p:cNvCxnSpPr>
          <p:nvPr/>
        </p:nvCxnSpPr>
        <p:spPr>
          <a:xfrm>
            <a:off x="1981200" y="3699164"/>
            <a:ext cx="9180540" cy="12330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64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95" y="35519"/>
            <a:ext cx="10353761" cy="1326321"/>
          </a:xfrm>
        </p:spPr>
        <p:txBody>
          <a:bodyPr/>
          <a:lstStyle/>
          <a:p>
            <a:r>
              <a:rPr lang="zh-TW" altLang="en-US" dirty="0" smtClean="0"/>
              <a:t>安裝過</a:t>
            </a:r>
            <a:r>
              <a:rPr lang="zh-TW" altLang="en-US" dirty="0"/>
              <a:t>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85828" y="991381"/>
            <a:ext cx="10353762" cy="3695136"/>
          </a:xfrm>
        </p:spPr>
        <p:txBody>
          <a:bodyPr/>
          <a:lstStyle/>
          <a:p>
            <a:r>
              <a:rPr lang="en-US" altLang="zh-TW" dirty="0" smtClean="0"/>
              <a:t>Step4.</a:t>
            </a:r>
            <a:r>
              <a:rPr lang="zh-TW" altLang="en-US" dirty="0" smtClean="0"/>
              <a:t> 將拷貝出來的</a:t>
            </a:r>
            <a:r>
              <a:rPr lang="en-US" altLang="zh-TW" dirty="0" err="1" smtClean="0"/>
              <a:t>local.conf</a:t>
            </a:r>
            <a:r>
              <a:rPr lang="zh-TW" altLang="en-US" dirty="0" smtClean="0"/>
              <a:t>，更改其中的部分資料如名稱，密碼還有</a:t>
            </a:r>
            <a:r>
              <a:rPr lang="en-US" altLang="zh-TW" dirty="0" smtClean="0"/>
              <a:t>IP(</a:t>
            </a:r>
            <a:r>
              <a:rPr lang="zh-TW" altLang="en-US" dirty="0" smtClean="0"/>
              <a:t>我的</a:t>
            </a:r>
            <a:r>
              <a:rPr lang="en-US" altLang="zh-TW" dirty="0" smtClean="0"/>
              <a:t>IP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10.0.2.15)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418" y="1905682"/>
            <a:ext cx="7286582" cy="4735920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2619417" y="2838949"/>
            <a:ext cx="2465201" cy="63812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2619417" y="4492959"/>
            <a:ext cx="1564656" cy="41563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52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95" y="35519"/>
            <a:ext cx="10353761" cy="1326321"/>
          </a:xfrm>
        </p:spPr>
        <p:txBody>
          <a:bodyPr/>
          <a:lstStyle/>
          <a:p>
            <a:r>
              <a:rPr lang="zh-TW" altLang="en-US" dirty="0" smtClean="0"/>
              <a:t>安裝過</a:t>
            </a:r>
            <a:r>
              <a:rPr lang="zh-TW" altLang="en-US" dirty="0"/>
              <a:t>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85828" y="1407431"/>
            <a:ext cx="10353762" cy="3695136"/>
          </a:xfrm>
        </p:spPr>
        <p:txBody>
          <a:bodyPr/>
          <a:lstStyle/>
          <a:p>
            <a:r>
              <a:rPr lang="en-US" altLang="zh-TW" dirty="0" smtClean="0"/>
              <a:t>Step5. </a:t>
            </a:r>
            <a:r>
              <a:rPr lang="zh-TW" altLang="en-US" dirty="0" smtClean="0"/>
              <a:t>執行</a:t>
            </a:r>
            <a:r>
              <a:rPr lang="en-US" altLang="zh-TW" dirty="0"/>
              <a:t>stack.sh</a:t>
            </a:r>
            <a:r>
              <a:rPr lang="zh-TW" altLang="en-US" dirty="0"/>
              <a:t>開始安裝</a:t>
            </a:r>
            <a:r>
              <a:rPr lang="en-US" altLang="zh-TW" dirty="0" smtClean="0"/>
              <a:t>OpenStack</a:t>
            </a:r>
            <a:r>
              <a:rPr lang="zh-TW" altLang="en-US" dirty="0" smtClean="0"/>
              <a:t>，完成顯示如下圖。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763" y="2242364"/>
            <a:ext cx="6978001" cy="416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38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大馬士革風</Template>
  <TotalTime>139</TotalTime>
  <Words>325</Words>
  <Application>Microsoft Office PowerPoint</Application>
  <PresentationFormat>寬螢幕</PresentationFormat>
  <Paragraphs>53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微软雅黑</vt:lpstr>
      <vt:lpstr>宋体</vt:lpstr>
      <vt:lpstr>微軟正黑體</vt:lpstr>
      <vt:lpstr>新細明體</vt:lpstr>
      <vt:lpstr>Arial</vt:lpstr>
      <vt:lpstr>Bookman Old Style</vt:lpstr>
      <vt:lpstr>Rockwell</vt:lpstr>
      <vt:lpstr>Segoe UI</vt:lpstr>
      <vt:lpstr>Segoe UI Symbol</vt:lpstr>
      <vt:lpstr>Damask</vt:lpstr>
      <vt:lpstr>Openstack安裝</vt:lpstr>
      <vt:lpstr>Outline</vt:lpstr>
      <vt:lpstr>安裝成功結果</vt:lpstr>
      <vt:lpstr>安裝環境 </vt:lpstr>
      <vt:lpstr>安裝過程</vt:lpstr>
      <vt:lpstr>安裝過程</vt:lpstr>
      <vt:lpstr>安裝過程</vt:lpstr>
      <vt:lpstr>安裝過程</vt:lpstr>
      <vt:lpstr>安裝過程</vt:lpstr>
      <vt:lpstr>安裝過程</vt:lpstr>
      <vt:lpstr>安裝過程</vt:lpstr>
      <vt:lpstr>安裝過程</vt:lpstr>
      <vt:lpstr>參考資料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Openstack安裝</dc:title>
  <dc:creator>PaulWu</dc:creator>
  <cp:lastModifiedBy>PaulWu</cp:lastModifiedBy>
  <cp:revision>14</cp:revision>
  <dcterms:created xsi:type="dcterms:W3CDTF">2018-05-10T13:27:16Z</dcterms:created>
  <dcterms:modified xsi:type="dcterms:W3CDTF">2018-05-10T17:24:29Z</dcterms:modified>
</cp:coreProperties>
</file>