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61" r:id="rId2"/>
    <p:sldId id="287" r:id="rId3"/>
    <p:sldId id="288" r:id="rId4"/>
    <p:sldId id="268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81" r:id="rId17"/>
    <p:sldId id="282" r:id="rId18"/>
    <p:sldId id="283" r:id="rId19"/>
    <p:sldId id="284" r:id="rId20"/>
    <p:sldId id="285" r:id="rId21"/>
    <p:sldId id="286" r:id="rId22"/>
  </p:sldIdLst>
  <p:sldSz cx="9144000" cy="5715000" type="screen16x10"/>
  <p:notesSz cx="6858000" cy="9144000"/>
  <p:defaultTextStyle>
    <a:defPPr>
      <a:defRPr lang="zh-CN"/>
    </a:defPPr>
    <a:lvl1pPr algn="l" defTabSz="457200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ヒラギノ角ゴ Pro W3" pitchFamily="-102" charset="-120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ヒラギノ角ゴ Pro W3" pitchFamily="-102" charset="-120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ヒラギノ角ゴ Pro W3" pitchFamily="-102" charset="-120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ヒラギノ角ゴ Pro W3" pitchFamily="-102" charset="-120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ヒラギノ角ゴ Pro W3" pitchFamily="-102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ヒラギノ角ゴ Pro W3" pitchFamily="-102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ヒラギノ角ゴ Pro W3" pitchFamily="-102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ヒラギノ角ゴ Pro W3" pitchFamily="-102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ヒラギノ角ゴ Pro W3" pitchFamily="-102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4D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86" autoAdjust="0"/>
    <p:restoredTop sz="94660"/>
  </p:normalViewPr>
  <p:slideViewPr>
    <p:cSldViewPr snapToObjects="1">
      <p:cViewPr varScale="1">
        <p:scale>
          <a:sx n="148" d="100"/>
          <a:sy n="148" d="100"/>
        </p:scale>
        <p:origin x="612" y="126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DE01F75F-8611-4051-A3BC-2244E9AC0039}" type="datetimeFigureOut">
              <a:rPr lang="zh-TW" altLang="en-US"/>
              <a:pPr>
                <a:defRPr/>
              </a:pPr>
              <a:t>2018/5/15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TW" altLang="en-US" noProof="0" smtClean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noProof="0" smtClean="0"/>
              <a:t>編輯母片文字樣式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99A7D4F-B3CA-4E7D-899C-14E1DA753B13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等线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等线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等线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等线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等线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幻燈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zh-CN" altLang="en-US" smtClean="0"/>
              <a:t>點按此處編輯母版標題風格</a:t>
            </a:r>
            <a:endParaRPr lang="zh-CN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點按此處添加母版副標題</a:t>
            </a:r>
            <a:endParaRPr lang="zh-CN" altLang="en-US"/>
          </a:p>
        </p:txBody>
      </p:sp>
      <p:sp>
        <p:nvSpPr>
          <p:cNvPr id="4" name="日期佔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AC9CE6-3595-4C58-9656-BB8BE4586962}" type="datetime1">
              <a:rPr lang="zh-CN" altLang="en-US"/>
              <a:pPr>
                <a:defRPr/>
              </a:pPr>
              <a:t>2018/5/15</a:t>
            </a:fld>
            <a:endParaRPr lang="zh-CN" altLang="en-US"/>
          </a:p>
        </p:txBody>
      </p:sp>
      <p:sp>
        <p:nvSpPr>
          <p:cNvPr id="5" name="頁腳佔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幻燈片編號佔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14B42F-4F21-4036-817A-1EAFF8212A6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934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和縱向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點按此處編輯母版標題風格</a:t>
            </a:r>
            <a:endParaRPr lang="zh-CN" altLang="en-US"/>
          </a:p>
        </p:txBody>
      </p:sp>
      <p:sp>
        <p:nvSpPr>
          <p:cNvPr id="3" name="縱向標題佔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點按此處編輯文本風格</a:t>
            </a:r>
          </a:p>
          <a:p>
            <a:pPr lvl="1"/>
            <a:r>
              <a:rPr lang="zh-CN" altLang="en-US" smtClean="0"/>
              <a:t>第二級</a:t>
            </a:r>
          </a:p>
          <a:p>
            <a:pPr lvl="2"/>
            <a:r>
              <a:rPr lang="zh-CN" altLang="en-US" smtClean="0"/>
              <a:t>第三級</a:t>
            </a:r>
          </a:p>
          <a:p>
            <a:pPr lvl="3"/>
            <a:r>
              <a:rPr lang="zh-CN" altLang="en-US" smtClean="0"/>
              <a:t>第四級</a:t>
            </a:r>
          </a:p>
          <a:p>
            <a:pPr lvl="4"/>
            <a:r>
              <a:rPr lang="zh-CN" altLang="en-US" smtClean="0"/>
              <a:t>第五級</a:t>
            </a:r>
            <a:endParaRPr lang="zh-CN" altLang="en-US"/>
          </a:p>
        </p:txBody>
      </p:sp>
      <p:sp>
        <p:nvSpPr>
          <p:cNvPr id="4" name="日期佔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3C3EC0-CD55-4079-A31B-DD8A6BC8E931}" type="datetime1">
              <a:rPr lang="zh-CN" altLang="en-US"/>
              <a:pPr>
                <a:defRPr/>
              </a:pPr>
              <a:t>2018/5/15</a:t>
            </a:fld>
            <a:endParaRPr lang="zh-CN" altLang="en-US"/>
          </a:p>
        </p:txBody>
      </p:sp>
      <p:sp>
        <p:nvSpPr>
          <p:cNvPr id="5" name="頁腳佔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幻燈片編號佔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8B4B1F-9AC6-4A00-B6D7-30F5FF54D9A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3742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縱向標題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縱向標題 1"/>
          <p:cNvSpPr>
            <a:spLocks noGrp="1"/>
          </p:cNvSpPr>
          <p:nvPr>
            <p:ph type="title" orient="vert"/>
          </p:nvPr>
        </p:nvSpPr>
        <p:spPr>
          <a:xfrm>
            <a:off x="6629400" y="190500"/>
            <a:ext cx="2057400" cy="4064000"/>
          </a:xfrm>
        </p:spPr>
        <p:txBody>
          <a:bodyPr vert="eaVert"/>
          <a:lstStyle/>
          <a:p>
            <a:r>
              <a:rPr lang="zh-CN" altLang="en-US" smtClean="0"/>
              <a:t>點按此處編輯母版標題風格</a:t>
            </a:r>
            <a:endParaRPr lang="zh-CN" altLang="en-US"/>
          </a:p>
        </p:txBody>
      </p:sp>
      <p:sp>
        <p:nvSpPr>
          <p:cNvPr id="3" name="縱向標題佔位符 2"/>
          <p:cNvSpPr>
            <a:spLocks noGrp="1"/>
          </p:cNvSpPr>
          <p:nvPr>
            <p:ph type="body" orient="vert" idx="1"/>
          </p:nvPr>
        </p:nvSpPr>
        <p:spPr>
          <a:xfrm>
            <a:off x="457200" y="190500"/>
            <a:ext cx="6019800" cy="4064000"/>
          </a:xfrm>
        </p:spPr>
        <p:txBody>
          <a:bodyPr vert="eaVert"/>
          <a:lstStyle/>
          <a:p>
            <a:pPr lvl="0"/>
            <a:r>
              <a:rPr lang="zh-CN" altLang="en-US" smtClean="0"/>
              <a:t>點按此處編輯文本風格</a:t>
            </a:r>
          </a:p>
          <a:p>
            <a:pPr lvl="1"/>
            <a:r>
              <a:rPr lang="zh-CN" altLang="en-US" smtClean="0"/>
              <a:t>第二級</a:t>
            </a:r>
          </a:p>
          <a:p>
            <a:pPr lvl="2"/>
            <a:r>
              <a:rPr lang="zh-CN" altLang="en-US" smtClean="0"/>
              <a:t>第三級</a:t>
            </a:r>
          </a:p>
          <a:p>
            <a:pPr lvl="3"/>
            <a:r>
              <a:rPr lang="zh-CN" altLang="en-US" smtClean="0"/>
              <a:t>第四級</a:t>
            </a:r>
          </a:p>
          <a:p>
            <a:pPr lvl="4"/>
            <a:r>
              <a:rPr lang="zh-CN" altLang="en-US" smtClean="0"/>
              <a:t>第五級</a:t>
            </a:r>
            <a:endParaRPr lang="zh-CN" altLang="en-US"/>
          </a:p>
        </p:txBody>
      </p:sp>
      <p:sp>
        <p:nvSpPr>
          <p:cNvPr id="4" name="日期佔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823A5F-62CC-4E87-A625-386976C9190B}" type="datetime1">
              <a:rPr lang="zh-CN" altLang="en-US"/>
              <a:pPr>
                <a:defRPr/>
              </a:pPr>
              <a:t>2018/5/15</a:t>
            </a:fld>
            <a:endParaRPr lang="zh-CN" altLang="en-US"/>
          </a:p>
        </p:txBody>
      </p:sp>
      <p:sp>
        <p:nvSpPr>
          <p:cNvPr id="5" name="頁腳佔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幻燈片編號佔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81C1B4-36BF-4CFD-9A1E-F4848370766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8907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和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0"/>
            <a:ext cx="9144000" cy="53054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點按此處編輯母版標題風格</a:t>
            </a:r>
            <a:endParaRPr lang="zh-CN" altLang="en-US"/>
          </a:p>
        </p:txBody>
      </p:sp>
      <p:sp>
        <p:nvSpPr>
          <p:cNvPr id="3" name="內容佔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點按此處編輯文本風格</a:t>
            </a:r>
          </a:p>
          <a:p>
            <a:pPr lvl="1"/>
            <a:r>
              <a:rPr lang="zh-CN" altLang="en-US" smtClean="0"/>
              <a:t>第二級</a:t>
            </a:r>
          </a:p>
          <a:p>
            <a:pPr lvl="2"/>
            <a:r>
              <a:rPr lang="zh-CN" altLang="en-US" smtClean="0"/>
              <a:t>第三級</a:t>
            </a:r>
          </a:p>
          <a:p>
            <a:pPr lvl="3"/>
            <a:r>
              <a:rPr lang="zh-CN" altLang="en-US" smtClean="0"/>
              <a:t>第四級</a:t>
            </a:r>
          </a:p>
          <a:p>
            <a:pPr lvl="4"/>
            <a:r>
              <a:rPr lang="zh-CN" altLang="en-US" smtClean="0"/>
              <a:t>第五級</a:t>
            </a:r>
            <a:endParaRPr lang="zh-CN" altLang="en-US"/>
          </a:p>
        </p:txBody>
      </p:sp>
      <p:sp>
        <p:nvSpPr>
          <p:cNvPr id="5" name="日期佔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0C2049-10E8-49E2-93D9-E5D26F122272}" type="datetime1">
              <a:rPr lang="zh-CN" altLang="en-US"/>
              <a:pPr>
                <a:defRPr/>
              </a:pPr>
              <a:t>2018/5/15</a:t>
            </a:fld>
            <a:endParaRPr lang="zh-CN" altLang="en-US"/>
          </a:p>
        </p:txBody>
      </p:sp>
      <p:sp>
        <p:nvSpPr>
          <p:cNvPr id="6" name="頁腳佔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幻燈片編號佔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0024F6-77F0-4693-AE86-92BCB44948C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3279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部分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點按此處編輯母版標題風格</a:t>
            </a:r>
            <a:endParaRPr lang="zh-CN" altLang="en-US"/>
          </a:p>
        </p:txBody>
      </p:sp>
      <p:sp>
        <p:nvSpPr>
          <p:cNvPr id="3" name="文本佔位符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點按此處編輯文本風格</a:t>
            </a:r>
          </a:p>
        </p:txBody>
      </p:sp>
      <p:sp>
        <p:nvSpPr>
          <p:cNvPr id="4" name="日期佔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5022E9-469B-4348-BF9D-D66DD74D6166}" type="datetime1">
              <a:rPr lang="zh-CN" altLang="en-US"/>
              <a:pPr>
                <a:defRPr/>
              </a:pPr>
              <a:t>2018/5/15</a:t>
            </a:fld>
            <a:endParaRPr lang="zh-CN" altLang="en-US"/>
          </a:p>
        </p:txBody>
      </p:sp>
      <p:sp>
        <p:nvSpPr>
          <p:cNvPr id="5" name="頁腳佔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幻燈片編號佔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5F7462-B435-4454-ABA9-E4EA9C181D6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755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點按此處編輯母版標題風格</a:t>
            </a:r>
            <a:endParaRPr lang="zh-CN" altLang="en-US"/>
          </a:p>
        </p:txBody>
      </p:sp>
      <p:sp>
        <p:nvSpPr>
          <p:cNvPr id="3" name="內容佔位符 2"/>
          <p:cNvSpPr>
            <a:spLocks noGrp="1"/>
          </p:cNvSpPr>
          <p:nvPr>
            <p:ph sz="half" idx="1"/>
          </p:nvPr>
        </p:nvSpPr>
        <p:spPr>
          <a:xfrm>
            <a:off x="457200" y="1111250"/>
            <a:ext cx="4038600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點按此處編輯文本風格</a:t>
            </a:r>
          </a:p>
          <a:p>
            <a:pPr lvl="1"/>
            <a:r>
              <a:rPr lang="zh-CN" altLang="en-US" smtClean="0"/>
              <a:t>第二級</a:t>
            </a:r>
          </a:p>
          <a:p>
            <a:pPr lvl="2"/>
            <a:r>
              <a:rPr lang="zh-CN" altLang="en-US" smtClean="0"/>
              <a:t>第三級</a:t>
            </a:r>
          </a:p>
          <a:p>
            <a:pPr lvl="3"/>
            <a:r>
              <a:rPr lang="zh-CN" altLang="en-US" smtClean="0"/>
              <a:t>第四級</a:t>
            </a:r>
          </a:p>
          <a:p>
            <a:pPr lvl="4"/>
            <a:r>
              <a:rPr lang="zh-CN" altLang="en-US" smtClean="0"/>
              <a:t>第五級</a:t>
            </a:r>
            <a:endParaRPr lang="zh-CN" altLang="en-US"/>
          </a:p>
        </p:txBody>
      </p:sp>
      <p:sp>
        <p:nvSpPr>
          <p:cNvPr id="4" name="內容佔位符 3"/>
          <p:cNvSpPr>
            <a:spLocks noGrp="1"/>
          </p:cNvSpPr>
          <p:nvPr>
            <p:ph sz="half" idx="2"/>
          </p:nvPr>
        </p:nvSpPr>
        <p:spPr>
          <a:xfrm>
            <a:off x="4648200" y="1111250"/>
            <a:ext cx="4038600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點按此處編輯文本風格</a:t>
            </a:r>
          </a:p>
          <a:p>
            <a:pPr lvl="1"/>
            <a:r>
              <a:rPr lang="zh-CN" altLang="en-US" smtClean="0"/>
              <a:t>第二級</a:t>
            </a:r>
          </a:p>
          <a:p>
            <a:pPr lvl="2"/>
            <a:r>
              <a:rPr lang="zh-CN" altLang="en-US" smtClean="0"/>
              <a:t>第三級</a:t>
            </a:r>
          </a:p>
          <a:p>
            <a:pPr lvl="3"/>
            <a:r>
              <a:rPr lang="zh-CN" altLang="en-US" smtClean="0"/>
              <a:t>第四級</a:t>
            </a:r>
          </a:p>
          <a:p>
            <a:pPr lvl="4"/>
            <a:r>
              <a:rPr lang="zh-CN" altLang="en-US" smtClean="0"/>
              <a:t>第五級</a:t>
            </a:r>
            <a:endParaRPr lang="zh-CN" altLang="en-US"/>
          </a:p>
        </p:txBody>
      </p:sp>
      <p:sp>
        <p:nvSpPr>
          <p:cNvPr id="5" name="日期佔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4F5ED9-554D-4791-8711-78F25CA4C87F}" type="datetime1">
              <a:rPr lang="zh-CN" altLang="en-US"/>
              <a:pPr>
                <a:defRPr/>
              </a:pPr>
              <a:t>2018/5/15</a:t>
            </a:fld>
            <a:endParaRPr lang="zh-CN" altLang="en-US"/>
          </a:p>
        </p:txBody>
      </p:sp>
      <p:sp>
        <p:nvSpPr>
          <p:cNvPr id="6" name="頁腳佔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幻燈片編號佔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7A7D4E-7598-45A5-898D-BD52722384C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8790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點按此處編輯母版標題風格</a:t>
            </a:r>
            <a:endParaRPr lang="zh-CN" altLang="en-US"/>
          </a:p>
        </p:txBody>
      </p:sp>
      <p:sp>
        <p:nvSpPr>
          <p:cNvPr id="3" name="文本佔位符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點按此處編輯文本風格</a:t>
            </a:r>
          </a:p>
        </p:txBody>
      </p:sp>
      <p:sp>
        <p:nvSpPr>
          <p:cNvPr id="4" name="內容佔位符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點按此處編輯文本風格</a:t>
            </a:r>
          </a:p>
          <a:p>
            <a:pPr lvl="1"/>
            <a:r>
              <a:rPr lang="zh-CN" altLang="en-US" smtClean="0"/>
              <a:t>第二級</a:t>
            </a:r>
          </a:p>
          <a:p>
            <a:pPr lvl="2"/>
            <a:r>
              <a:rPr lang="zh-CN" altLang="en-US" smtClean="0"/>
              <a:t>第三級</a:t>
            </a:r>
          </a:p>
          <a:p>
            <a:pPr lvl="3"/>
            <a:r>
              <a:rPr lang="zh-CN" altLang="en-US" smtClean="0"/>
              <a:t>第四級</a:t>
            </a:r>
          </a:p>
          <a:p>
            <a:pPr lvl="4"/>
            <a:r>
              <a:rPr lang="zh-CN" altLang="en-US" smtClean="0"/>
              <a:t>第五級</a:t>
            </a:r>
            <a:endParaRPr lang="zh-CN" altLang="en-US"/>
          </a:p>
        </p:txBody>
      </p:sp>
      <p:sp>
        <p:nvSpPr>
          <p:cNvPr id="5" name="文本佔位符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點按此處編輯文本風格</a:t>
            </a:r>
          </a:p>
        </p:txBody>
      </p:sp>
      <p:sp>
        <p:nvSpPr>
          <p:cNvPr id="6" name="內容佔位符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點按此處編輯文本風格</a:t>
            </a:r>
          </a:p>
          <a:p>
            <a:pPr lvl="1"/>
            <a:r>
              <a:rPr lang="zh-CN" altLang="en-US" smtClean="0"/>
              <a:t>第二級</a:t>
            </a:r>
          </a:p>
          <a:p>
            <a:pPr lvl="2"/>
            <a:r>
              <a:rPr lang="zh-CN" altLang="en-US" smtClean="0"/>
              <a:t>第三級</a:t>
            </a:r>
          </a:p>
          <a:p>
            <a:pPr lvl="3"/>
            <a:r>
              <a:rPr lang="zh-CN" altLang="en-US" smtClean="0"/>
              <a:t>第四級</a:t>
            </a:r>
          </a:p>
          <a:p>
            <a:pPr lvl="4"/>
            <a:r>
              <a:rPr lang="zh-CN" altLang="en-US" smtClean="0"/>
              <a:t>第五級</a:t>
            </a:r>
            <a:endParaRPr lang="zh-CN" altLang="en-US"/>
          </a:p>
        </p:txBody>
      </p:sp>
      <p:sp>
        <p:nvSpPr>
          <p:cNvPr id="7" name="日期佔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FF9941-31E1-496F-81DE-7E3E946EAE3D}" type="datetime1">
              <a:rPr lang="zh-CN" altLang="en-US"/>
              <a:pPr>
                <a:defRPr/>
              </a:pPr>
              <a:t>2018/5/15</a:t>
            </a:fld>
            <a:endParaRPr lang="zh-CN" altLang="en-US"/>
          </a:p>
        </p:txBody>
      </p:sp>
      <p:sp>
        <p:nvSpPr>
          <p:cNvPr id="8" name="頁腳佔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幻燈片編號佔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D2CB86-9768-4108-83D3-189C2BDCE05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7771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點按此處編輯母版標題風格</a:t>
            </a:r>
            <a:endParaRPr lang="zh-CN" altLang="en-US"/>
          </a:p>
        </p:txBody>
      </p:sp>
      <p:sp>
        <p:nvSpPr>
          <p:cNvPr id="3" name="日期佔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7A451C-D5FD-4584-9BA7-AF8992639C28}" type="datetime1">
              <a:rPr lang="zh-CN" altLang="en-US"/>
              <a:pPr>
                <a:defRPr/>
              </a:pPr>
              <a:t>2018/5/15</a:t>
            </a:fld>
            <a:endParaRPr lang="zh-CN" altLang="en-US"/>
          </a:p>
        </p:txBody>
      </p:sp>
      <p:sp>
        <p:nvSpPr>
          <p:cNvPr id="4" name="頁腳佔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幻燈片編號佔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55064C-8619-4AFA-A946-B3BF56EB30D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3278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佔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8D6EB0-BE5C-4768-BDE1-921F441B6A8E}" type="datetime1">
              <a:rPr lang="zh-CN" altLang="en-US"/>
              <a:pPr>
                <a:defRPr/>
              </a:pPr>
              <a:t>2018/5/15</a:t>
            </a:fld>
            <a:endParaRPr lang="zh-CN" altLang="en-US"/>
          </a:p>
        </p:txBody>
      </p:sp>
      <p:sp>
        <p:nvSpPr>
          <p:cNvPr id="3" name="頁腳佔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幻燈片編號佔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8FAB28-9F33-4606-AB81-DE3A1D8EDA9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6583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內容和說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點按此處編輯母版標題風格</a:t>
            </a:r>
            <a:endParaRPr lang="zh-CN" altLang="en-US"/>
          </a:p>
        </p:txBody>
      </p:sp>
      <p:sp>
        <p:nvSpPr>
          <p:cNvPr id="3" name="內容佔位符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點按此處編輯文本風格</a:t>
            </a:r>
          </a:p>
          <a:p>
            <a:pPr lvl="1"/>
            <a:r>
              <a:rPr lang="zh-CN" altLang="en-US" smtClean="0"/>
              <a:t>第二級</a:t>
            </a:r>
          </a:p>
          <a:p>
            <a:pPr lvl="2"/>
            <a:r>
              <a:rPr lang="zh-CN" altLang="en-US" smtClean="0"/>
              <a:t>第三級</a:t>
            </a:r>
          </a:p>
          <a:p>
            <a:pPr lvl="3"/>
            <a:r>
              <a:rPr lang="zh-CN" altLang="en-US" smtClean="0"/>
              <a:t>第四級</a:t>
            </a:r>
          </a:p>
          <a:p>
            <a:pPr lvl="4"/>
            <a:r>
              <a:rPr lang="zh-CN" altLang="en-US" smtClean="0"/>
              <a:t>第五級</a:t>
            </a:r>
            <a:endParaRPr lang="zh-CN" altLang="en-US"/>
          </a:p>
        </p:txBody>
      </p:sp>
      <p:sp>
        <p:nvSpPr>
          <p:cNvPr id="4" name="文本佔位符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點按此處編輯文本風格</a:t>
            </a:r>
          </a:p>
        </p:txBody>
      </p:sp>
      <p:sp>
        <p:nvSpPr>
          <p:cNvPr id="5" name="日期佔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37BFA3-D1E6-4F67-97C2-B9F57D684C7F}" type="datetime1">
              <a:rPr lang="zh-CN" altLang="en-US"/>
              <a:pPr>
                <a:defRPr/>
              </a:pPr>
              <a:t>2018/5/15</a:t>
            </a:fld>
            <a:endParaRPr lang="zh-CN" altLang="en-US"/>
          </a:p>
        </p:txBody>
      </p:sp>
      <p:sp>
        <p:nvSpPr>
          <p:cNvPr id="6" name="頁腳佔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幻燈片編號佔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0DCEB9-8A81-48E6-9DC5-374F2B0D562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6655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圖片和說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點按此處編輯母版標題風格</a:t>
            </a:r>
            <a:endParaRPr lang="zh-CN" altLang="en-US"/>
          </a:p>
        </p:txBody>
      </p:sp>
      <p:sp>
        <p:nvSpPr>
          <p:cNvPr id="3" name="圖片佔位符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佔位符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點按此處編輯文本風格</a:t>
            </a:r>
          </a:p>
        </p:txBody>
      </p:sp>
      <p:sp>
        <p:nvSpPr>
          <p:cNvPr id="5" name="日期佔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FD2E39-A7B6-42DA-B8D3-3DA3875F1306}" type="datetime1">
              <a:rPr lang="zh-CN" altLang="en-US"/>
              <a:pPr>
                <a:defRPr/>
              </a:pPr>
              <a:t>2018/5/15</a:t>
            </a:fld>
            <a:endParaRPr lang="zh-CN" altLang="en-US"/>
          </a:p>
        </p:txBody>
      </p:sp>
      <p:sp>
        <p:nvSpPr>
          <p:cNvPr id="6" name="頁腳佔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幻燈片編號佔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0E5425-9E96-4EEC-9373-F30861F93AB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3742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標題佔位符 1"/>
          <p:cNvSpPr>
            <a:spLocks noGrp="1"/>
          </p:cNvSpPr>
          <p:nvPr>
            <p:ph type="title"/>
          </p:nvPr>
        </p:nvSpPr>
        <p:spPr bwMode="auto">
          <a:xfrm>
            <a:off x="457200" y="228600"/>
            <a:ext cx="82296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點按此處編輯母版標題風格</a:t>
            </a:r>
          </a:p>
        </p:txBody>
      </p:sp>
      <p:sp>
        <p:nvSpPr>
          <p:cNvPr id="1027" name="文本佔位符 2"/>
          <p:cNvSpPr>
            <a:spLocks noGrp="1"/>
          </p:cNvSpPr>
          <p:nvPr>
            <p:ph type="body" idx="1"/>
          </p:nvPr>
        </p:nvSpPr>
        <p:spPr bwMode="auto">
          <a:xfrm>
            <a:off x="457200" y="1333500"/>
            <a:ext cx="8229600" cy="377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點按此處編輯文本風格</a:t>
            </a:r>
          </a:p>
          <a:p>
            <a:pPr lvl="1"/>
            <a:r>
              <a:rPr lang="zh-CN" altLang="en-US" smtClean="0"/>
              <a:t>第二級</a:t>
            </a:r>
          </a:p>
          <a:p>
            <a:pPr lvl="2"/>
            <a:r>
              <a:rPr lang="zh-CN" altLang="en-US" smtClean="0"/>
              <a:t>第三級</a:t>
            </a:r>
          </a:p>
          <a:p>
            <a:pPr lvl="3"/>
            <a:r>
              <a:rPr lang="zh-CN" altLang="en-US" smtClean="0"/>
              <a:t>第四級</a:t>
            </a:r>
          </a:p>
          <a:p>
            <a:pPr lvl="4"/>
            <a:r>
              <a:rPr lang="zh-CN" altLang="en-US" smtClean="0"/>
              <a:t>第五級</a:t>
            </a:r>
          </a:p>
        </p:txBody>
      </p:sp>
      <p:sp>
        <p:nvSpPr>
          <p:cNvPr id="4" name="日期佔位符 3"/>
          <p:cNvSpPr>
            <a:spLocks noGrp="1"/>
          </p:cNvSpPr>
          <p:nvPr>
            <p:ph type="dt" sz="half" idx="2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kumimoji="0" sz="120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0D23D13A-8F8F-47E8-8C13-5AC663B7A72D}" type="datetime1">
              <a:rPr lang="zh-CN" altLang="en-US"/>
              <a:pPr>
                <a:defRPr/>
              </a:pPr>
              <a:t>2018/5/15</a:t>
            </a:fld>
            <a:endParaRPr lang="zh-CN" altLang="en-US"/>
          </a:p>
        </p:txBody>
      </p:sp>
      <p:sp>
        <p:nvSpPr>
          <p:cNvPr id="5" name="頁腳佔位符 4"/>
          <p:cNvSpPr>
            <a:spLocks noGrp="1"/>
          </p:cNvSpPr>
          <p:nvPr>
            <p:ph type="ftr" sz="quarter" idx="3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20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幻燈片編號佔位符 5"/>
          <p:cNvSpPr>
            <a:spLocks noGrp="1"/>
          </p:cNvSpPr>
          <p:nvPr>
            <p:ph type="sldNum" sz="quarter" idx="4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72D6BDB2-A4CB-4A0E-BA0C-DBD19B816C2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5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git.openstack.org/openstack-dev/devstack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標題 4"/>
          <p:cNvSpPr>
            <a:spLocks noGrp="1"/>
          </p:cNvSpPr>
          <p:nvPr>
            <p:ph type="ctrTitle"/>
          </p:nvPr>
        </p:nvSpPr>
        <p:spPr>
          <a:xfrm>
            <a:off x="827088" y="769938"/>
            <a:ext cx="7058025" cy="2303462"/>
          </a:xfrm>
        </p:spPr>
        <p:txBody>
          <a:bodyPr/>
          <a:lstStyle/>
          <a:p>
            <a:r>
              <a:rPr lang="en-US" altLang="zh-TW" b="1" dirty="0" smtClean="0">
                <a:latin typeface="+mn-lt"/>
                <a:ea typeface="標楷體" panose="03000509000000000000" pitchFamily="65" charset="-120"/>
              </a:rPr>
              <a:t>Homework 2</a:t>
            </a:r>
            <a:br>
              <a:rPr lang="en-US" altLang="zh-TW" b="1" dirty="0" smtClean="0">
                <a:latin typeface="+mn-lt"/>
                <a:ea typeface="標楷體" panose="03000509000000000000" pitchFamily="65" charset="-120"/>
              </a:rPr>
            </a:br>
            <a:r>
              <a:rPr lang="zh-TW" altLang="en-US" b="1" dirty="0" smtClean="0">
                <a:latin typeface="+mn-lt"/>
                <a:ea typeface="標楷體" panose="03000509000000000000" pitchFamily="65" charset="-120"/>
              </a:rPr>
              <a:t>安裝</a:t>
            </a:r>
            <a:r>
              <a:rPr lang="zh-TW" altLang="en-US" b="1" dirty="0">
                <a:latin typeface="+mn-lt"/>
                <a:ea typeface="標楷體" panose="03000509000000000000" pitchFamily="65" charset="-120"/>
              </a:rPr>
              <a:t> </a:t>
            </a:r>
            <a:r>
              <a:rPr lang="en-US" altLang="zh-TW" b="1" dirty="0" err="1" smtClean="0">
                <a:latin typeface="+mn-lt"/>
                <a:ea typeface="標楷體" panose="03000509000000000000" pitchFamily="65" charset="-120"/>
              </a:rPr>
              <a:t>Openstack</a:t>
            </a:r>
            <a:r>
              <a:rPr lang="en-US" altLang="zh-TW" b="1" dirty="0" smtClean="0">
                <a:latin typeface="+mn-lt"/>
                <a:ea typeface="標楷體" panose="03000509000000000000" pitchFamily="65" charset="-120"/>
              </a:rPr>
              <a:t> </a:t>
            </a:r>
            <a:br>
              <a:rPr lang="en-US" altLang="zh-TW" b="1" dirty="0" smtClean="0">
                <a:latin typeface="+mn-lt"/>
                <a:ea typeface="標楷體" panose="03000509000000000000" pitchFamily="65" charset="-120"/>
              </a:rPr>
            </a:br>
            <a:r>
              <a:rPr lang="zh-TW" altLang="en-US" b="1" dirty="0" smtClean="0">
                <a:latin typeface="+mn-lt"/>
                <a:ea typeface="標楷體" panose="03000509000000000000" pitchFamily="65" charset="-120"/>
              </a:rPr>
              <a:t>並建立</a:t>
            </a:r>
            <a:r>
              <a:rPr lang="en-US" altLang="zh-TW" b="1" dirty="0" smtClean="0">
                <a:latin typeface="+mn-lt"/>
                <a:ea typeface="標楷體" panose="03000509000000000000" pitchFamily="65" charset="-120"/>
              </a:rPr>
              <a:t>instances</a:t>
            </a:r>
            <a:endParaRPr lang="zh-TW" altLang="en-US" b="1" dirty="0" smtClean="0">
              <a:latin typeface="+mn-lt"/>
              <a:ea typeface="標楷體" panose="03000509000000000000" pitchFamily="65" charset="-120"/>
            </a:endParaRPr>
          </a:p>
        </p:txBody>
      </p:sp>
      <p:sp>
        <p:nvSpPr>
          <p:cNvPr id="4099" name="副標題 5"/>
          <p:cNvSpPr>
            <a:spLocks noGrp="1"/>
          </p:cNvSpPr>
          <p:nvPr>
            <p:ph type="subTitle" idx="1"/>
          </p:nvPr>
        </p:nvSpPr>
        <p:spPr>
          <a:xfrm>
            <a:off x="1436688" y="3073400"/>
            <a:ext cx="6553200" cy="1512888"/>
          </a:xfrm>
        </p:spPr>
        <p:txBody>
          <a:bodyPr/>
          <a:lstStyle/>
          <a:p>
            <a:pPr algn="l"/>
            <a:r>
              <a:rPr lang="zh-TW" altLang="en-US" sz="2800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團隊成員</a:t>
            </a:r>
            <a:r>
              <a:rPr lang="en-US" altLang="zh-TW" sz="2800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800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郭文翰、蔡松芸、江冠廷</a:t>
            </a:r>
            <a:endParaRPr lang="en-US" altLang="zh-TW" sz="2800" dirty="0" smtClean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l"/>
            <a:r>
              <a:rPr lang="zh-TW" altLang="en-US" sz="2800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繳交</a:t>
            </a:r>
            <a:r>
              <a:rPr lang="zh-TW" altLang="en-US" sz="2800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日期</a:t>
            </a:r>
            <a:r>
              <a:rPr lang="en-US" altLang="zh-TW" sz="2800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:2018.05.16</a:t>
            </a:r>
            <a:endParaRPr lang="zh-TW" altLang="en-US" sz="2800" dirty="0" smtClean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360000" y="360000"/>
            <a:ext cx="8676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latin typeface="+mn-lt"/>
              </a:rPr>
              <a:t>複製 </a:t>
            </a:r>
            <a:r>
              <a:rPr lang="en-US" altLang="zh-TW" b="1" dirty="0" err="1" smtClean="0">
                <a:latin typeface="+mn-lt"/>
              </a:rPr>
              <a:t>local.conf</a:t>
            </a:r>
            <a:r>
              <a:rPr lang="en-US" altLang="zh-TW" b="1" dirty="0" smtClean="0">
                <a:latin typeface="+mn-lt"/>
              </a:rPr>
              <a:t> </a:t>
            </a:r>
            <a:r>
              <a:rPr lang="zh-TW" altLang="en-US" b="1" dirty="0" smtClean="0">
                <a:latin typeface="+mn-lt"/>
              </a:rPr>
              <a:t>到 </a:t>
            </a:r>
            <a:r>
              <a:rPr lang="en-US" altLang="zh-TW" b="1" dirty="0" err="1" smtClean="0">
                <a:latin typeface="+mn-lt"/>
              </a:rPr>
              <a:t>devstack</a:t>
            </a:r>
            <a:r>
              <a:rPr lang="zh-TW" altLang="en-US" b="1" dirty="0" smtClean="0">
                <a:latin typeface="+mn-lt"/>
              </a:rPr>
              <a:t> 底下 </a:t>
            </a:r>
            <a:r>
              <a:rPr lang="en-US" altLang="zh-TW" b="1" dirty="0" smtClean="0">
                <a:latin typeface="+mn-lt"/>
              </a:rPr>
              <a:t>(7/18)</a:t>
            </a:r>
            <a:endParaRPr lang="zh-TW" altLang="en-US" b="1" dirty="0">
              <a:latin typeface="+mn-lt"/>
            </a:endParaRPr>
          </a:p>
        </p:txBody>
      </p:sp>
      <p:pic>
        <p:nvPicPr>
          <p:cNvPr id="6146" name="Picture 2" descr="Screenshot from 2018-05-01 15-37-0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000" y="899999"/>
            <a:ext cx="6007840" cy="36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86923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360000" y="360000"/>
            <a:ext cx="8676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latin typeface="+mn-lt"/>
              </a:rPr>
              <a:t>取得虛擬機的虛擬 </a:t>
            </a:r>
            <a:r>
              <a:rPr lang="en-US" altLang="zh-TW" b="1" dirty="0" smtClean="0">
                <a:latin typeface="+mn-lt"/>
              </a:rPr>
              <a:t>IP</a:t>
            </a:r>
            <a:r>
              <a:rPr lang="zh-TW" altLang="en-US" b="1" dirty="0" smtClean="0">
                <a:latin typeface="+mn-lt"/>
              </a:rPr>
              <a:t> </a:t>
            </a:r>
            <a:r>
              <a:rPr lang="en-US" altLang="zh-TW" b="1" dirty="0" smtClean="0">
                <a:latin typeface="+mn-lt"/>
              </a:rPr>
              <a:t>(8/18)</a:t>
            </a:r>
            <a:endParaRPr lang="zh-TW" altLang="en-US" b="1" dirty="0">
              <a:latin typeface="+mn-lt"/>
            </a:endParaRPr>
          </a:p>
        </p:txBody>
      </p:sp>
      <p:pic>
        <p:nvPicPr>
          <p:cNvPr id="7170" name="Picture 2" descr="Screenshot from 2018-05-01 18-38-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999" y="899999"/>
            <a:ext cx="6009648" cy="36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80369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360000" y="360000"/>
            <a:ext cx="8676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latin typeface="+mn-lt"/>
              </a:rPr>
              <a:t>將 </a:t>
            </a:r>
            <a:r>
              <a:rPr lang="en-US" altLang="zh-TW" b="1" dirty="0" err="1" smtClean="0">
                <a:latin typeface="+mn-lt"/>
              </a:rPr>
              <a:t>local.conf</a:t>
            </a:r>
            <a:r>
              <a:rPr lang="en-US" altLang="zh-TW" b="1" dirty="0" smtClean="0">
                <a:latin typeface="+mn-lt"/>
              </a:rPr>
              <a:t> </a:t>
            </a:r>
            <a:r>
              <a:rPr lang="zh-TW" altLang="en-US" b="1" dirty="0" smtClean="0">
                <a:latin typeface="+mn-lt"/>
              </a:rPr>
              <a:t>修改成自己的密碼與 </a:t>
            </a:r>
            <a:r>
              <a:rPr lang="en-US" altLang="zh-TW" b="1" dirty="0" smtClean="0">
                <a:latin typeface="+mn-lt"/>
              </a:rPr>
              <a:t>IP</a:t>
            </a:r>
            <a:r>
              <a:rPr lang="zh-TW" altLang="en-US" b="1" dirty="0" smtClean="0">
                <a:latin typeface="+mn-lt"/>
              </a:rPr>
              <a:t>，並加入 </a:t>
            </a:r>
            <a:r>
              <a:rPr lang="en-US" altLang="zh-TW" b="1" dirty="0" smtClean="0">
                <a:latin typeface="+mn-lt"/>
              </a:rPr>
              <a:t>Floating IP Range (9/18)</a:t>
            </a:r>
            <a:endParaRPr lang="zh-TW" altLang="en-US" b="1" dirty="0">
              <a:latin typeface="+mn-lt"/>
            </a:endParaRPr>
          </a:p>
        </p:txBody>
      </p:sp>
      <p:pic>
        <p:nvPicPr>
          <p:cNvPr id="8194" name="Picture 2" descr="Screenshot from 2018-05-01 18-40-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000" y="900000"/>
            <a:ext cx="6010859" cy="36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23747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360000" y="360000"/>
            <a:ext cx="8676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latin typeface="+mn-lt"/>
              </a:rPr>
              <a:t>執行 </a:t>
            </a:r>
            <a:r>
              <a:rPr lang="en-US" altLang="zh-TW" b="1" dirty="0" smtClean="0">
                <a:latin typeface="+mn-lt"/>
              </a:rPr>
              <a:t>stack.sh </a:t>
            </a:r>
            <a:r>
              <a:rPr lang="zh-TW" altLang="en-US" b="1" dirty="0" smtClean="0">
                <a:latin typeface="+mn-lt"/>
              </a:rPr>
              <a:t>腳本，約一小時 </a:t>
            </a:r>
            <a:r>
              <a:rPr lang="en-US" altLang="zh-TW" b="1" dirty="0" smtClean="0">
                <a:latin typeface="+mn-lt"/>
              </a:rPr>
              <a:t>(10/18)</a:t>
            </a:r>
            <a:endParaRPr lang="zh-TW" altLang="en-US" b="1" dirty="0">
              <a:latin typeface="+mn-lt"/>
            </a:endParaRPr>
          </a:p>
        </p:txBody>
      </p:sp>
      <p:pic>
        <p:nvPicPr>
          <p:cNvPr id="9218" name="Picture 2" descr="Screenshot from 2018-05-01 15-42-0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999" y="899999"/>
            <a:ext cx="6009648" cy="36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32276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360000" y="360000"/>
            <a:ext cx="8676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latin typeface="+mn-lt"/>
              </a:rPr>
              <a:t>執行結束後得知登入網址 </a:t>
            </a:r>
            <a:r>
              <a:rPr lang="en-US" altLang="zh-TW" b="1" dirty="0" smtClean="0">
                <a:latin typeface="+mn-lt"/>
              </a:rPr>
              <a:t>(11/18)</a:t>
            </a:r>
            <a:endParaRPr lang="zh-TW" altLang="en-US" b="1" dirty="0">
              <a:latin typeface="+mn-lt"/>
            </a:endParaRPr>
          </a:p>
        </p:txBody>
      </p:sp>
      <p:pic>
        <p:nvPicPr>
          <p:cNvPr id="10242" name="Picture 2" descr="Screenshot from 2018-05-01 17-55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999" y="899999"/>
            <a:ext cx="6009648" cy="36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97158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360000" y="360000"/>
            <a:ext cx="8676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latin typeface="+mn-lt"/>
              </a:rPr>
              <a:t>登入頁面 </a:t>
            </a:r>
            <a:r>
              <a:rPr lang="en-US" altLang="zh-TW" b="1" dirty="0" smtClean="0">
                <a:latin typeface="+mn-lt"/>
              </a:rPr>
              <a:t>(12/18)</a:t>
            </a:r>
            <a:endParaRPr lang="zh-TW" altLang="en-US" b="1" dirty="0">
              <a:latin typeface="+mn-lt"/>
            </a:endParaRPr>
          </a:p>
        </p:txBody>
      </p:sp>
      <p:pic>
        <p:nvPicPr>
          <p:cNvPr id="11266" name="Picture 2" descr="Screenshot from 2018-05-01 17-57-2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999" y="899999"/>
            <a:ext cx="6237492" cy="36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13597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360000" y="360000"/>
            <a:ext cx="8676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latin typeface="+mn-lt"/>
              </a:rPr>
              <a:t>登入成功 </a:t>
            </a:r>
            <a:r>
              <a:rPr lang="en-US" altLang="zh-TW" b="1" dirty="0" smtClean="0">
                <a:latin typeface="+mn-lt"/>
              </a:rPr>
              <a:t>(13/18)</a:t>
            </a:r>
            <a:endParaRPr lang="zh-TW" altLang="en-US" b="1" dirty="0">
              <a:latin typeface="+mn-lt"/>
            </a:endParaRPr>
          </a:p>
        </p:txBody>
      </p:sp>
      <p:pic>
        <p:nvPicPr>
          <p:cNvPr id="12290" name="Picture 2" descr="Screenshot from 2018-05-01 18-42-3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999" y="899999"/>
            <a:ext cx="6237492" cy="36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2989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360000" y="360000"/>
            <a:ext cx="8676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latin typeface="+mn-lt"/>
              </a:rPr>
              <a:t>建立 </a:t>
            </a:r>
            <a:r>
              <a:rPr lang="en-US" altLang="zh-TW" b="1" dirty="0" smtClean="0">
                <a:latin typeface="+mn-lt"/>
              </a:rPr>
              <a:t>Instances</a:t>
            </a:r>
            <a:r>
              <a:rPr lang="zh-TW" altLang="en-US" b="1" dirty="0" smtClean="0">
                <a:latin typeface="+mn-lt"/>
              </a:rPr>
              <a:t> </a:t>
            </a:r>
            <a:r>
              <a:rPr lang="en-US" altLang="zh-TW" b="1" dirty="0" smtClean="0">
                <a:latin typeface="+mn-lt"/>
              </a:rPr>
              <a:t>(14/18)</a:t>
            </a:r>
            <a:endParaRPr lang="zh-TW" altLang="en-US" b="1" dirty="0">
              <a:latin typeface="+mn-lt"/>
            </a:endParaRPr>
          </a:p>
        </p:txBody>
      </p:sp>
      <p:pic>
        <p:nvPicPr>
          <p:cNvPr id="13314" name="Picture 2" descr="Screenshot from 2018-05-14 17-12-0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000" y="900000"/>
            <a:ext cx="6326695" cy="36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31228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360000" y="360000"/>
            <a:ext cx="8676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latin typeface="+mn-lt"/>
              </a:rPr>
              <a:t>名稱設定為農民</a:t>
            </a:r>
            <a:r>
              <a:rPr lang="en-US" altLang="zh-TW" b="1" dirty="0" smtClean="0">
                <a:latin typeface="+mn-lt"/>
              </a:rPr>
              <a:t>e</a:t>
            </a:r>
            <a:r>
              <a:rPr lang="zh-TW" altLang="en-US" b="1" dirty="0" smtClean="0">
                <a:latin typeface="+mn-lt"/>
              </a:rPr>
              <a:t>點靈，編號 </a:t>
            </a:r>
            <a:r>
              <a:rPr lang="en-US" altLang="zh-TW" b="1" dirty="0" smtClean="0">
                <a:latin typeface="+mn-lt"/>
              </a:rPr>
              <a:t>OD-99470140</a:t>
            </a:r>
            <a:r>
              <a:rPr lang="zh-TW" altLang="en-US" b="1" dirty="0" smtClean="0">
                <a:latin typeface="+mn-lt"/>
              </a:rPr>
              <a:t> </a:t>
            </a:r>
            <a:r>
              <a:rPr lang="en-US" altLang="zh-TW" b="1" dirty="0" smtClean="0">
                <a:latin typeface="+mn-lt"/>
              </a:rPr>
              <a:t>(15/18)</a:t>
            </a:r>
            <a:endParaRPr lang="zh-TW" altLang="en-US" b="1" dirty="0">
              <a:latin typeface="+mn-lt"/>
            </a:endParaRPr>
          </a:p>
        </p:txBody>
      </p:sp>
      <p:pic>
        <p:nvPicPr>
          <p:cNvPr id="14338" name="Picture 2" descr="Screenshot from 2018-05-14 17-18-2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000" y="899999"/>
            <a:ext cx="6330047" cy="36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51876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360000" y="360000"/>
            <a:ext cx="8676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latin typeface="+mn-lt"/>
              </a:rPr>
              <a:t>新增 </a:t>
            </a:r>
            <a:r>
              <a:rPr lang="en-US" altLang="zh-TW" b="1" dirty="0" err="1" smtClean="0">
                <a:latin typeface="+mn-lt"/>
              </a:rPr>
              <a:t>img</a:t>
            </a:r>
            <a:r>
              <a:rPr lang="zh-TW" altLang="en-US" b="1" dirty="0" smtClean="0">
                <a:latin typeface="+mn-lt"/>
              </a:rPr>
              <a:t> 檔案 </a:t>
            </a:r>
            <a:r>
              <a:rPr lang="en-US" altLang="zh-TW" b="1" dirty="0" smtClean="0">
                <a:latin typeface="+mn-lt"/>
              </a:rPr>
              <a:t>(16/18)</a:t>
            </a:r>
            <a:endParaRPr lang="zh-TW" altLang="en-US" b="1" dirty="0">
              <a:latin typeface="+mn-lt"/>
            </a:endParaRPr>
          </a:p>
        </p:txBody>
      </p:sp>
      <p:pic>
        <p:nvPicPr>
          <p:cNvPr id="15362" name="Picture 2" descr="Screenshot from 2018-05-14 17-19-1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000" y="900000"/>
            <a:ext cx="6326695" cy="36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65024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000" y="900000"/>
            <a:ext cx="5274310" cy="3600000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360000" y="360000"/>
            <a:ext cx="8676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latin typeface="+mn-lt"/>
              </a:rPr>
              <a:t>成功建立 </a:t>
            </a:r>
            <a:r>
              <a:rPr lang="en-US" altLang="zh-TW" b="1" dirty="0" smtClean="0">
                <a:latin typeface="+mn-lt"/>
              </a:rPr>
              <a:t>Instances -&gt; OD-99470140 </a:t>
            </a:r>
            <a:r>
              <a:rPr lang="zh-TW" altLang="en-US" b="1" dirty="0" smtClean="0">
                <a:latin typeface="+mn-lt"/>
              </a:rPr>
              <a:t>農民</a:t>
            </a:r>
            <a:r>
              <a:rPr lang="en-US" altLang="zh-TW" b="1" dirty="0" smtClean="0">
                <a:latin typeface="+mn-lt"/>
              </a:rPr>
              <a:t>e</a:t>
            </a:r>
            <a:r>
              <a:rPr lang="zh-TW" altLang="en-US" b="1" dirty="0" smtClean="0">
                <a:latin typeface="+mn-lt"/>
              </a:rPr>
              <a:t>點</a:t>
            </a:r>
            <a:r>
              <a:rPr lang="zh-TW" altLang="en-US" b="1" dirty="0">
                <a:latin typeface="+mn-lt"/>
              </a:rPr>
              <a:t>靈</a:t>
            </a:r>
            <a:endParaRPr lang="zh-TW" altLang="en-US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382377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360000" y="360000"/>
            <a:ext cx="8676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latin typeface="+mn-lt"/>
              </a:rPr>
              <a:t>新增 </a:t>
            </a:r>
            <a:r>
              <a:rPr lang="en-US" altLang="zh-TW" b="1" dirty="0" smtClean="0">
                <a:latin typeface="+mn-lt"/>
              </a:rPr>
              <a:t>flavor</a:t>
            </a:r>
            <a:r>
              <a:rPr lang="zh-TW" altLang="en-US" b="1" dirty="0" smtClean="0">
                <a:latin typeface="+mn-lt"/>
              </a:rPr>
              <a:t> 檔案 </a:t>
            </a:r>
            <a:r>
              <a:rPr lang="en-US" altLang="zh-TW" b="1" dirty="0" smtClean="0">
                <a:latin typeface="+mn-lt"/>
              </a:rPr>
              <a:t>(17/</a:t>
            </a:r>
            <a:r>
              <a:rPr lang="en-US" altLang="zh-TW" b="1" dirty="0">
                <a:latin typeface="+mn-lt"/>
              </a:rPr>
              <a:t>18</a:t>
            </a:r>
            <a:r>
              <a:rPr lang="en-US" altLang="zh-TW" b="1" dirty="0" smtClean="0">
                <a:latin typeface="+mn-lt"/>
              </a:rPr>
              <a:t>)</a:t>
            </a:r>
            <a:endParaRPr lang="zh-TW" altLang="en-US" b="1" dirty="0">
              <a:latin typeface="+mn-lt"/>
            </a:endParaRPr>
          </a:p>
        </p:txBody>
      </p:sp>
      <p:pic>
        <p:nvPicPr>
          <p:cNvPr id="16386" name="Picture 2" descr="Screenshot from 2018-05-14 17-19-5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000" y="899999"/>
            <a:ext cx="6330047" cy="36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71548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360000" y="360000"/>
            <a:ext cx="8676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latin typeface="+mn-lt"/>
              </a:rPr>
              <a:t>成功建立 </a:t>
            </a:r>
            <a:r>
              <a:rPr lang="en-US" altLang="zh-TW" b="1" dirty="0" smtClean="0">
                <a:latin typeface="+mn-lt"/>
              </a:rPr>
              <a:t>Instances -&gt; OD-99470140 (18/18)</a:t>
            </a:r>
            <a:endParaRPr lang="zh-TW" altLang="en-US" b="1" dirty="0">
              <a:latin typeface="+mn-lt"/>
            </a:endParaRPr>
          </a:p>
        </p:txBody>
      </p:sp>
      <p:pic>
        <p:nvPicPr>
          <p:cNvPr id="4" name="圖片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000" y="900000"/>
            <a:ext cx="5274310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020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/>
          <p:cNvSpPr txBox="1"/>
          <p:nvPr/>
        </p:nvSpPr>
        <p:spPr>
          <a:xfrm>
            <a:off x="0" y="2209428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000" b="1" dirty="0" smtClean="0">
                <a:latin typeface="+mn-lt"/>
              </a:rPr>
              <a:t>安裝過程</a:t>
            </a:r>
            <a:endParaRPr lang="zh-TW" altLang="en-US" sz="40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01953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360000" y="360000"/>
            <a:ext cx="5256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latin typeface="+mn-lt"/>
              </a:rPr>
              <a:t>由 </a:t>
            </a:r>
            <a:r>
              <a:rPr lang="en-US" altLang="zh-TW" b="1" dirty="0" smtClean="0">
                <a:latin typeface="+mn-lt"/>
              </a:rPr>
              <a:t>VirtualBox</a:t>
            </a:r>
            <a:r>
              <a:rPr lang="zh-TW" altLang="en-US" b="1" dirty="0" smtClean="0">
                <a:latin typeface="+mn-lt"/>
              </a:rPr>
              <a:t> 安裝 </a:t>
            </a:r>
            <a:r>
              <a:rPr lang="en-US" altLang="zh-TW" b="1" dirty="0" smtClean="0">
                <a:latin typeface="+mn-lt"/>
              </a:rPr>
              <a:t>Ubuntu</a:t>
            </a:r>
            <a:r>
              <a:rPr lang="zh-TW" altLang="en-US" b="1" dirty="0" smtClean="0">
                <a:latin typeface="+mn-lt"/>
              </a:rPr>
              <a:t> </a:t>
            </a:r>
            <a:r>
              <a:rPr lang="en-US" altLang="zh-TW" b="1" dirty="0" smtClean="0">
                <a:latin typeface="+mn-lt"/>
              </a:rPr>
              <a:t>16.04</a:t>
            </a:r>
            <a:r>
              <a:rPr lang="zh-TW" altLang="en-US" b="1" dirty="0" smtClean="0">
                <a:latin typeface="+mn-lt"/>
              </a:rPr>
              <a:t> 版本 </a:t>
            </a:r>
            <a:r>
              <a:rPr lang="en-US" altLang="zh-TW" b="1" dirty="0" smtClean="0">
                <a:latin typeface="+mn-lt"/>
              </a:rPr>
              <a:t>(1/18)</a:t>
            </a:r>
            <a:endParaRPr lang="zh-TW" altLang="en-US" b="1" dirty="0">
              <a:latin typeface="+mn-lt"/>
            </a:endParaRPr>
          </a:p>
        </p:txBody>
      </p:sp>
      <p:pic>
        <p:nvPicPr>
          <p:cNvPr id="5" name="圖片 4"/>
          <p:cNvPicPr/>
          <p:nvPr/>
        </p:nvPicPr>
        <p:blipFill>
          <a:blip r:embed="rId2"/>
          <a:stretch>
            <a:fillRect/>
          </a:stretch>
        </p:blipFill>
        <p:spPr>
          <a:xfrm>
            <a:off x="900000" y="900000"/>
            <a:ext cx="6615310" cy="368813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360000" y="360000"/>
            <a:ext cx="5256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latin typeface="+mn-lt"/>
              </a:rPr>
              <a:t>由 </a:t>
            </a:r>
            <a:r>
              <a:rPr lang="en-US" altLang="zh-TW" b="1" dirty="0" smtClean="0">
                <a:latin typeface="+mn-lt"/>
              </a:rPr>
              <a:t>root</a:t>
            </a:r>
            <a:r>
              <a:rPr lang="zh-TW" altLang="en-US" b="1" dirty="0" smtClean="0">
                <a:latin typeface="+mn-lt"/>
              </a:rPr>
              <a:t> 權限新增 </a:t>
            </a:r>
            <a:r>
              <a:rPr lang="en-US" altLang="zh-TW" b="1" dirty="0" smtClean="0"/>
              <a:t>stack </a:t>
            </a:r>
            <a:r>
              <a:rPr lang="zh-TW" altLang="en-US" b="1" dirty="0" smtClean="0">
                <a:latin typeface="+mn-lt"/>
              </a:rPr>
              <a:t>使用者帳號 </a:t>
            </a:r>
            <a:r>
              <a:rPr lang="en-US" altLang="zh-TW" b="1" dirty="0" smtClean="0">
                <a:latin typeface="+mn-lt"/>
              </a:rPr>
              <a:t>(2/18)</a:t>
            </a:r>
            <a:endParaRPr lang="zh-TW" altLang="en-US" b="1" dirty="0">
              <a:latin typeface="+mn-lt"/>
            </a:endParaRPr>
          </a:p>
        </p:txBody>
      </p:sp>
      <p:pic>
        <p:nvPicPr>
          <p:cNvPr id="1026" name="Picture 2" descr="Screenshot from 2018-05-01 15-27-4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999" y="899999"/>
            <a:ext cx="6009648" cy="36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8672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360000" y="360000"/>
            <a:ext cx="5256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latin typeface="+mn-lt"/>
              </a:rPr>
              <a:t>建立 </a:t>
            </a:r>
            <a:r>
              <a:rPr lang="en-US" altLang="zh-TW" b="1" dirty="0" smtClean="0">
                <a:latin typeface="+mn-lt"/>
              </a:rPr>
              <a:t>stack</a:t>
            </a:r>
            <a:r>
              <a:rPr lang="zh-TW" altLang="en-US" b="1" dirty="0" smtClean="0">
                <a:latin typeface="+mn-lt"/>
              </a:rPr>
              <a:t> 資料 </a:t>
            </a:r>
            <a:r>
              <a:rPr lang="en-US" altLang="zh-TW" b="1" dirty="0" smtClean="0">
                <a:latin typeface="+mn-lt"/>
              </a:rPr>
              <a:t>(3/18)</a:t>
            </a:r>
            <a:endParaRPr lang="zh-TW" altLang="en-US" b="1" dirty="0">
              <a:latin typeface="+mn-lt"/>
            </a:endParaRPr>
          </a:p>
        </p:txBody>
      </p:sp>
      <p:pic>
        <p:nvPicPr>
          <p:cNvPr id="2051" name="Picture 3" descr="Screenshot from 2018-05-01 15-34-5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999" y="899999"/>
            <a:ext cx="6009648" cy="36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26761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360000" y="360000"/>
            <a:ext cx="5256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latin typeface="+mn-lt"/>
              </a:rPr>
              <a:t>登入</a:t>
            </a:r>
            <a:r>
              <a:rPr lang="zh-TW" altLang="en-US" b="1" dirty="0" smtClean="0">
                <a:latin typeface="+mn-lt"/>
              </a:rPr>
              <a:t> </a:t>
            </a:r>
            <a:r>
              <a:rPr lang="en-US" altLang="zh-TW" b="1" dirty="0" smtClean="0">
                <a:latin typeface="+mn-lt"/>
              </a:rPr>
              <a:t>stack</a:t>
            </a:r>
            <a:r>
              <a:rPr lang="zh-TW" altLang="en-US" b="1" dirty="0" smtClean="0">
                <a:latin typeface="+mn-lt"/>
              </a:rPr>
              <a:t> 使用者 </a:t>
            </a:r>
            <a:r>
              <a:rPr lang="en-US" altLang="zh-TW" b="1" dirty="0" smtClean="0">
                <a:latin typeface="+mn-lt"/>
              </a:rPr>
              <a:t>(4/18)</a:t>
            </a:r>
            <a:endParaRPr lang="zh-TW" altLang="en-US" b="1" dirty="0">
              <a:latin typeface="+mn-lt"/>
            </a:endParaRPr>
          </a:p>
        </p:txBody>
      </p:sp>
      <p:pic>
        <p:nvPicPr>
          <p:cNvPr id="3074" name="Picture 2" descr="Screenshot from 2018-05-01 15-29-5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999" y="899999"/>
            <a:ext cx="6009648" cy="36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05236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360000" y="360000"/>
            <a:ext cx="5256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latin typeface="+mn-lt"/>
              </a:rPr>
              <a:t>安裝 </a:t>
            </a:r>
            <a:r>
              <a:rPr lang="en-US" altLang="zh-TW" b="1" dirty="0" err="1" smtClean="0">
                <a:latin typeface="+mn-lt"/>
              </a:rPr>
              <a:t>git</a:t>
            </a:r>
            <a:r>
              <a:rPr lang="en-US" altLang="zh-TW" b="1" dirty="0" smtClean="0">
                <a:latin typeface="+mn-lt"/>
              </a:rPr>
              <a:t> (5/18)</a:t>
            </a:r>
            <a:endParaRPr lang="zh-TW" altLang="en-US" b="1" dirty="0">
              <a:latin typeface="+mn-lt"/>
            </a:endParaRPr>
          </a:p>
        </p:txBody>
      </p:sp>
      <p:pic>
        <p:nvPicPr>
          <p:cNvPr id="4098" name="Picture 2" descr="Screenshot from 2018-05-01 15-31-3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999" y="899999"/>
            <a:ext cx="6009648" cy="36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946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360000" y="360000"/>
            <a:ext cx="8676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latin typeface="+mn-lt"/>
              </a:rPr>
              <a:t>下載 </a:t>
            </a:r>
            <a:r>
              <a:rPr lang="en-US" altLang="zh-TW" u="sng" dirty="0">
                <a:hlinkClick r:id="rId2"/>
              </a:rPr>
              <a:t>http://git.openstack.org/openstack-dev/devstack</a:t>
            </a:r>
            <a:r>
              <a:rPr lang="en-US" altLang="zh-TW" b="1" dirty="0" smtClean="0">
                <a:latin typeface="+mn-lt"/>
              </a:rPr>
              <a:t> </a:t>
            </a:r>
            <a:r>
              <a:rPr lang="zh-TW" altLang="en-US" b="1" dirty="0" smtClean="0">
                <a:latin typeface="+mn-lt"/>
              </a:rPr>
              <a:t>到 </a:t>
            </a:r>
            <a:r>
              <a:rPr lang="en-US" altLang="zh-TW" b="1" dirty="0" smtClean="0">
                <a:latin typeface="+mn-lt"/>
              </a:rPr>
              <a:t>stack</a:t>
            </a:r>
            <a:r>
              <a:rPr lang="zh-TW" altLang="en-US" b="1" dirty="0" smtClean="0">
                <a:latin typeface="+mn-lt"/>
              </a:rPr>
              <a:t> 使用者下 </a:t>
            </a:r>
            <a:r>
              <a:rPr lang="en-US" altLang="zh-TW" b="1" dirty="0" smtClean="0">
                <a:latin typeface="+mn-lt"/>
              </a:rPr>
              <a:t>(6/18)</a:t>
            </a:r>
            <a:endParaRPr lang="zh-TW" altLang="en-US" b="1" dirty="0">
              <a:latin typeface="+mn-lt"/>
            </a:endParaRPr>
          </a:p>
        </p:txBody>
      </p:sp>
      <p:pic>
        <p:nvPicPr>
          <p:cNvPr id="5122" name="Picture 2" descr="Screenshot from 2018-05-01 15-33-0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999" y="899999"/>
            <a:ext cx="6009648" cy="36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77050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458</TotalTime>
  <Words>176</Words>
  <Application>Microsoft Office PowerPoint</Application>
  <PresentationFormat>如螢幕大小 (16:10)</PresentationFormat>
  <Paragraphs>23</Paragraphs>
  <Slides>21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21</vt:i4>
      </vt:variant>
    </vt:vector>
  </HeadingPairs>
  <TitlesOfParts>
    <vt:vector size="29" baseType="lpstr">
      <vt:lpstr>等线</vt:lpstr>
      <vt:lpstr>宋体</vt:lpstr>
      <vt:lpstr>ヒラギノ角ゴ Pro W3</vt:lpstr>
      <vt:lpstr>新細明體</vt:lpstr>
      <vt:lpstr>標楷體</vt:lpstr>
      <vt:lpstr>Arial</vt:lpstr>
      <vt:lpstr>Calibri</vt:lpstr>
      <vt:lpstr>Office Theme</vt:lpstr>
      <vt:lpstr>Homework 2 安裝 Openstack  並建立instances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幻燈片 1</dc:title>
  <dc:creator>Mac</dc:creator>
  <cp:lastModifiedBy>user1</cp:lastModifiedBy>
  <cp:revision>102</cp:revision>
  <dcterms:created xsi:type="dcterms:W3CDTF">2013-01-20T16:15:42Z</dcterms:created>
  <dcterms:modified xsi:type="dcterms:W3CDTF">2018-05-15T12:23:24Z</dcterms:modified>
</cp:coreProperties>
</file>