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1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5715000" type="screen16x10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 snapToObjects="1">
      <p:cViewPr varScale="1">
        <p:scale>
          <a:sx n="134" d="100"/>
          <a:sy n="134" d="100"/>
        </p:scale>
        <p:origin x="144" y="3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01F75F-8611-4051-A3BC-2244E9AC0039}" type="datetimeFigureOut">
              <a:rPr lang="zh-TW" altLang="en-US"/>
              <a:pPr>
                <a:defRPr/>
              </a:pPr>
              <a:t>2018/5/15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9A7D4F-B3CA-4E7D-899C-14E1DA753B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點按此處添加母版副標題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9CE6-3595-4C58-9656-BB8BE4586962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B42F-4F21-4036-817A-1EAFF8212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3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縱向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C3EC0-CD55-4079-A31B-DD8A6BC8E931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B4B1F-9AC6-4A00-B6D7-30F5FF54D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縱向標題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縱向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23A5F-62CC-4E87-A625-386976C9190B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1C1B4-36BF-4CFD-9A1E-F48483707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530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C2049-10E8-49E2-93D9-E5D26F122272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24F6-77F0-4693-AE86-92BCB44948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部分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022E9-469B-4348-BF9D-D66DD74D6166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7462-B435-4454-ABA9-E4EA9C181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F5ED9-554D-4791-8711-78F25CA4C87F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7D4E-7598-45A5-898D-BD52722384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9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文本佔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7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F9941-31E1-496F-81DE-7E3E946EAE3D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8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2CB86-9768-4108-83D3-189C2BDCE0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A451C-D5FD-4584-9BA7-AF8992639C28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4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5064C-8619-4AFA-A946-B3BF56EB3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7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D6EB0-BE5C-4768-BDE1-921F441B6A8E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3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AB28-9F33-4606-AB81-DE3A1D8ED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8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7BFA3-D1E6-4F67-97C2-B9F57D684C7F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DCEB9-8A81-48E6-9DC5-374F2B0D5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圖片佔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D2E39-A7B6-42DA-B8D3-3DA3875F1306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E5425-9E96-4EEC-9373-F30861F93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佔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點按此處編輯母版標題風格</a:t>
            </a:r>
          </a:p>
        </p:txBody>
      </p:sp>
      <p:sp>
        <p:nvSpPr>
          <p:cNvPr id="1027" name="文本佔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23D13A-8F8F-47E8-8C13-5AC663B7A72D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D6BDB2-A4CB-4A0E-BA0C-DBD19B816C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it.openstack.org/openstack-dev/devsta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ctrTitle"/>
          </p:nvPr>
        </p:nvSpPr>
        <p:spPr>
          <a:xfrm>
            <a:off x="827088" y="769938"/>
            <a:ext cx="7058025" cy="1223962"/>
          </a:xfrm>
        </p:spPr>
        <p:txBody>
          <a:bodyPr/>
          <a:lstStyle/>
          <a:p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農民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點靈</a:t>
            </a:r>
          </a:p>
        </p:txBody>
      </p:sp>
      <p:sp>
        <p:nvSpPr>
          <p:cNvPr id="4099" name="副標題 5"/>
          <p:cNvSpPr>
            <a:spLocks noGrp="1"/>
          </p:cNvSpPr>
          <p:nvPr>
            <p:ph type="subTitle" idx="1"/>
          </p:nvPr>
        </p:nvSpPr>
        <p:spPr>
          <a:xfrm>
            <a:off x="1436688" y="3073400"/>
            <a:ext cx="6553200" cy="1512888"/>
          </a:xfrm>
        </p:spPr>
        <p:txBody>
          <a:bodyPr/>
          <a:lstStyle/>
          <a:p>
            <a:pPr algn="l"/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成員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郭文翰、蔡松芸、江冠廷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2018.05.16</a:t>
            </a:r>
            <a:endPara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將 </a:t>
            </a:r>
            <a:r>
              <a:rPr lang="en-US" altLang="zh-TW" b="1" dirty="0" err="1" smtClean="0">
                <a:latin typeface="+mn-lt"/>
              </a:rPr>
              <a:t>local.conf</a:t>
            </a:r>
            <a:r>
              <a:rPr lang="en-US" altLang="zh-TW" b="1" dirty="0" smtClean="0">
                <a:latin typeface="+mn-lt"/>
              </a:rPr>
              <a:t> </a:t>
            </a:r>
            <a:r>
              <a:rPr lang="zh-TW" altLang="en-US" b="1" dirty="0" smtClean="0">
                <a:latin typeface="+mn-lt"/>
              </a:rPr>
              <a:t>修改成自己的密碼與 </a:t>
            </a:r>
            <a:r>
              <a:rPr lang="en-US" altLang="zh-TW" b="1" dirty="0" smtClean="0">
                <a:latin typeface="+mn-lt"/>
              </a:rPr>
              <a:t>IP</a:t>
            </a:r>
            <a:r>
              <a:rPr lang="zh-TW" altLang="en-US" b="1" dirty="0" smtClean="0">
                <a:latin typeface="+mn-lt"/>
              </a:rPr>
              <a:t>，並加入 </a:t>
            </a:r>
            <a:r>
              <a:rPr lang="en-US" altLang="zh-TW" b="1" dirty="0" smtClean="0">
                <a:latin typeface="+mn-lt"/>
              </a:rPr>
              <a:t>Floating IP Range (9/18)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8194" name="Picture 2" descr="Screenshot from 2018-05-01 18-40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900000"/>
            <a:ext cx="6010859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7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執行 </a:t>
            </a:r>
            <a:r>
              <a:rPr lang="en-US" altLang="zh-TW" b="1" dirty="0" smtClean="0">
                <a:latin typeface="+mn-lt"/>
              </a:rPr>
              <a:t>stack.sh </a:t>
            </a:r>
            <a:r>
              <a:rPr lang="zh-TW" altLang="en-US" b="1" dirty="0" smtClean="0">
                <a:latin typeface="+mn-lt"/>
              </a:rPr>
              <a:t>腳本，約一小時 </a:t>
            </a:r>
            <a:r>
              <a:rPr lang="en-US" altLang="zh-TW" b="1" dirty="0" smtClean="0">
                <a:latin typeface="+mn-lt"/>
              </a:rPr>
              <a:t>(10/18)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9218" name="Picture 2" descr="Screenshot from 2018-05-01 15-4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2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執行結束後得知登入網址 </a:t>
            </a:r>
            <a:r>
              <a:rPr lang="en-US" altLang="zh-TW" b="1" dirty="0" smtClean="0">
                <a:latin typeface="+mn-lt"/>
              </a:rPr>
              <a:t>(11/18)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0242" name="Picture 2" descr="Screenshot from 2018-05-01 17-5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1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登入頁面 </a:t>
            </a:r>
            <a:r>
              <a:rPr lang="en-US" altLang="zh-TW" b="1" dirty="0" smtClean="0">
                <a:latin typeface="+mn-lt"/>
              </a:rPr>
              <a:t>(12/18)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1266" name="Picture 2" descr="Screenshot from 2018-05-01 17-57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23749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5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登入成功 </a:t>
            </a:r>
            <a:r>
              <a:rPr lang="en-US" altLang="zh-TW" b="1" dirty="0" smtClean="0">
                <a:latin typeface="+mn-lt"/>
              </a:rPr>
              <a:t>(13/18)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2290" name="Picture 2" descr="Screenshot from 2018-05-01 18-42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23749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建立 </a:t>
            </a:r>
            <a:r>
              <a:rPr lang="en-US" altLang="zh-TW" b="1" dirty="0" smtClean="0">
                <a:latin typeface="+mn-lt"/>
              </a:rPr>
              <a:t>Instances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(14/18)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3314" name="Picture 2" descr="Screenshot from 2018-05-14 17-1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900000"/>
            <a:ext cx="632669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名稱設定為農民</a:t>
            </a:r>
            <a:r>
              <a:rPr lang="en-US" altLang="zh-TW" b="1" dirty="0" smtClean="0">
                <a:latin typeface="+mn-lt"/>
              </a:rPr>
              <a:t>e</a:t>
            </a:r>
            <a:r>
              <a:rPr lang="zh-TW" altLang="en-US" b="1" dirty="0" smtClean="0">
                <a:latin typeface="+mn-lt"/>
              </a:rPr>
              <a:t>點靈，編號 </a:t>
            </a:r>
            <a:r>
              <a:rPr lang="en-US" altLang="zh-TW" b="1" dirty="0" smtClean="0">
                <a:latin typeface="+mn-lt"/>
              </a:rPr>
              <a:t>OD-99470140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(15/18)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4338" name="Picture 2" descr="Screenshot from 2018-05-14 17-18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899999"/>
            <a:ext cx="633004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新增 </a:t>
            </a:r>
            <a:r>
              <a:rPr lang="en-US" altLang="zh-TW" b="1" dirty="0" err="1" smtClean="0">
                <a:latin typeface="+mn-lt"/>
              </a:rPr>
              <a:t>img</a:t>
            </a:r>
            <a:r>
              <a:rPr lang="zh-TW" altLang="en-US" b="1" dirty="0" smtClean="0">
                <a:latin typeface="+mn-lt"/>
              </a:rPr>
              <a:t> 檔案 </a:t>
            </a:r>
            <a:r>
              <a:rPr lang="en-US" altLang="zh-TW" b="1" dirty="0" smtClean="0">
                <a:latin typeface="+mn-lt"/>
              </a:rPr>
              <a:t>(16/18)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5362" name="Picture 2" descr="Screenshot from 2018-05-14 17-19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900000"/>
            <a:ext cx="632669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0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新增 </a:t>
            </a:r>
            <a:r>
              <a:rPr lang="en-US" altLang="zh-TW" b="1" dirty="0" smtClean="0">
                <a:latin typeface="+mn-lt"/>
              </a:rPr>
              <a:t>flavor</a:t>
            </a:r>
            <a:r>
              <a:rPr lang="zh-TW" altLang="en-US" b="1" dirty="0" smtClean="0">
                <a:latin typeface="+mn-lt"/>
              </a:rPr>
              <a:t> 檔案 </a:t>
            </a:r>
            <a:r>
              <a:rPr lang="en-US" altLang="zh-TW" b="1" dirty="0" smtClean="0">
                <a:latin typeface="+mn-lt"/>
              </a:rPr>
              <a:t>(17/</a:t>
            </a:r>
            <a:r>
              <a:rPr lang="en-US" altLang="zh-TW" b="1" dirty="0">
                <a:latin typeface="+mn-lt"/>
              </a:rPr>
              <a:t>18</a:t>
            </a:r>
            <a:r>
              <a:rPr lang="en-US" altLang="zh-TW" b="1" dirty="0" smtClean="0">
                <a:latin typeface="+mn-lt"/>
              </a:rPr>
              <a:t>)</a:t>
            </a:r>
            <a:endParaRPr lang="zh-TW" altLang="en-US" b="1" dirty="0">
              <a:latin typeface="+mn-lt"/>
            </a:endParaRPr>
          </a:p>
        </p:txBody>
      </p:sp>
      <p:pic>
        <p:nvPicPr>
          <p:cNvPr id="16386" name="Picture 2" descr="Screenshot from 2018-05-14 17-19-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899999"/>
            <a:ext cx="633004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5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成功建立 </a:t>
            </a:r>
            <a:r>
              <a:rPr lang="en-US" altLang="zh-TW" b="1" dirty="0" smtClean="0">
                <a:latin typeface="+mn-lt"/>
              </a:rPr>
              <a:t>Instances -&gt; OD-99470140 (18/18)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00000"/>
            <a:ext cx="527431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由 </a:t>
            </a:r>
            <a:r>
              <a:rPr lang="en-US" altLang="zh-TW" b="1" dirty="0" smtClean="0">
                <a:latin typeface="+mn-lt"/>
              </a:rPr>
              <a:t>VirtualBox</a:t>
            </a:r>
            <a:r>
              <a:rPr lang="zh-TW" altLang="en-US" b="1" dirty="0" smtClean="0">
                <a:latin typeface="+mn-lt"/>
              </a:rPr>
              <a:t> 安裝 </a:t>
            </a:r>
            <a:r>
              <a:rPr lang="en-US" altLang="zh-TW" b="1" dirty="0" smtClean="0">
                <a:latin typeface="+mn-lt"/>
              </a:rPr>
              <a:t>Ubuntu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16.04</a:t>
            </a:r>
            <a:r>
              <a:rPr lang="zh-TW" altLang="en-US" b="1" dirty="0" smtClean="0">
                <a:latin typeface="+mn-lt"/>
              </a:rPr>
              <a:t> 版本 </a:t>
            </a:r>
            <a:r>
              <a:rPr lang="en-US" altLang="zh-TW" b="1" dirty="0" smtClean="0">
                <a:latin typeface="+mn-lt"/>
              </a:rPr>
              <a:t>(1/18)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00000" y="900000"/>
            <a:ext cx="6615310" cy="3688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由 </a:t>
            </a:r>
            <a:r>
              <a:rPr lang="en-US" altLang="zh-TW" b="1" dirty="0" smtClean="0">
                <a:latin typeface="+mn-lt"/>
              </a:rPr>
              <a:t>root</a:t>
            </a:r>
            <a:r>
              <a:rPr lang="zh-TW" altLang="en-US" b="1" dirty="0" smtClean="0">
                <a:latin typeface="+mn-lt"/>
              </a:rPr>
              <a:t> 權限新增 </a:t>
            </a:r>
            <a:r>
              <a:rPr lang="en-US" altLang="zh-TW" b="1" dirty="0" smtClean="0"/>
              <a:t>stack </a:t>
            </a:r>
            <a:r>
              <a:rPr lang="zh-TW" altLang="en-US" b="1" dirty="0" smtClean="0">
                <a:latin typeface="+mn-lt"/>
              </a:rPr>
              <a:t>使用者帳號 </a:t>
            </a:r>
            <a:r>
              <a:rPr lang="en-US" altLang="zh-TW" b="1" dirty="0" smtClean="0">
                <a:latin typeface="+mn-lt"/>
              </a:rPr>
              <a:t>(2/18)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026" name="Picture 2" descr="Screenshot from 2018-05-01 15-27-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建立 </a:t>
            </a:r>
            <a:r>
              <a:rPr lang="en-US" altLang="zh-TW" b="1" dirty="0" smtClean="0">
                <a:latin typeface="+mn-lt"/>
              </a:rPr>
              <a:t>stack</a:t>
            </a:r>
            <a:r>
              <a:rPr lang="zh-TW" altLang="en-US" b="1" dirty="0" smtClean="0">
                <a:latin typeface="+mn-lt"/>
              </a:rPr>
              <a:t> 資料 </a:t>
            </a:r>
            <a:r>
              <a:rPr lang="en-US" altLang="zh-TW" b="1" dirty="0" smtClean="0">
                <a:latin typeface="+mn-lt"/>
              </a:rPr>
              <a:t>(3/18)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2051" name="Picture 3" descr="Screenshot from 2018-05-01 15-34-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n-lt"/>
              </a:rPr>
              <a:t>登入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stack</a:t>
            </a:r>
            <a:r>
              <a:rPr lang="zh-TW" altLang="en-US" b="1" dirty="0" smtClean="0">
                <a:latin typeface="+mn-lt"/>
              </a:rPr>
              <a:t> 使用者 </a:t>
            </a:r>
            <a:r>
              <a:rPr lang="en-US" altLang="zh-TW" b="1" dirty="0" smtClean="0">
                <a:latin typeface="+mn-lt"/>
              </a:rPr>
              <a:t>(4/18)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3074" name="Picture 2" descr="Screenshot from 2018-05-01 15-29-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2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安裝 </a:t>
            </a:r>
            <a:r>
              <a:rPr lang="en-US" altLang="zh-TW" b="1" dirty="0" err="1" smtClean="0">
                <a:latin typeface="+mn-lt"/>
              </a:rPr>
              <a:t>git</a:t>
            </a:r>
            <a:r>
              <a:rPr lang="en-US" altLang="zh-TW" b="1" dirty="0" smtClean="0">
                <a:latin typeface="+mn-lt"/>
              </a:rPr>
              <a:t> (5/18)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4098" name="Picture 2" descr="Screenshot from 2018-05-01 15-31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下載 </a:t>
            </a:r>
            <a:r>
              <a:rPr lang="en-US" altLang="zh-TW" u="sng" dirty="0">
                <a:hlinkClick r:id="rId2"/>
              </a:rPr>
              <a:t>http://git.openstack.org/openstack-dev/devstack</a:t>
            </a:r>
            <a:r>
              <a:rPr lang="en-US" altLang="zh-TW" b="1" dirty="0" smtClean="0">
                <a:latin typeface="+mn-lt"/>
              </a:rPr>
              <a:t> </a:t>
            </a:r>
            <a:r>
              <a:rPr lang="zh-TW" altLang="en-US" b="1" dirty="0" smtClean="0">
                <a:latin typeface="+mn-lt"/>
              </a:rPr>
              <a:t>到 </a:t>
            </a:r>
            <a:r>
              <a:rPr lang="en-US" altLang="zh-TW" b="1" dirty="0" smtClean="0">
                <a:latin typeface="+mn-lt"/>
              </a:rPr>
              <a:t>stack</a:t>
            </a:r>
            <a:r>
              <a:rPr lang="zh-TW" altLang="en-US" b="1" dirty="0" smtClean="0">
                <a:latin typeface="+mn-lt"/>
              </a:rPr>
              <a:t> 使用者下 </a:t>
            </a:r>
            <a:r>
              <a:rPr lang="en-US" altLang="zh-TW" b="1" dirty="0" smtClean="0">
                <a:latin typeface="+mn-lt"/>
              </a:rPr>
              <a:t>(6/18)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5122" name="Picture 2" descr="Screenshot from 2018-05-01 15-33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0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複製 </a:t>
            </a:r>
            <a:r>
              <a:rPr lang="en-US" altLang="zh-TW" b="1" dirty="0" err="1" smtClean="0">
                <a:latin typeface="+mn-lt"/>
              </a:rPr>
              <a:t>local.conf</a:t>
            </a:r>
            <a:r>
              <a:rPr lang="en-US" altLang="zh-TW" b="1" dirty="0" smtClean="0">
                <a:latin typeface="+mn-lt"/>
              </a:rPr>
              <a:t> </a:t>
            </a:r>
            <a:r>
              <a:rPr lang="zh-TW" altLang="en-US" b="1" dirty="0" smtClean="0">
                <a:latin typeface="+mn-lt"/>
              </a:rPr>
              <a:t>到 </a:t>
            </a:r>
            <a:r>
              <a:rPr lang="en-US" altLang="zh-TW" b="1" dirty="0" err="1" smtClean="0">
                <a:latin typeface="+mn-lt"/>
              </a:rPr>
              <a:t>devstack</a:t>
            </a:r>
            <a:r>
              <a:rPr lang="zh-TW" altLang="en-US" b="1" dirty="0" smtClean="0">
                <a:latin typeface="+mn-lt"/>
              </a:rPr>
              <a:t> 底下 </a:t>
            </a:r>
            <a:r>
              <a:rPr lang="en-US" altLang="zh-TW" b="1" dirty="0" smtClean="0">
                <a:latin typeface="+mn-lt"/>
              </a:rPr>
              <a:t>(7/18)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6146" name="Picture 2" descr="Screenshot from 2018-05-01 15-37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899999"/>
            <a:ext cx="600784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9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取得虛擬機的虛擬 </a:t>
            </a:r>
            <a:r>
              <a:rPr lang="en-US" altLang="zh-TW" b="1" dirty="0" smtClean="0">
                <a:latin typeface="+mn-lt"/>
              </a:rPr>
              <a:t>IP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(8/18)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7170" name="Picture 2" descr="Screenshot from 2018-05-01 18-38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3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167</Words>
  <Application>Microsoft Office PowerPoint</Application>
  <PresentationFormat>如螢幕大小 (16:10)</PresentationFormat>
  <Paragraphs>21</Paragraphs>
  <Slides>19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等线</vt:lpstr>
      <vt:lpstr>宋体</vt:lpstr>
      <vt:lpstr>ヒラギノ角ゴ Pro W3</vt:lpstr>
      <vt:lpstr>新細明體</vt:lpstr>
      <vt:lpstr>標楷體</vt:lpstr>
      <vt:lpstr>Arial</vt:lpstr>
      <vt:lpstr>Calibri</vt:lpstr>
      <vt:lpstr>Office Theme</vt:lpstr>
      <vt:lpstr>農民e點靈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幻燈片 1</dc:title>
  <dc:creator>Mac</dc:creator>
  <cp:lastModifiedBy>user1</cp:lastModifiedBy>
  <cp:revision>88</cp:revision>
  <dcterms:created xsi:type="dcterms:W3CDTF">2013-01-20T16:15:42Z</dcterms:created>
  <dcterms:modified xsi:type="dcterms:W3CDTF">2018-05-15T03:21:01Z</dcterms:modified>
</cp:coreProperties>
</file>