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2430E-C94F-0443-A74B-4923D2640FEF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D8EBC-1F39-1C42-9322-2A0AC6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71E0-AC50-434C-99FF-8DE52D2ADE56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Awerbuch-Shiloach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1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4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6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6" idx="4"/>
          </p:cNvCxnSpPr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Initially every vertex is its own father</a:t>
            </a:r>
            <a:br>
              <a:rPr lang="en-US" dirty="0" smtClean="0"/>
            </a:br>
            <a:r>
              <a:rPr lang="en-US" dirty="0" smtClean="0"/>
              <a:t>Every vertex belongs to a star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1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4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6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" idx="1"/>
            <a:endCxn id="5" idx="7"/>
          </p:cNvCxnSpPr>
          <p:nvPr/>
        </p:nvCxnSpPr>
        <p:spPr>
          <a:xfrm rot="5400000" flipH="1" flipV="1">
            <a:off x="3584643" y="274552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3584642" y="386244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2215894" y="389870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6355091" y="388094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4968855" y="385774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355091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6" idx="4"/>
          </p:cNvCxnSpPr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9566" y="5155931"/>
            <a:ext cx="5140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 arrow: parent-child relationship</a:t>
            </a:r>
          </a:p>
          <a:p>
            <a:r>
              <a:rPr lang="en-US" sz="2400" dirty="0" smtClean="0"/>
              <a:t>Dashed-line: edges in the original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onditional hooking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(concurrent-write avoiding scheme: 4 and 6 have two options, they select the maximum)</a:t>
            </a:r>
            <a:endParaRPr lang="en-US" sz="3100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1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4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6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" idx="1"/>
            <a:endCxn id="5" idx="7"/>
          </p:cNvCxnSpPr>
          <p:nvPr/>
        </p:nvCxnSpPr>
        <p:spPr>
          <a:xfrm rot="5400000" flipH="1" flipV="1">
            <a:off x="3584643" y="274552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Unc</a:t>
            </a:r>
            <a:r>
              <a:rPr lang="en-US" dirty="0" smtClean="0">
                <a:solidFill>
                  <a:srgbClr val="0000FF"/>
                </a:solidFill>
              </a:rPr>
              <a:t>onditional hooking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 becomes a child of 2 via edge (1,4))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1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4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6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Shortcutting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1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4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6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7"/>
          </p:cNvCxnSpPr>
          <p:nvPr/>
        </p:nvCxnSpPr>
        <p:spPr>
          <a:xfrm flipH="1">
            <a:off x="2357509" y="3000727"/>
            <a:ext cx="2427622" cy="102689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4976426" y="3208703"/>
            <a:ext cx="14080" cy="74618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4"/>
            <a:endCxn id="8" idx="4"/>
          </p:cNvCxnSpPr>
          <p:nvPr/>
        </p:nvCxnSpPr>
        <p:spPr>
          <a:xfrm rot="5400000">
            <a:off x="4974615" y="2962579"/>
            <a:ext cx="1180" cy="2752960"/>
          </a:xfrm>
          <a:prstGeom prst="curvedConnector3">
            <a:avLst>
              <a:gd name="adj1" fmla="val 72632203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4034" y="320811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56899" y="320811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81189" y="414579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9408" y="414638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975815" y="319222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948" y="5505139"/>
            <a:ext cx="890505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Concurrent write never happens for this operation.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paper mentioned a concurrent write because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even this operation is performed on every edge, which is unnecessary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4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Iteration2 (no star)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Only Shortcutting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1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4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 smtClean="0">
                <a:cs typeface="ＭＳ Ｐゴシック" charset="0"/>
              </a:rPr>
              <a:t>6</a:t>
            </a:r>
            <a:endParaRPr lang="en-US" sz="2000" dirty="0">
              <a:cs typeface="ＭＳ Ｐゴシック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7"/>
          </p:cNvCxnSpPr>
          <p:nvPr/>
        </p:nvCxnSpPr>
        <p:spPr>
          <a:xfrm flipH="1">
            <a:off x="2357509" y="3000727"/>
            <a:ext cx="2427622" cy="102689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4976426" y="3208703"/>
            <a:ext cx="14080" cy="74618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4034" y="320811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56899" y="320811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81189" y="414579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9408" y="414638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975815" y="319222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10" idx="2"/>
          </p:cNvCxnSpPr>
          <p:nvPr/>
        </p:nvCxnSpPr>
        <p:spPr>
          <a:xfrm>
            <a:off x="4976425" y="3192814"/>
            <a:ext cx="1183966" cy="95356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400" y="5553718"/>
            <a:ext cx="748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Can we attach directly to the root to avoid extra shortcutting like this?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0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127</Words>
  <Application>Microsoft Macintosh PowerPoint</Application>
  <PresentationFormat>On-screen Show (4:3)</PresentationFormat>
  <Paragraphs>61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Awerbuch-Shiloach Algorithm</vt:lpstr>
      <vt:lpstr>Graph</vt:lpstr>
      <vt:lpstr>Initially every vertex is its own father Every vertex belongs to a star</vt:lpstr>
      <vt:lpstr>Conditional hooking (concurrent-write avoiding scheme: 4 and 6 have two options, they select the maximum)</vt:lpstr>
      <vt:lpstr>Unconditional hooking (1 becomes a child of 2 via edge (1,4))</vt:lpstr>
      <vt:lpstr>Shortcutting </vt:lpstr>
      <vt:lpstr>Iteration2 (no star)  Only Shortcutting </vt:lpstr>
    </vt:vector>
  </TitlesOfParts>
  <Company>SFSU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Azad</dc:creator>
  <cp:lastModifiedBy>Ariful Azad</cp:lastModifiedBy>
  <cp:revision>18</cp:revision>
  <dcterms:created xsi:type="dcterms:W3CDTF">2017-02-07T08:14:06Z</dcterms:created>
  <dcterms:modified xsi:type="dcterms:W3CDTF">2017-02-07T21:53:16Z</dcterms:modified>
</cp:coreProperties>
</file>