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7E76-A0A8-4846-B021-DAFC0ED91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4658-C055-4068-B79C-D2AC8F98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2C52-7B66-4764-BEE1-3377187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9782-CF75-47DE-8A00-661C59B9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A599-0EF2-4249-AE87-36941ABE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4F4-AA23-4B4D-AE4D-4F5A90D0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3811-5A12-48C4-8153-640177EE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CC75-2D73-4C20-8EE6-BE5FD71A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3D89-08B1-4AD3-B25C-E2060E6F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3237-63C4-4B3B-AEF4-398A8913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154E4-D06E-4E40-8956-A2FABB01C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3E5A-F61E-44D4-9653-5644FC7CB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6323-C6BF-430A-A93E-ED32E1FB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4F97-8E21-4A9F-A14F-A55D320E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90A2-32AC-427A-9029-E43085F0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81EB-D301-4C8A-B8FB-08395C8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63EC-A5EF-4FF1-91D0-53BB3641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B03F-8821-4A63-A02D-BAD38920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20B5-FB3D-41A6-86FD-7F50017F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D67A-4BA7-47F9-88B9-86DD27D4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97A-499F-4B29-83A8-40BD2584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CD6F-5FC5-4C80-AB33-3841E16C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5619-43FE-4D7C-95D3-8936ABE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CCDD-6E73-445A-8A75-E7A1397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C71C-07C4-4722-8AF5-625295D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9804-61E4-43A9-8D49-FB55DA7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6125-48B7-47E0-8684-52BB4227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0B12A-2E44-4FDC-99F4-F812864F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50A-3BCD-49D8-A7FC-90036BE9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5306-6BB1-4A60-8BC2-01BB4004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6770-E32D-43DC-89FE-6F9A483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9132-60CB-42B2-B345-D1E63E7C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E9C82-5129-43DB-8C63-3BF2AA00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27CA-B1B5-47ED-82AE-4839D07C8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9AE30-4446-4FB8-B12E-903B0CD36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2D504-30B3-424A-B9F6-EC5C18E17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09AA0-44AC-4F51-8F07-377D1235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498C0-FCFC-4BA0-9A67-F51DE9CD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7FBFB-2DBA-4E00-8EAA-E2CA230E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A37D-F6D4-4D87-9367-C67A0CEF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342C2-1B6F-49C2-A2FA-B684E85A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B6A0E-FF4A-477D-8142-F064103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C2FF-7F13-490B-BC0F-27A3337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35BDB-B232-4B51-90A0-DCA5E736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EE756-BB0E-417D-AF32-33CC1690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9ADF-1C2D-464E-B1C7-B378EF1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056A-443D-4584-8278-6BD07F87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F5C0-A881-4E07-BA23-032A27A3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4B24-10DC-4AEF-A003-DF6283EAE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C758-6FD6-4A2A-8421-FFB63527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ADA9-25A5-4D8A-9E67-013EBCAA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E923-7D3E-4A54-A8FC-5BBC3B4B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26D-8233-4636-A924-E058240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7E975-46CC-4723-9B84-8DD852A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8ACD6-EA75-4099-AC09-7241C5A1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91443-7954-4C5A-917E-B28B486A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3E1EF-F662-4695-A1FF-7CCDB782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3899-FBDC-43F8-8A24-2867967A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F0A34-0249-4E1D-8310-55D73DAE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0099-F92E-4105-8F75-F3E3EEFA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E6F8-18F1-40E4-A025-C41601755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A6EA-23E0-42AB-AC1D-6CFA2AF452F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85F1-901B-404E-B438-6F357DD7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7E3E-3658-43AB-B9F9-A9BB6AD8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B3CB-F75D-4026-ACAA-307F685DA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E5D7-B2A5-478F-B2BD-02FE68EC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F8C-4900-415E-B227-AAF2D1E3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the population of an area and its air quality?</a:t>
            </a:r>
          </a:p>
          <a:p>
            <a:pPr lvl="1"/>
            <a:r>
              <a:rPr lang="en-US" dirty="0"/>
              <a:t>Prior to any analysis: population is inversely proportional to air quality</a:t>
            </a:r>
          </a:p>
          <a:p>
            <a:r>
              <a:rPr lang="en-US" dirty="0"/>
              <a:t>Is there a correlation between population and the air quality?</a:t>
            </a:r>
          </a:p>
          <a:p>
            <a:pPr lvl="1"/>
            <a:r>
              <a:rPr lang="en-US" dirty="0"/>
              <a:t>If there is a correlation, what is the strength of the correlation?</a:t>
            </a:r>
          </a:p>
          <a:p>
            <a:r>
              <a:rPr lang="en-US" dirty="0"/>
              <a:t>To accomplish this, data will be taken from the Environmental Protection Agency (EPA) and the Census</a:t>
            </a:r>
          </a:p>
          <a:p>
            <a:pPr lvl="1"/>
            <a:r>
              <a:rPr lang="en-US" dirty="0"/>
              <a:t>This will provide data about the air quality of an area and the population of it</a:t>
            </a:r>
          </a:p>
          <a:p>
            <a:pPr lvl="1"/>
            <a:r>
              <a:rPr lang="en-US" dirty="0"/>
              <a:t>Use the counties of Minnesota as the subject</a:t>
            </a:r>
          </a:p>
        </p:txBody>
      </p:sp>
    </p:spTree>
    <p:extLst>
      <p:ext uri="{BB962C8B-B14F-4D97-AF65-F5344CB8AC3E}">
        <p14:creationId xmlns:p14="http://schemas.microsoft.com/office/powerpoint/2010/main" val="4596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CE19-E513-45C7-BA12-74AB6048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B87B-34D8-493F-890C-59115F44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7356" cy="4351338"/>
          </a:xfrm>
        </p:spPr>
        <p:txBody>
          <a:bodyPr/>
          <a:lstStyle/>
          <a:p>
            <a:r>
              <a:rPr lang="en-US" dirty="0"/>
              <a:t>Demonstrating correlation can be achieved by plotting the data* using a scatterplot</a:t>
            </a:r>
          </a:p>
          <a:p>
            <a:r>
              <a:rPr lang="en-US" dirty="0"/>
              <a:t>To achieve this, a data frame containing county population and air quality information would be ideal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FBCD5-DFE9-4306-BC4B-B0C1AA93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45" y="2158097"/>
            <a:ext cx="6603555" cy="3686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5522E-0A50-4587-BE39-5FE2C9089B18}"/>
              </a:ext>
            </a:extLst>
          </p:cNvPr>
          <p:cNvSpPr txBox="1"/>
          <p:nvPr/>
        </p:nvSpPr>
        <p:spPr>
          <a:xfrm>
            <a:off x="6358691" y="6421349"/>
            <a:ext cx="575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*Population provided by Census API and EPA data provided by the EPA’s </a:t>
            </a:r>
            <a:r>
              <a:rPr lang="en-US" sz="1200" dirty="0" err="1"/>
              <a:t>AirData</a:t>
            </a:r>
            <a:r>
              <a:rPr lang="en-US" sz="12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066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0989-8F34-4C85-87D4-FB086673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and Air Quality in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A875-D19A-4BCD-A9AF-D3B14DAD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363" cy="4351338"/>
          </a:xfrm>
        </p:spPr>
        <p:txBody>
          <a:bodyPr/>
          <a:lstStyle/>
          <a:p>
            <a:r>
              <a:rPr lang="en-US" dirty="0"/>
              <a:t>After plotting population (along the x) and air quality (along the y) we can perform a linear regression analysis on the data to evaluate the potential correlation</a:t>
            </a:r>
          </a:p>
          <a:p>
            <a:r>
              <a:rPr lang="en-US" dirty="0"/>
              <a:t>The metric used for air quality is the </a:t>
            </a:r>
            <a:r>
              <a:rPr lang="en-US" i="1" dirty="0"/>
              <a:t>percentage</a:t>
            </a:r>
            <a:r>
              <a:rPr lang="en-US" dirty="0"/>
              <a:t> of “good days” of a county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CBCA5-B909-405C-A8FA-A6C8870A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2447"/>
            <a:ext cx="5036541" cy="33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5F1-7314-4A3F-92E3-FC04716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2016                  2017                 2018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FA3C8-4A28-414B-8C9D-833614FF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6" y="1945911"/>
            <a:ext cx="3671559" cy="244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B54E6-259E-47ED-A4F3-98CD98D7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55" y="1945911"/>
            <a:ext cx="3671559" cy="2447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66345-1543-48E0-9017-C9814873D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814" y="1945911"/>
            <a:ext cx="3671559" cy="2447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8C852-41D4-41A6-A81B-7F98CE8C8F35}"/>
              </a:ext>
            </a:extLst>
          </p:cNvPr>
          <p:cNvSpPr txBox="1"/>
          <p:nvPr/>
        </p:nvSpPr>
        <p:spPr>
          <a:xfrm>
            <a:off x="1651106" y="4464174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0.8899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A1004-AEBC-4B86-929C-CE73524ADEB3}"/>
              </a:ext>
            </a:extLst>
          </p:cNvPr>
          <p:cNvSpPr txBox="1"/>
          <p:nvPr/>
        </p:nvSpPr>
        <p:spPr>
          <a:xfrm>
            <a:off x="5390518" y="4464174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0.7655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103E9-378A-4048-BD3D-DB3AB8798B94}"/>
              </a:ext>
            </a:extLst>
          </p:cNvPr>
          <p:cNvSpPr txBox="1"/>
          <p:nvPr/>
        </p:nvSpPr>
        <p:spPr>
          <a:xfrm>
            <a:off x="8934111" y="4464823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= 0.6004</a:t>
            </a:r>
          </a:p>
        </p:txBody>
      </p:sp>
    </p:spTree>
    <p:extLst>
      <p:ext uri="{BB962C8B-B14F-4D97-AF65-F5344CB8AC3E}">
        <p14:creationId xmlns:p14="http://schemas.microsoft.com/office/powerpoint/2010/main" val="30374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E1F2-27D5-4A77-8F1B-82A4173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E3A2-277C-4C2B-A728-4CC97522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921" cy="4351338"/>
          </a:xfrm>
        </p:spPr>
        <p:txBody>
          <a:bodyPr/>
          <a:lstStyle/>
          <a:p>
            <a:r>
              <a:rPr lang="en-US" dirty="0"/>
              <a:t>Using the result of the linear regression from Minnesota’s 2016 data, we can evaluate its ability to forecast</a:t>
            </a:r>
          </a:p>
          <a:p>
            <a:r>
              <a:rPr lang="en-US" dirty="0"/>
              <a:t>Using the same method as before, Milwaukee’s air quality for 2016 is estimated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2898B-152B-4610-874C-622943AD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535"/>
            <a:ext cx="5316197" cy="35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4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Motivation and Plan</vt:lpstr>
      <vt:lpstr>Data Manipulation</vt:lpstr>
      <vt:lpstr>Population and Air Quality in 2016</vt:lpstr>
      <vt:lpstr>2016                  2017                 2018</vt:lpstr>
      <vt:lpstr>Predicting Air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and Plan</dc:title>
  <dc:creator>Brandon Uhler</dc:creator>
  <cp:lastModifiedBy>Brandon Uhler</cp:lastModifiedBy>
  <cp:revision>8</cp:revision>
  <dcterms:created xsi:type="dcterms:W3CDTF">2020-01-29T01:19:10Z</dcterms:created>
  <dcterms:modified xsi:type="dcterms:W3CDTF">2020-01-29T04:43:21Z</dcterms:modified>
</cp:coreProperties>
</file>