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12D-A9D5-0440-96B4-D920C68BB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F70F7-2C69-6744-9FE4-5A5560AC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E48B-0151-5D46-A851-6F6BC0C3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E8A-50DC-BA42-940C-D60B70E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DAB7-289A-354D-AC49-4B0AE68E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C52A-939D-4743-AEB3-494B1AD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D918-B6E8-7248-A30D-832FD68AB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2121-1A4A-D24C-86E9-95886E21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1CAD-1B10-5E48-85CA-A1562871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A1E1-9961-354B-AD45-90866C37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78A18-EFE0-DD40-86BA-94A9E8772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63E7-217A-2141-9547-91789FA3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F2C0-42BF-3B4E-93F2-4E86CC3B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D9D9-DB81-1D4A-97F7-797D5AC1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2563-097B-2C4C-9683-F60E644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33C2-3F55-D243-9AE7-7E7023A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A0C2-BE8D-874F-A280-14BCC1B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FFB2-7C0D-AF4F-8D96-C65BF901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6235-DD53-0649-9A8F-6067537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E035-6F37-5945-8A02-BA19DB93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406D-928B-EE4D-8C23-BB3D184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9EED-9737-BA48-BEAB-CC2FF0A6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0DD7-C169-BE4E-B55D-385F4CF3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3D8-0F63-2F47-AC46-6394D10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F6D7-FB68-8043-8D4A-C748F4D6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41F-5D28-7F41-B987-5D51D128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B83-EDAF-744C-A965-44BC11A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5EE4-2ED9-954A-9ED5-DBE2D5A5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1B80-4E59-F448-B084-6EC7918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E2B2-1326-734D-9210-3E4244F0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F70C-A764-FB41-88E9-F17D53C7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6BC-EA4B-0045-ABE6-01ACB152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FDEAD-FAAE-7E49-B60B-B91AFF96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1A86B-316B-B349-9C7E-1F212C19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08611-6D65-3E46-98B8-1591EC653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20EFA-9FD2-7141-931C-228CDE89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7E7E6-7B52-3A4E-BD61-F61E7BC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798F0-8C85-EA41-8204-C3980F7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D87F3-369C-C346-A328-10C65DE0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9427-AD70-564F-A616-8F7254AC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54E5-F6A2-6444-AD5E-A3642B0A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64A32-C4C8-9445-83C4-325A1412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CBAD7-4CA4-6745-9FEB-B7460CD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F71B8-1CC0-9044-A19D-C7CC1790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8289-EA65-9E4D-A794-6CF595D4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DE2D-BC69-D141-A02C-4DE9476D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8751-A30C-E645-9611-5C46AA3E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75E1-A90F-E244-85B7-E35B8C2D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59FBC-F7DE-8043-BAAD-C1149A85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4502-F6FE-1140-B3FE-69C9269B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E45CF-0E6F-1740-975F-F22C7A57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FC70-EC90-B24E-A0D3-5FABF12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454E-852B-5546-BAFE-D72BFDE8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CBBE-9711-CE43-AF93-56763E4EB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98197-F7E5-4846-B047-229F5310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A629-0779-ED40-A6CA-5AAC3F6D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B842-31FA-5647-A628-89111500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50A86-92D2-204C-AF5D-86D3F488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00F5A-C120-C749-B293-DA052E5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B422-B2C8-8F42-AAE5-F46BE7E2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FB31-1418-7D44-94D5-E63025D0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A206-153C-9744-950F-B89B7F12F126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5770-A220-A443-B88F-E1227D82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A0D9-33FE-0249-941C-324E5915D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4574-85D0-9B4D-A96B-C1134EAD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3F82-6D9C-7447-AE72-270753DFE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04360-4772-CF41-8D83-69170E006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275-2B28-3E4C-9152-37BED94C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Yearly EPA PM2.5 API Data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D937307-DED4-0A42-95C6-5732B74C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70" y="264307"/>
            <a:ext cx="4897041" cy="326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7D0E9-0C2B-114A-85B8-0BD9F955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" y="1325563"/>
            <a:ext cx="7101211" cy="4421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B3CA63-E32D-1A47-AA9B-3F34F66172E7}"/>
                  </a:ext>
                </a:extLst>
              </p:cNvPr>
              <p:cNvSpPr txBox="1"/>
              <p:nvPr/>
            </p:nvSpPr>
            <p:spPr>
              <a:xfrm>
                <a:off x="7192967" y="4200855"/>
                <a:ext cx="4637103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8,760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8,760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2.5(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B3CA63-E32D-1A47-AA9B-3F34F661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67" y="4200855"/>
                <a:ext cx="4637103" cy="605679"/>
              </a:xfrm>
              <a:prstGeom prst="rect">
                <a:avLst/>
              </a:prstGeom>
              <a:blipFill>
                <a:blip r:embed="rId4"/>
                <a:stretch>
                  <a:fillRect l="-272" t="-114583" r="-81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FD907-156A-864A-B144-95C9988B3E77}"/>
                  </a:ext>
                </a:extLst>
              </p:cNvPr>
              <p:cNvSpPr txBox="1"/>
              <p:nvPr/>
            </p:nvSpPr>
            <p:spPr>
              <a:xfrm>
                <a:off x="6774676" y="5069776"/>
                <a:ext cx="5405903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24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2.5(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𝑒𝑣𝑒𝑟𝑦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7FD907-156A-864A-B144-95C9988B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76" y="5069776"/>
                <a:ext cx="5405903" cy="633122"/>
              </a:xfrm>
              <a:prstGeom prst="rect">
                <a:avLst/>
              </a:prstGeom>
              <a:blipFill>
                <a:blip r:embed="rId5"/>
                <a:stretch>
                  <a:fillRect t="-103922" r="-70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1DB2A-4A60-AE41-B0B0-F520E2F09915}"/>
                  </a:ext>
                </a:extLst>
              </p:cNvPr>
              <p:cNvSpPr txBox="1"/>
              <p:nvPr/>
            </p:nvSpPr>
            <p:spPr>
              <a:xfrm>
                <a:off x="7095760" y="5966140"/>
                <a:ext cx="4831515" cy="6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2.5 24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2.5(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𝑒𝑣𝑒𝑟𝑦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01DB2A-4A60-AE41-B0B0-F520E2F0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60" y="5966140"/>
                <a:ext cx="4831515" cy="608756"/>
              </a:xfrm>
              <a:prstGeom prst="rect">
                <a:avLst/>
              </a:prstGeom>
              <a:blipFill>
                <a:blip r:embed="rId6"/>
                <a:stretch>
                  <a:fillRect l="-262" t="-110204" r="-787" b="-17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568-3440-3841-934B-83A396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Purple Air Data – API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B4A01-1A00-BA4C-AAC5-4D5C088A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1" y="1376132"/>
            <a:ext cx="6963987" cy="5177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D72B4-8262-0447-9190-3B47361B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78" y="1094921"/>
            <a:ext cx="6482070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568-3440-3841-934B-83A39608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Purple Air Data – data cleaning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C4F9B-D3E0-A746-A198-39360D25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9" y="1124856"/>
            <a:ext cx="9118600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6ED64-E5C8-604B-ACA5-1712CB236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2"/>
          <a:stretch/>
        </p:blipFill>
        <p:spPr>
          <a:xfrm>
            <a:off x="985158" y="3429000"/>
            <a:ext cx="10553700" cy="2558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216817-614C-E649-B143-941A65109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581" y="1325563"/>
            <a:ext cx="7963477" cy="49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A678-6774-AB44-AE93-1ADF3B30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Temperature vs PM2.5 in MN From Purple Air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5E18E-D41A-D145-A7F5-DD0C9AA9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124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0594F-09A1-FA46-B916-532A572D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011124"/>
            <a:ext cx="8833450" cy="294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77AC2-7B32-9D40-9629-F585D68A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3952081"/>
            <a:ext cx="6540500" cy="355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077BD-7E45-1641-A547-B72151500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39924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448A7-E23C-504C-9930-B9BAB0A9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925" y="6512945"/>
            <a:ext cx="2984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Yearly EPA PM2.5 API Data</vt:lpstr>
      <vt:lpstr>Purple Air Data – API request</vt:lpstr>
      <vt:lpstr>Purple Air Data – data cleaning</vt:lpstr>
      <vt:lpstr>Temperature vs PM2.5 in MN From Purple 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Lemon</dc:creator>
  <cp:lastModifiedBy>Abby Lemon</cp:lastModifiedBy>
  <cp:revision>8</cp:revision>
  <dcterms:created xsi:type="dcterms:W3CDTF">2020-01-29T04:16:01Z</dcterms:created>
  <dcterms:modified xsi:type="dcterms:W3CDTF">2020-01-29T16:51:40Z</dcterms:modified>
</cp:coreProperties>
</file>