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7E76-A0A8-4846-B021-DAFC0ED91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E4658-C055-4068-B79C-D2AC8F986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22C52-7B66-4764-BEE1-3377187E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A6EA-23E0-42AB-AC1D-6CFA2AF452F5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59782-CF75-47DE-8A00-661C59B9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8A599-0EF2-4249-AE87-36941ABE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B3CB-F75D-4026-ACAA-307F685D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6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44F4-AA23-4B4D-AE4D-4F5A90D0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B3811-5A12-48C4-8153-640177EE7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4CC75-2D73-4C20-8EE6-BE5FD71A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A6EA-23E0-42AB-AC1D-6CFA2AF452F5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93D89-08B1-4AD3-B25C-E2060E6F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A3237-63C4-4B3B-AEF4-398A8913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B3CB-F75D-4026-ACAA-307F685D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2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154E4-D06E-4E40-8956-A2FABB01C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E3E5A-F61E-44D4-9653-5644FC7CB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26323-C6BF-430A-A93E-ED32E1FB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A6EA-23E0-42AB-AC1D-6CFA2AF452F5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84F97-8E21-4A9F-A14F-A55D320E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490A2-32AC-427A-9029-E43085F0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B3CB-F75D-4026-ACAA-307F685D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0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81EB-D301-4C8A-B8FB-08395C8D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163EC-A5EF-4FF1-91D0-53BB36418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B03F-8821-4A63-A02D-BAD38920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A6EA-23E0-42AB-AC1D-6CFA2AF452F5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720B5-FB3D-41A6-86FD-7F50017F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ED67A-4BA7-47F9-88B9-86DD27D4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B3CB-F75D-4026-ACAA-307F685D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6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797A-499F-4B29-83A8-40BD2584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2CD6F-5FC5-4C80-AB33-3841E16C1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E5619-43FE-4D7C-95D3-8936ABEB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A6EA-23E0-42AB-AC1D-6CFA2AF452F5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0CCDD-6E73-445A-8A75-E7A13974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EC71C-07C4-4722-8AF5-625295D0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B3CB-F75D-4026-ACAA-307F685D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3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9804-61E4-43A9-8D49-FB55DA77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96125-48B7-47E0-8684-52BB42271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0B12A-2E44-4FDC-99F4-F812864F0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A150A-3BCD-49D8-A7FC-90036BE9B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A6EA-23E0-42AB-AC1D-6CFA2AF452F5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A5306-6BB1-4A60-8BC2-01BB4004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16770-E32D-43DC-89FE-6F9A4837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B3CB-F75D-4026-ACAA-307F685D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8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9132-60CB-42B2-B345-D1E63E7C7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E9C82-5129-43DB-8C63-3BF2AA008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827CA-B1B5-47ED-82AE-4839D07C8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9AE30-4446-4FB8-B12E-903B0CD36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2D504-30B3-424A-B9F6-EC5C18E17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09AA0-44AC-4F51-8F07-377D1235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A6EA-23E0-42AB-AC1D-6CFA2AF452F5}" type="datetimeFigureOut">
              <a:rPr lang="en-US" smtClean="0"/>
              <a:t>1/29/20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498C0-FCFC-4BA0-9A67-F51DE9CD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87FBFB-2DBA-4E00-8EAA-E2CA230EC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B3CB-F75D-4026-ACAA-307F685D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3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A37D-F6D4-4D87-9367-C67A0CEF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342C2-1B6F-49C2-A2FA-B684E85A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A6EA-23E0-42AB-AC1D-6CFA2AF452F5}" type="datetimeFigureOut">
              <a:rPr lang="en-US" smtClean="0"/>
              <a:t>1/29/20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B6A0E-FF4A-477D-8142-F0641031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AC2FF-7F13-490B-BC0F-27A33371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B3CB-F75D-4026-ACAA-307F685D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35BDB-B232-4B51-90A0-DCA5E736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A6EA-23E0-42AB-AC1D-6CFA2AF452F5}" type="datetimeFigureOut">
              <a:rPr lang="en-US" smtClean="0"/>
              <a:t>1/29/20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EE756-BB0E-417D-AF32-33CC1690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C9ADF-1C2D-464E-B1C7-B378EF11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B3CB-F75D-4026-ACAA-307F685D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7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056A-443D-4584-8278-6BD07F87F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CF5C0-A881-4E07-BA23-032A27A34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54B24-10DC-4AEF-A003-DF6283EAE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0C758-6FD6-4A2A-8421-FFB63527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A6EA-23E0-42AB-AC1D-6CFA2AF452F5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2ADA9-25A5-4D8A-9E67-013EBCAA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8E923-7D3E-4A54-A8FC-5BBC3B4B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B3CB-F75D-4026-ACAA-307F685D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9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C26D-8233-4636-A924-E0582406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7E975-46CC-4723-9B84-8DD852AF9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8ACD6-EA75-4099-AC09-7241C5A17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91443-7954-4C5A-917E-B28B486A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A6EA-23E0-42AB-AC1D-6CFA2AF452F5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3E1EF-F662-4695-A1FF-7CCDB782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B3899-FBDC-43F8-8A24-2867967A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B3CB-F75D-4026-ACAA-307F685D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1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5F0A34-0249-4E1D-8310-55D73DAE9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C0099-F92E-4105-8F75-F3E3EEFA4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9E6F8-18F1-40E4-A025-C41601755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BA6EA-23E0-42AB-AC1D-6CFA2AF452F5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B85F1-901B-404E-B438-6F357DD70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D7E3E-3658-43AB-B9F9-A9BB6AD89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0B3CB-F75D-4026-ACAA-307F685D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7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a.gov/sites/production/files/2016-09/pm2.5_scale_graphic-color_2.jp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6DA4-9A63-1248-A95B-6B0BD5B0C5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Examination of the Measurement and Correlations of Air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81A22-6D17-064A-AC51-1BCF4C49B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1637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Team von-Neumann</a:t>
            </a:r>
          </a:p>
          <a:p>
            <a:r>
              <a:rPr lang="en-US" sz="1800" dirty="0"/>
              <a:t>Abby Lemon</a:t>
            </a:r>
          </a:p>
          <a:p>
            <a:r>
              <a:rPr lang="en-US" sz="1800" dirty="0"/>
              <a:t>Alan </a:t>
            </a:r>
            <a:r>
              <a:rPr lang="en-US" sz="1800" dirty="0" err="1"/>
              <a:t>Riveros</a:t>
            </a:r>
            <a:endParaRPr lang="en-US" sz="1800" dirty="0"/>
          </a:p>
          <a:p>
            <a:r>
              <a:rPr lang="en-US" sz="1800" dirty="0"/>
              <a:t>Brandon </a:t>
            </a:r>
            <a:r>
              <a:rPr lang="en-US" sz="1800" dirty="0" err="1"/>
              <a:t>Uhler</a:t>
            </a:r>
            <a:r>
              <a:rPr lang="en-US" sz="1800" dirty="0"/>
              <a:t>  </a:t>
            </a:r>
          </a:p>
        </p:txBody>
      </p:sp>
    </p:spTree>
    <p:extLst>
      <p:ext uri="{BB962C8B-B14F-4D97-AF65-F5344CB8AC3E}">
        <p14:creationId xmlns:p14="http://schemas.microsoft.com/office/powerpoint/2010/main" val="27373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03568-3440-3841-934B-83A39608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Purple Air Data – data cleaning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DC4F9B-D3E0-A746-A198-39360D259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29" y="1124856"/>
            <a:ext cx="9118600" cy="177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A6ED64-E5C8-604B-ACA5-1712CB2368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22"/>
          <a:stretch/>
        </p:blipFill>
        <p:spPr>
          <a:xfrm>
            <a:off x="985158" y="3429000"/>
            <a:ext cx="10553700" cy="25581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216817-614C-E649-B143-941A65109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581" y="1325563"/>
            <a:ext cx="7963477" cy="499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2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A678-6774-AB44-AE93-1ADF3B30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Temperature vs PM2.5 in MN From Purple Air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95E18E-D41A-D145-A7F5-DD0C9AA97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1124"/>
            <a:ext cx="5486400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C0594F-09A1-FA46-B916-532A572D5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011124"/>
            <a:ext cx="8833450" cy="29409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377AC2-7B32-9D40-9629-F585D68A2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100" y="3952081"/>
            <a:ext cx="6540500" cy="3556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E077BD-7E45-1641-A547-B72151500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839924"/>
            <a:ext cx="5486400" cy="365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4448A7-E23C-504C-9930-B9BAB0A9E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0925" y="6512945"/>
            <a:ext cx="29845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9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662CDE-E838-1D4D-BB2F-98634C2D0C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4" r="2605"/>
          <a:stretch/>
        </p:blipFill>
        <p:spPr>
          <a:xfrm>
            <a:off x="2666999" y="0"/>
            <a:ext cx="949234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CD7BB9-E064-1E43-BE9C-005E08A099F5}"/>
              </a:ext>
            </a:extLst>
          </p:cNvPr>
          <p:cNvSpPr txBox="1"/>
          <p:nvPr/>
        </p:nvSpPr>
        <p:spPr>
          <a:xfrm>
            <a:off x="6564083" y="6564086"/>
            <a:ext cx="5621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https://www.epa.gov/sites/production/files/2016-09/pm2.5_scale_graphic-color_2.jpg</a:t>
            </a:r>
            <a:r>
              <a:rPr lang="en-US" sz="12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9DD27D-9D8A-5345-A2D4-70FC413954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334"/>
          <a:stretch/>
        </p:blipFill>
        <p:spPr>
          <a:xfrm>
            <a:off x="54429" y="97971"/>
            <a:ext cx="4936614" cy="340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7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E5D7-B2A5-478F-B2BD-02FE68EC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 and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5FF8C-4900-415E-B227-AAF2D1E31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relationship between the population of an area and its air quality?</a:t>
            </a:r>
          </a:p>
          <a:p>
            <a:pPr lvl="1"/>
            <a:r>
              <a:rPr lang="en-US" dirty="0"/>
              <a:t>Prior to any analysis: population is inversely proportional to air quality</a:t>
            </a:r>
          </a:p>
          <a:p>
            <a:r>
              <a:rPr lang="en-US" dirty="0"/>
              <a:t>Is there a correlation between population and the air quality?</a:t>
            </a:r>
          </a:p>
          <a:p>
            <a:pPr lvl="1"/>
            <a:r>
              <a:rPr lang="en-US" dirty="0"/>
              <a:t>If there is a correlation, what is the strength of the correlation?</a:t>
            </a:r>
          </a:p>
          <a:p>
            <a:r>
              <a:rPr lang="en-US" dirty="0"/>
              <a:t>To accomplish this, data will be taken from the Environmental Protection Agency (EPA) and the Census</a:t>
            </a:r>
          </a:p>
          <a:p>
            <a:pPr lvl="1"/>
            <a:r>
              <a:rPr lang="en-US" dirty="0"/>
              <a:t>This will provide data about the air quality of an area and the population of it</a:t>
            </a:r>
          </a:p>
          <a:p>
            <a:pPr lvl="1"/>
            <a:r>
              <a:rPr lang="en-US" dirty="0"/>
              <a:t>Use the counties of Minnesota as the subject</a:t>
            </a:r>
          </a:p>
        </p:txBody>
      </p:sp>
    </p:spTree>
    <p:extLst>
      <p:ext uri="{BB962C8B-B14F-4D97-AF65-F5344CB8AC3E}">
        <p14:creationId xmlns:p14="http://schemas.microsoft.com/office/powerpoint/2010/main" val="45967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CE19-E513-45C7-BA12-74AB6048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1B87B-34D8-493F-890C-59115F449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67356" cy="4351338"/>
          </a:xfrm>
        </p:spPr>
        <p:txBody>
          <a:bodyPr/>
          <a:lstStyle/>
          <a:p>
            <a:r>
              <a:rPr lang="en-US" dirty="0"/>
              <a:t>Demonstrating correlation can be achieved by plotting the data* using a scatterplot</a:t>
            </a:r>
          </a:p>
          <a:p>
            <a:r>
              <a:rPr lang="en-US" dirty="0"/>
              <a:t>To achieve this, a data frame containing county population and air quality information would be ideal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FBCD5-DFE9-4306-BC4B-B0C1AA93A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245" y="2158097"/>
            <a:ext cx="6603555" cy="36863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F5522E-0A50-4587-BE39-5FE2C9089B18}"/>
              </a:ext>
            </a:extLst>
          </p:cNvPr>
          <p:cNvSpPr txBox="1"/>
          <p:nvPr/>
        </p:nvSpPr>
        <p:spPr>
          <a:xfrm>
            <a:off x="6358691" y="6421349"/>
            <a:ext cx="5752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*Population provided by Census API and EPA data provided by the EPA’s </a:t>
            </a:r>
            <a:r>
              <a:rPr lang="en-US" sz="1200" dirty="0" err="1"/>
              <a:t>AirData</a:t>
            </a:r>
            <a:r>
              <a:rPr lang="en-US" sz="1200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40664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0989-8F34-4C85-87D4-FB086673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Population and Air Quality in 2016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FA875-D19A-4BCD-A9AF-D3B14DADD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1363" cy="4351338"/>
          </a:xfrm>
        </p:spPr>
        <p:txBody>
          <a:bodyPr/>
          <a:lstStyle/>
          <a:p>
            <a:r>
              <a:rPr lang="en-US" dirty="0"/>
              <a:t>After plotting population (along the x) and air quality (along the y) we can perform a linear regression analysis on the data to evaluate the potential correlation</a:t>
            </a:r>
          </a:p>
          <a:p>
            <a:r>
              <a:rPr lang="en-US" dirty="0"/>
              <a:t>The metric used for air quality is the </a:t>
            </a:r>
            <a:r>
              <a:rPr lang="en-US" i="1" dirty="0"/>
              <a:t>percentage</a:t>
            </a:r>
            <a:r>
              <a:rPr lang="en-US" dirty="0"/>
              <a:t> of “good days” of a county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CBCA5-B909-405C-A8FA-A6C8870A2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22447"/>
            <a:ext cx="5036541" cy="335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3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F5F1-7314-4A3F-92E3-FC047161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2016                  2017                 2018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CFA3C8-4A28-414B-8C9D-833614FFB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96" y="1945911"/>
            <a:ext cx="3671559" cy="24477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5B54E6-259E-47ED-A4F3-98CD98D7F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255" y="1945911"/>
            <a:ext cx="3671559" cy="24477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466345-1543-48E0-9017-C9814873D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814" y="1945911"/>
            <a:ext cx="3671559" cy="24477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28C852-41D4-41A6-A81B-7F98CE8C8F35}"/>
              </a:ext>
            </a:extLst>
          </p:cNvPr>
          <p:cNvSpPr txBox="1"/>
          <p:nvPr/>
        </p:nvSpPr>
        <p:spPr>
          <a:xfrm>
            <a:off x="1651106" y="4464174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R2 = 0.8899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EA1004-AEBC-4B86-929C-CE73524ADEB3}"/>
              </a:ext>
            </a:extLst>
          </p:cNvPr>
          <p:cNvSpPr txBox="1"/>
          <p:nvPr/>
        </p:nvSpPr>
        <p:spPr>
          <a:xfrm>
            <a:off x="5390518" y="4464174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R2 = 0.7655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8103E9-378A-4048-BD3D-DB3AB8798B94}"/>
              </a:ext>
            </a:extLst>
          </p:cNvPr>
          <p:cNvSpPr txBox="1"/>
          <p:nvPr/>
        </p:nvSpPr>
        <p:spPr>
          <a:xfrm>
            <a:off x="8934111" y="4464823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R2 = 0.6004</a:t>
            </a:r>
          </a:p>
        </p:txBody>
      </p:sp>
    </p:spTree>
    <p:extLst>
      <p:ext uri="{BB962C8B-B14F-4D97-AF65-F5344CB8AC3E}">
        <p14:creationId xmlns:p14="http://schemas.microsoft.com/office/powerpoint/2010/main" val="303747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E1F2-27D5-4A77-8F1B-82A41736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Predicting Air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4E3A2-277C-4C2B-A728-4CC97522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2921" cy="4351338"/>
          </a:xfrm>
        </p:spPr>
        <p:txBody>
          <a:bodyPr/>
          <a:lstStyle/>
          <a:p>
            <a:r>
              <a:rPr lang="en-US" dirty="0"/>
              <a:t>Using the result of the linear regression from Minnesota’s 2016 data, we can evaluate its ability to forecast</a:t>
            </a:r>
          </a:p>
          <a:p>
            <a:r>
              <a:rPr lang="en-US" dirty="0"/>
              <a:t>Using the same method as before, Milwaukee’s air quality for 2016 is estimated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2898B-152B-4610-874C-622943ADA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81535"/>
            <a:ext cx="5316197" cy="354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44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C275-2B28-3E4C-9152-37BED94C5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Yearly EPA PM2.5 API Data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5D937307-DED4-0A42-95C6-5732B74C6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270" y="264307"/>
            <a:ext cx="4897041" cy="3264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C7D0E9-0C2B-114A-85B8-0BD9F955F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6" y="1325563"/>
            <a:ext cx="7101211" cy="44211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B3CA63-E32D-1A47-AA9B-3F34F66172E7}"/>
                  </a:ext>
                </a:extLst>
              </p:cNvPr>
              <p:cNvSpPr txBox="1"/>
              <p:nvPr/>
            </p:nvSpPr>
            <p:spPr>
              <a:xfrm>
                <a:off x="7192967" y="4200855"/>
                <a:ext cx="4637103" cy="605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2.5 1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h𝑜𝑢𝑟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8,760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8,760</m:t>
                          </m:r>
                        </m:sup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𝑃𝑀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2.5(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𝑚𝑒𝑎𝑠𝑢𝑟𝑒𝑑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𝑒𝑣𝑒𝑟𝑦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h𝑜𝑢𝑟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B3CA63-E32D-1A47-AA9B-3F34F6617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967" y="4200855"/>
                <a:ext cx="4637103" cy="605679"/>
              </a:xfrm>
              <a:prstGeom prst="rect">
                <a:avLst/>
              </a:prstGeom>
              <a:blipFill>
                <a:blip r:embed="rId4"/>
                <a:stretch>
                  <a:fillRect l="-272" t="-114583" r="-817" b="-1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7FD907-156A-864A-B144-95C9988B3E77}"/>
                  </a:ext>
                </a:extLst>
              </p:cNvPr>
              <p:cNvSpPr txBox="1"/>
              <p:nvPr/>
            </p:nvSpPr>
            <p:spPr>
              <a:xfrm>
                <a:off x="6774676" y="5069776"/>
                <a:ext cx="5405903" cy="633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2.5 24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h𝑜𝑢𝑟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𝑏𝑢𝑙𝑘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365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365</m:t>
                          </m:r>
                        </m:sup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p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𝑃𝑀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2.5(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𝑚𝑒𝑎𝑠𝑢𝑟𝑒𝑑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𝑒𝑣𝑒𝑟𝑦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h𝑜𝑢𝑟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7FD907-156A-864A-B144-95C9988B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676" y="5069776"/>
                <a:ext cx="5405903" cy="633122"/>
              </a:xfrm>
              <a:prstGeom prst="rect">
                <a:avLst/>
              </a:prstGeom>
              <a:blipFill>
                <a:blip r:embed="rId5"/>
                <a:stretch>
                  <a:fillRect t="-103922" r="-703" b="-1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01DB2A-4A60-AE41-B0B0-F520E2F09915}"/>
                  </a:ext>
                </a:extLst>
              </p:cNvPr>
              <p:cNvSpPr txBox="1"/>
              <p:nvPr/>
            </p:nvSpPr>
            <p:spPr>
              <a:xfrm>
                <a:off x="7095760" y="5966140"/>
                <a:ext cx="4831515" cy="608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2.5 24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h𝑜𝑢𝑟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365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365</m:t>
                          </m:r>
                        </m:sup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𝑃𝑀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2.5(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𝑚𝑒𝑎𝑠𝑢𝑟𝑒𝑑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𝑒𝑣𝑒𝑟𝑦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24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h𝑜𝑢𝑟𝑠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01DB2A-4A60-AE41-B0B0-F520E2F09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760" y="5966140"/>
                <a:ext cx="4831515" cy="608756"/>
              </a:xfrm>
              <a:prstGeom prst="rect">
                <a:avLst/>
              </a:prstGeom>
              <a:blipFill>
                <a:blip r:embed="rId6"/>
                <a:stretch>
                  <a:fillRect l="-262" t="-110204" r="-787" b="-175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33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03568-3440-3841-934B-83A39608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Purple Air Data – API request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B4A01-1A00-BA4C-AAC5-4D5C088A6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1" y="1376132"/>
            <a:ext cx="6963987" cy="51770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5D72B4-8262-0447-9190-3B47361BC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178" y="1094921"/>
            <a:ext cx="6482070" cy="296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54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340</Words>
  <Application>Microsoft Macintosh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An Examination of the Measurement and Correlations of Air Quality</vt:lpstr>
      <vt:lpstr>PowerPoint Presentation</vt:lpstr>
      <vt:lpstr>Motivation and Plan</vt:lpstr>
      <vt:lpstr>Data Manipulation</vt:lpstr>
      <vt:lpstr>Population and Air Quality in 2016</vt:lpstr>
      <vt:lpstr>2016                  2017                 2018</vt:lpstr>
      <vt:lpstr>Predicting Air Quality</vt:lpstr>
      <vt:lpstr>Yearly EPA PM2.5 API Data</vt:lpstr>
      <vt:lpstr>Purple Air Data – API request</vt:lpstr>
      <vt:lpstr>Purple Air Data – data cleaning</vt:lpstr>
      <vt:lpstr>Temperature vs PM2.5 in MN From Purple Air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 and Plan</dc:title>
  <dc:creator>Brandon Uhler</dc:creator>
  <cp:lastModifiedBy>Abby Lemon</cp:lastModifiedBy>
  <cp:revision>10</cp:revision>
  <dcterms:created xsi:type="dcterms:W3CDTF">2020-01-29T01:19:10Z</dcterms:created>
  <dcterms:modified xsi:type="dcterms:W3CDTF">2020-01-30T00:01:02Z</dcterms:modified>
</cp:coreProperties>
</file>